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3.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5.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7.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9.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11.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diagrams/data2.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ata4.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ata6.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ata8.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ata1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ata12.xml" ContentType="application/vnd.openxmlformats-officedocument.drawingml.diagramData+xml"/>
  <Override PartName="/ppt/diagrams/layout60.xml" ContentType="application/vnd.openxmlformats-officedocument.drawingml.diagramLayout+xml"/>
  <Override PartName="/ppt/diagrams/quickStyle60.xml" ContentType="application/vnd.openxmlformats-officedocument.drawingml.diagramStyle+xml"/>
  <Override PartName="/ppt/diagrams/colors60.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2" r:id="rId1"/>
  </p:sldMasterIdLst>
  <p:notesMasterIdLst>
    <p:notesMasterId r:id="rId24"/>
  </p:notesMasterIdLst>
  <p:sldIdLst>
    <p:sldId id="314" r:id="rId2"/>
    <p:sldId id="273" r:id="rId3"/>
    <p:sldId id="274" r:id="rId4"/>
    <p:sldId id="276" r:id="rId5"/>
    <p:sldId id="277" r:id="rId6"/>
    <p:sldId id="275" r:id="rId7"/>
    <p:sldId id="278" r:id="rId8"/>
    <p:sldId id="279" r:id="rId9"/>
    <p:sldId id="280" r:id="rId10"/>
    <p:sldId id="282" r:id="rId11"/>
    <p:sldId id="281" r:id="rId12"/>
    <p:sldId id="315" r:id="rId13"/>
    <p:sldId id="316" r:id="rId14"/>
    <p:sldId id="317" r:id="rId15"/>
    <p:sldId id="318" r:id="rId16"/>
    <p:sldId id="319" r:id="rId17"/>
    <p:sldId id="320" r:id="rId18"/>
    <p:sldId id="321" r:id="rId19"/>
    <p:sldId id="283" r:id="rId20"/>
    <p:sldId id="322" r:id="rId21"/>
    <p:sldId id="323" r:id="rId22"/>
    <p:sldId id="32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61E"/>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C61B33-C3C2-4E02-8628-87A76247C49B}" v="267" dt="2023-04-17T00:55:15.4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54" autoAdjust="0"/>
    <p:restoredTop sz="94660"/>
  </p:normalViewPr>
  <p:slideViewPr>
    <p:cSldViewPr snapToGrid="0">
      <p:cViewPr varScale="1">
        <p:scale>
          <a:sx n="109" d="100"/>
          <a:sy n="109" d="100"/>
        </p:scale>
        <p:origin x="88" y="4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5FC61B33-C3C2-4E02-8628-87A76247C49B}"/>
    <pc:docChg chg="undo custSel addSld delSld modSld">
      <pc:chgData name="Dmitriy Beznosko" userId="8bcdeb23-d2dd-465e-bda6-8e644f22b48c" providerId="ADAL" clId="{5FC61B33-C3C2-4E02-8628-87A76247C49B}" dt="2023-04-17T00:56:06.749" v="555" actId="2696"/>
      <pc:docMkLst>
        <pc:docMk/>
      </pc:docMkLst>
      <pc:sldChg chg="del">
        <pc:chgData name="Dmitriy Beznosko" userId="8bcdeb23-d2dd-465e-bda6-8e644f22b48c" providerId="ADAL" clId="{5FC61B33-C3C2-4E02-8628-87A76247C49B}" dt="2023-04-01T23:15:23.208" v="72" actId="47"/>
        <pc:sldMkLst>
          <pc:docMk/>
          <pc:sldMk cId="2464037572" sldId="256"/>
        </pc:sldMkLst>
      </pc:sldChg>
      <pc:sldChg chg="addSp delSp modSp mod setBg">
        <pc:chgData name="Dmitriy Beznosko" userId="8bcdeb23-d2dd-465e-bda6-8e644f22b48c" providerId="ADAL" clId="{5FC61B33-C3C2-4E02-8628-87A76247C49B}" dt="2023-04-02T16:13:16.107" v="152" actId="20577"/>
        <pc:sldMkLst>
          <pc:docMk/>
          <pc:sldMk cId="4066093310" sldId="273"/>
        </pc:sldMkLst>
        <pc:spChg chg="mod">
          <ac:chgData name="Dmitriy Beznosko" userId="8bcdeb23-d2dd-465e-bda6-8e644f22b48c" providerId="ADAL" clId="{5FC61B33-C3C2-4E02-8628-87A76247C49B}" dt="2023-04-02T16:06:24.666" v="92" actId="26606"/>
          <ac:spMkLst>
            <pc:docMk/>
            <pc:sldMk cId="4066093310" sldId="273"/>
            <ac:spMk id="2" creationId="{00000000-0000-0000-0000-000000000000}"/>
          </ac:spMkLst>
        </pc:spChg>
        <pc:spChg chg="mod ord">
          <ac:chgData name="Dmitriy Beznosko" userId="8bcdeb23-d2dd-465e-bda6-8e644f22b48c" providerId="ADAL" clId="{5FC61B33-C3C2-4E02-8628-87A76247C49B}" dt="2023-04-02T16:13:16.107" v="152" actId="20577"/>
          <ac:spMkLst>
            <pc:docMk/>
            <pc:sldMk cId="4066093310" sldId="273"/>
            <ac:spMk id="3" creationId="{00000000-0000-0000-0000-000000000000}"/>
          </ac:spMkLst>
        </pc:spChg>
        <pc:spChg chg="add del">
          <ac:chgData name="Dmitriy Beznosko" userId="8bcdeb23-d2dd-465e-bda6-8e644f22b48c" providerId="ADAL" clId="{5FC61B33-C3C2-4E02-8628-87A76247C49B}" dt="2023-04-02T16:06:42.845" v="96" actId="26606"/>
          <ac:spMkLst>
            <pc:docMk/>
            <pc:sldMk cId="4066093310" sldId="273"/>
            <ac:spMk id="10" creationId="{F541DB91-0B10-46D9-B34B-7BFF9602606D}"/>
          </ac:spMkLst>
        </pc:spChg>
        <pc:spChg chg="add del">
          <ac:chgData name="Dmitriy Beznosko" userId="8bcdeb23-d2dd-465e-bda6-8e644f22b48c" providerId="ADAL" clId="{5FC61B33-C3C2-4E02-8628-87A76247C49B}" dt="2023-04-02T16:06:42.845" v="96" actId="26606"/>
          <ac:spMkLst>
            <pc:docMk/>
            <pc:sldMk cId="4066093310" sldId="273"/>
            <ac:spMk id="12" creationId="{9CF7FE1C-8BC5-4B0C-A2BC-93AB72C90FDD}"/>
          </ac:spMkLst>
        </pc:spChg>
        <pc:spChg chg="add del">
          <ac:chgData name="Dmitriy Beznosko" userId="8bcdeb23-d2dd-465e-bda6-8e644f22b48c" providerId="ADAL" clId="{5FC61B33-C3C2-4E02-8628-87A76247C49B}" dt="2023-04-02T16:06:42.845" v="96" actId="26606"/>
          <ac:spMkLst>
            <pc:docMk/>
            <pc:sldMk cId="4066093310" sldId="273"/>
            <ac:spMk id="17" creationId="{F541DB91-0B10-46D9-B34B-7BFF9602606D}"/>
          </ac:spMkLst>
        </pc:spChg>
        <pc:spChg chg="add del">
          <ac:chgData name="Dmitriy Beznosko" userId="8bcdeb23-d2dd-465e-bda6-8e644f22b48c" providerId="ADAL" clId="{5FC61B33-C3C2-4E02-8628-87A76247C49B}" dt="2023-04-02T16:06:42.845" v="96" actId="26606"/>
          <ac:spMkLst>
            <pc:docMk/>
            <pc:sldMk cId="4066093310" sldId="273"/>
            <ac:spMk id="19" creationId="{9CF7FE1C-8BC5-4B0C-A2BC-93AB72C90FDD}"/>
          </ac:spMkLst>
        </pc:spChg>
        <pc:picChg chg="mod modCrop">
          <ac:chgData name="Dmitriy Beznosko" userId="8bcdeb23-d2dd-465e-bda6-8e644f22b48c" providerId="ADAL" clId="{5FC61B33-C3C2-4E02-8628-87A76247C49B}" dt="2023-04-02T16:06:56.793" v="100"/>
          <ac:picMkLst>
            <pc:docMk/>
            <pc:sldMk cId="4066093310" sldId="273"/>
            <ac:picMk id="5" creationId="{00000000-0000-0000-0000-000000000000}"/>
          </ac:picMkLst>
        </pc:picChg>
      </pc:sldChg>
      <pc:sldChg chg="addSp delSp modSp">
        <pc:chgData name="Dmitriy Beznosko" userId="8bcdeb23-d2dd-465e-bda6-8e644f22b48c" providerId="ADAL" clId="{5FC61B33-C3C2-4E02-8628-87A76247C49B}" dt="2023-04-02T16:13:50.985" v="157"/>
        <pc:sldMkLst>
          <pc:docMk/>
          <pc:sldMk cId="2002123798" sldId="274"/>
        </pc:sldMkLst>
        <pc:spChg chg="del">
          <ac:chgData name="Dmitriy Beznosko" userId="8bcdeb23-d2dd-465e-bda6-8e644f22b48c" providerId="ADAL" clId="{5FC61B33-C3C2-4E02-8628-87A76247C49B}" dt="2023-04-02T16:07:05.419" v="101" actId="12084"/>
          <ac:spMkLst>
            <pc:docMk/>
            <pc:sldMk cId="2002123798" sldId="274"/>
            <ac:spMk id="3" creationId="{00000000-0000-0000-0000-000000000000}"/>
          </ac:spMkLst>
        </pc:spChg>
        <pc:graphicFrameChg chg="add mod">
          <ac:chgData name="Dmitriy Beznosko" userId="8bcdeb23-d2dd-465e-bda6-8e644f22b48c" providerId="ADAL" clId="{5FC61B33-C3C2-4E02-8628-87A76247C49B}" dt="2023-04-02T16:13:50.985" v="157"/>
          <ac:graphicFrameMkLst>
            <pc:docMk/>
            <pc:sldMk cId="2002123798" sldId="274"/>
            <ac:graphicFrameMk id="4" creationId="{96FEF42A-2C03-433A-5DC2-A9B10E391CBC}"/>
          </ac:graphicFrameMkLst>
        </pc:graphicFrameChg>
      </pc:sldChg>
      <pc:sldChg chg="addSp modSp mod setBg">
        <pc:chgData name="Dmitriy Beznosko" userId="8bcdeb23-d2dd-465e-bda6-8e644f22b48c" providerId="ADAL" clId="{5FC61B33-C3C2-4E02-8628-87A76247C49B}" dt="2023-04-02T16:11:33.164" v="136" actId="207"/>
        <pc:sldMkLst>
          <pc:docMk/>
          <pc:sldMk cId="3358045106" sldId="275"/>
        </pc:sldMkLst>
        <pc:spChg chg="mod">
          <ac:chgData name="Dmitriy Beznosko" userId="8bcdeb23-d2dd-465e-bda6-8e644f22b48c" providerId="ADAL" clId="{5FC61B33-C3C2-4E02-8628-87A76247C49B}" dt="2023-04-02T16:11:14.267" v="132" actId="14100"/>
          <ac:spMkLst>
            <pc:docMk/>
            <pc:sldMk cId="3358045106" sldId="275"/>
            <ac:spMk id="2" creationId="{00000000-0000-0000-0000-000000000000}"/>
          </ac:spMkLst>
        </pc:spChg>
        <pc:spChg chg="mod">
          <ac:chgData name="Dmitriy Beznosko" userId="8bcdeb23-d2dd-465e-bda6-8e644f22b48c" providerId="ADAL" clId="{5FC61B33-C3C2-4E02-8628-87A76247C49B}" dt="2023-04-02T16:11:33.164" v="136" actId="207"/>
          <ac:spMkLst>
            <pc:docMk/>
            <pc:sldMk cId="3358045106" sldId="275"/>
            <ac:spMk id="3" creationId="{00000000-0000-0000-0000-000000000000}"/>
          </ac:spMkLst>
        </pc:spChg>
        <pc:spChg chg="add">
          <ac:chgData name="Dmitriy Beznosko" userId="8bcdeb23-d2dd-465e-bda6-8e644f22b48c" providerId="ADAL" clId="{5FC61B33-C3C2-4E02-8628-87A76247C49B}" dt="2023-04-02T16:10:39.461" v="121" actId="26606"/>
          <ac:spMkLst>
            <pc:docMk/>
            <pc:sldMk cId="3358045106" sldId="275"/>
            <ac:spMk id="10" creationId="{F34100BD-773A-4822-A05B-AEB7D41E9A3F}"/>
          </ac:spMkLst>
        </pc:spChg>
        <pc:spChg chg="add">
          <ac:chgData name="Dmitriy Beznosko" userId="8bcdeb23-d2dd-465e-bda6-8e644f22b48c" providerId="ADAL" clId="{5FC61B33-C3C2-4E02-8628-87A76247C49B}" dt="2023-04-02T16:10:39.461" v="121" actId="26606"/>
          <ac:spMkLst>
            <pc:docMk/>
            <pc:sldMk cId="3358045106" sldId="275"/>
            <ac:spMk id="12" creationId="{EA2AEA56-4902-4CC1-A43B-1AC27C88CB90}"/>
          </ac:spMkLst>
        </pc:spChg>
        <pc:picChg chg="mod">
          <ac:chgData name="Dmitriy Beznosko" userId="8bcdeb23-d2dd-465e-bda6-8e644f22b48c" providerId="ADAL" clId="{5FC61B33-C3C2-4E02-8628-87A76247C49B}" dt="2023-04-02T16:11:10.689" v="131" actId="1076"/>
          <ac:picMkLst>
            <pc:docMk/>
            <pc:sldMk cId="3358045106" sldId="275"/>
            <ac:picMk id="5" creationId="{00000000-0000-0000-0000-000000000000}"/>
          </ac:picMkLst>
        </pc:picChg>
      </pc:sldChg>
      <pc:sldChg chg="addSp delSp modSp">
        <pc:chgData name="Dmitriy Beznosko" userId="8bcdeb23-d2dd-465e-bda6-8e644f22b48c" providerId="ADAL" clId="{5FC61B33-C3C2-4E02-8628-87A76247C49B}" dt="2023-04-02T16:13:00.805" v="148" actId="20577"/>
        <pc:sldMkLst>
          <pc:docMk/>
          <pc:sldMk cId="3513605306" sldId="276"/>
        </pc:sldMkLst>
        <pc:spChg chg="del">
          <ac:chgData name="Dmitriy Beznosko" userId="8bcdeb23-d2dd-465e-bda6-8e644f22b48c" providerId="ADAL" clId="{5FC61B33-C3C2-4E02-8628-87A76247C49B}" dt="2023-04-02T16:08:04.294" v="108" actId="12084"/>
          <ac:spMkLst>
            <pc:docMk/>
            <pc:sldMk cId="3513605306" sldId="276"/>
            <ac:spMk id="3" creationId="{00000000-0000-0000-0000-000000000000}"/>
          </ac:spMkLst>
        </pc:spChg>
        <pc:graphicFrameChg chg="add mod">
          <ac:chgData name="Dmitriy Beznosko" userId="8bcdeb23-d2dd-465e-bda6-8e644f22b48c" providerId="ADAL" clId="{5FC61B33-C3C2-4E02-8628-87A76247C49B}" dt="2023-04-02T16:13:00.805" v="148" actId="20577"/>
          <ac:graphicFrameMkLst>
            <pc:docMk/>
            <pc:sldMk cId="3513605306" sldId="276"/>
            <ac:graphicFrameMk id="4" creationId="{222EC5AE-A84F-5CEF-D1E9-E5EC5113AE6D}"/>
          </ac:graphicFrameMkLst>
        </pc:graphicFrameChg>
      </pc:sldChg>
      <pc:sldChg chg="addSp modSp mod setBg">
        <pc:chgData name="Dmitriy Beznosko" userId="8bcdeb23-d2dd-465e-bda6-8e644f22b48c" providerId="ADAL" clId="{5FC61B33-C3C2-4E02-8628-87A76247C49B}" dt="2023-04-02T16:10:28.743" v="120" actId="26606"/>
        <pc:sldMkLst>
          <pc:docMk/>
          <pc:sldMk cId="1276871168" sldId="277"/>
        </pc:sldMkLst>
        <pc:spChg chg="mod">
          <ac:chgData name="Dmitriy Beznosko" userId="8bcdeb23-d2dd-465e-bda6-8e644f22b48c" providerId="ADAL" clId="{5FC61B33-C3C2-4E02-8628-87A76247C49B}" dt="2023-04-02T16:10:28.743" v="120" actId="26606"/>
          <ac:spMkLst>
            <pc:docMk/>
            <pc:sldMk cId="1276871168" sldId="277"/>
            <ac:spMk id="2" creationId="{00000000-0000-0000-0000-000000000000}"/>
          </ac:spMkLst>
        </pc:spChg>
        <pc:spChg chg="mod">
          <ac:chgData name="Dmitriy Beznosko" userId="8bcdeb23-d2dd-465e-bda6-8e644f22b48c" providerId="ADAL" clId="{5FC61B33-C3C2-4E02-8628-87A76247C49B}" dt="2023-04-02T16:10:28.743" v="120" actId="26606"/>
          <ac:spMkLst>
            <pc:docMk/>
            <pc:sldMk cId="1276871168" sldId="277"/>
            <ac:spMk id="3" creationId="{00000000-0000-0000-0000-000000000000}"/>
          </ac:spMkLst>
        </pc:spChg>
        <pc:spChg chg="mod">
          <ac:chgData name="Dmitriy Beznosko" userId="8bcdeb23-d2dd-465e-bda6-8e644f22b48c" providerId="ADAL" clId="{5FC61B33-C3C2-4E02-8628-87A76247C49B}" dt="2023-04-02T16:10:28.743" v="120" actId="26606"/>
          <ac:spMkLst>
            <pc:docMk/>
            <pc:sldMk cId="1276871168" sldId="277"/>
            <ac:spMk id="6" creationId="{00000000-0000-0000-0000-000000000000}"/>
          </ac:spMkLst>
        </pc:spChg>
        <pc:spChg chg="add">
          <ac:chgData name="Dmitriy Beznosko" userId="8bcdeb23-d2dd-465e-bda6-8e644f22b48c" providerId="ADAL" clId="{5FC61B33-C3C2-4E02-8628-87A76247C49B}" dt="2023-04-02T16:10:28.743" v="120" actId="26606"/>
          <ac:spMkLst>
            <pc:docMk/>
            <pc:sldMk cId="1276871168" sldId="277"/>
            <ac:spMk id="11" creationId="{02472DE8-E58B-4D56-BA61-C69C601DC760}"/>
          </ac:spMkLst>
        </pc:spChg>
        <pc:spChg chg="add">
          <ac:chgData name="Dmitriy Beznosko" userId="8bcdeb23-d2dd-465e-bda6-8e644f22b48c" providerId="ADAL" clId="{5FC61B33-C3C2-4E02-8628-87A76247C49B}" dt="2023-04-02T16:10:28.743" v="120" actId="26606"/>
          <ac:spMkLst>
            <pc:docMk/>
            <pc:sldMk cId="1276871168" sldId="277"/>
            <ac:spMk id="13" creationId="{0183ACFC-B25E-402F-BBD8-E42034CDD49A}"/>
          </ac:spMkLst>
        </pc:spChg>
        <pc:spChg chg="add">
          <ac:chgData name="Dmitriy Beznosko" userId="8bcdeb23-d2dd-465e-bda6-8e644f22b48c" providerId="ADAL" clId="{5FC61B33-C3C2-4E02-8628-87A76247C49B}" dt="2023-04-02T16:10:28.743" v="120" actId="26606"/>
          <ac:spMkLst>
            <pc:docMk/>
            <pc:sldMk cId="1276871168" sldId="277"/>
            <ac:spMk id="15" creationId="{3501A971-CEBD-4E4B-8529-3BB4F4100CD6}"/>
          </ac:spMkLst>
        </pc:spChg>
        <pc:picChg chg="mod">
          <ac:chgData name="Dmitriy Beznosko" userId="8bcdeb23-d2dd-465e-bda6-8e644f22b48c" providerId="ADAL" clId="{5FC61B33-C3C2-4E02-8628-87A76247C49B}" dt="2023-04-02T16:10:28.743" v="120" actId="26606"/>
          <ac:picMkLst>
            <pc:docMk/>
            <pc:sldMk cId="1276871168" sldId="277"/>
            <ac:picMk id="5" creationId="{00000000-0000-0000-0000-000000000000}"/>
          </ac:picMkLst>
        </pc:picChg>
      </pc:sldChg>
      <pc:sldChg chg="addSp modSp mod setBg">
        <pc:chgData name="Dmitriy Beznosko" userId="8bcdeb23-d2dd-465e-bda6-8e644f22b48c" providerId="ADAL" clId="{5FC61B33-C3C2-4E02-8628-87A76247C49B}" dt="2023-04-02T16:16:00.704" v="218" actId="14100"/>
        <pc:sldMkLst>
          <pc:docMk/>
          <pc:sldMk cId="1592458255" sldId="278"/>
        </pc:sldMkLst>
        <pc:spChg chg="mod">
          <ac:chgData name="Dmitriy Beznosko" userId="8bcdeb23-d2dd-465e-bda6-8e644f22b48c" providerId="ADAL" clId="{5FC61B33-C3C2-4E02-8628-87A76247C49B}" dt="2023-04-02T16:15:35.716" v="211" actId="26606"/>
          <ac:spMkLst>
            <pc:docMk/>
            <pc:sldMk cId="1592458255" sldId="278"/>
            <ac:spMk id="2" creationId="{00000000-0000-0000-0000-000000000000}"/>
          </ac:spMkLst>
        </pc:spChg>
        <pc:spChg chg="mod">
          <ac:chgData name="Dmitriy Beznosko" userId="8bcdeb23-d2dd-465e-bda6-8e644f22b48c" providerId="ADAL" clId="{5FC61B33-C3C2-4E02-8628-87A76247C49B}" dt="2023-04-02T16:15:54.498" v="216" actId="6549"/>
          <ac:spMkLst>
            <pc:docMk/>
            <pc:sldMk cId="1592458255" sldId="278"/>
            <ac:spMk id="3" creationId="{00000000-0000-0000-0000-000000000000}"/>
          </ac:spMkLst>
        </pc:spChg>
        <pc:spChg chg="mod">
          <ac:chgData name="Dmitriy Beznosko" userId="8bcdeb23-d2dd-465e-bda6-8e644f22b48c" providerId="ADAL" clId="{5FC61B33-C3C2-4E02-8628-87A76247C49B}" dt="2023-04-02T16:16:00.704" v="218" actId="14100"/>
          <ac:spMkLst>
            <pc:docMk/>
            <pc:sldMk cId="1592458255" sldId="278"/>
            <ac:spMk id="5" creationId="{00000000-0000-0000-0000-000000000000}"/>
          </ac:spMkLst>
        </pc:spChg>
        <pc:spChg chg="add mod">
          <ac:chgData name="Dmitriy Beznosko" userId="8bcdeb23-d2dd-465e-bda6-8e644f22b48c" providerId="ADAL" clId="{5FC61B33-C3C2-4E02-8628-87A76247C49B}" dt="2023-04-02T16:15:46.079" v="214" actId="1076"/>
          <ac:spMkLst>
            <pc:docMk/>
            <pc:sldMk cId="1592458255" sldId="278"/>
            <ac:spMk id="6" creationId="{834DF630-2810-6D51-460C-31378E4C04CB}"/>
          </ac:spMkLst>
        </pc:spChg>
        <pc:spChg chg="add">
          <ac:chgData name="Dmitriy Beznosko" userId="8bcdeb23-d2dd-465e-bda6-8e644f22b48c" providerId="ADAL" clId="{5FC61B33-C3C2-4E02-8628-87A76247C49B}" dt="2023-04-02T16:15:35.716" v="211" actId="26606"/>
          <ac:spMkLst>
            <pc:docMk/>
            <pc:sldMk cId="1592458255" sldId="278"/>
            <ac:spMk id="10" creationId="{4C608BEB-860E-4094-8511-78603564A75E}"/>
          </ac:spMkLst>
        </pc:spChg>
        <pc:cxnChg chg="add">
          <ac:chgData name="Dmitriy Beznosko" userId="8bcdeb23-d2dd-465e-bda6-8e644f22b48c" providerId="ADAL" clId="{5FC61B33-C3C2-4E02-8628-87A76247C49B}" dt="2023-04-02T16:15:35.716" v="211" actId="26606"/>
          <ac:cxnSpMkLst>
            <pc:docMk/>
            <pc:sldMk cId="1592458255" sldId="278"/>
            <ac:cxnSpMk id="12" creationId="{1F16A8D4-FE87-4604-88B2-394B5D1EB437}"/>
          </ac:cxnSpMkLst>
        </pc:cxnChg>
      </pc:sldChg>
      <pc:sldChg chg="addSp modSp mod setBg">
        <pc:chgData name="Dmitriy Beznosko" userId="8bcdeb23-d2dd-465e-bda6-8e644f22b48c" providerId="ADAL" clId="{5FC61B33-C3C2-4E02-8628-87A76247C49B}" dt="2023-04-02T16:16:37.050" v="228" actId="26606"/>
        <pc:sldMkLst>
          <pc:docMk/>
          <pc:sldMk cId="355090191" sldId="279"/>
        </pc:sldMkLst>
        <pc:spChg chg="mod">
          <ac:chgData name="Dmitriy Beznosko" userId="8bcdeb23-d2dd-465e-bda6-8e644f22b48c" providerId="ADAL" clId="{5FC61B33-C3C2-4E02-8628-87A76247C49B}" dt="2023-04-02T16:16:37.050" v="228" actId="26606"/>
          <ac:spMkLst>
            <pc:docMk/>
            <pc:sldMk cId="355090191" sldId="279"/>
            <ac:spMk id="2" creationId="{00000000-0000-0000-0000-000000000000}"/>
          </ac:spMkLst>
        </pc:spChg>
        <pc:spChg chg="mod">
          <ac:chgData name="Dmitriy Beznosko" userId="8bcdeb23-d2dd-465e-bda6-8e644f22b48c" providerId="ADAL" clId="{5FC61B33-C3C2-4E02-8628-87A76247C49B}" dt="2023-04-02T16:16:37.050" v="228" actId="26606"/>
          <ac:spMkLst>
            <pc:docMk/>
            <pc:sldMk cId="355090191" sldId="279"/>
            <ac:spMk id="3" creationId="{00000000-0000-0000-0000-000000000000}"/>
          </ac:spMkLst>
        </pc:spChg>
        <pc:spChg chg="add">
          <ac:chgData name="Dmitriy Beznosko" userId="8bcdeb23-d2dd-465e-bda6-8e644f22b48c" providerId="ADAL" clId="{5FC61B33-C3C2-4E02-8628-87A76247C49B}" dt="2023-04-02T16:16:37.050" v="228" actId="26606"/>
          <ac:spMkLst>
            <pc:docMk/>
            <pc:sldMk cId="355090191" sldId="279"/>
            <ac:spMk id="10" creationId="{AA866F0E-F54B-4BF5-8A88-7D97BD45FC0C}"/>
          </ac:spMkLst>
        </pc:spChg>
        <pc:spChg chg="add">
          <ac:chgData name="Dmitriy Beznosko" userId="8bcdeb23-d2dd-465e-bda6-8e644f22b48c" providerId="ADAL" clId="{5FC61B33-C3C2-4E02-8628-87A76247C49B}" dt="2023-04-02T16:16:37.050" v="228" actId="26606"/>
          <ac:spMkLst>
            <pc:docMk/>
            <pc:sldMk cId="355090191" sldId="279"/>
            <ac:spMk id="12" creationId="{8229EC50-E910-4AE2-9EEA-604A81EF6147}"/>
          </ac:spMkLst>
        </pc:spChg>
        <pc:picChg chg="add">
          <ac:chgData name="Dmitriy Beznosko" userId="8bcdeb23-d2dd-465e-bda6-8e644f22b48c" providerId="ADAL" clId="{5FC61B33-C3C2-4E02-8628-87A76247C49B}" dt="2023-04-02T16:16:37.050" v="228" actId="26606"/>
          <ac:picMkLst>
            <pc:docMk/>
            <pc:sldMk cId="355090191" sldId="279"/>
            <ac:picMk id="7" creationId="{34E15414-8A4C-B237-0D4E-327599A0DB7E}"/>
          </ac:picMkLst>
        </pc:picChg>
      </pc:sldChg>
      <pc:sldChg chg="addSp modSp mod setBg">
        <pc:chgData name="Dmitriy Beznosko" userId="8bcdeb23-d2dd-465e-bda6-8e644f22b48c" providerId="ADAL" clId="{5FC61B33-C3C2-4E02-8628-87A76247C49B}" dt="2023-04-02T16:17:25.509" v="235" actId="14100"/>
        <pc:sldMkLst>
          <pc:docMk/>
          <pc:sldMk cId="2647005197" sldId="280"/>
        </pc:sldMkLst>
        <pc:spChg chg="mod">
          <ac:chgData name="Dmitriy Beznosko" userId="8bcdeb23-d2dd-465e-bda6-8e644f22b48c" providerId="ADAL" clId="{5FC61B33-C3C2-4E02-8628-87A76247C49B}" dt="2023-04-02T16:16:48.035" v="229" actId="26606"/>
          <ac:spMkLst>
            <pc:docMk/>
            <pc:sldMk cId="2647005197" sldId="280"/>
            <ac:spMk id="2" creationId="{00000000-0000-0000-0000-000000000000}"/>
          </ac:spMkLst>
        </pc:spChg>
        <pc:spChg chg="mod">
          <ac:chgData name="Dmitriy Beznosko" userId="8bcdeb23-d2dd-465e-bda6-8e644f22b48c" providerId="ADAL" clId="{5FC61B33-C3C2-4E02-8628-87A76247C49B}" dt="2023-04-02T16:17:04.938" v="231" actId="255"/>
          <ac:spMkLst>
            <pc:docMk/>
            <pc:sldMk cId="2647005197" sldId="280"/>
            <ac:spMk id="3" creationId="{00000000-0000-0000-0000-000000000000}"/>
          </ac:spMkLst>
        </pc:spChg>
        <pc:spChg chg="mod">
          <ac:chgData name="Dmitriy Beznosko" userId="8bcdeb23-d2dd-465e-bda6-8e644f22b48c" providerId="ADAL" clId="{5FC61B33-C3C2-4E02-8628-87A76247C49B}" dt="2023-04-02T16:17:25.509" v="235" actId="14100"/>
          <ac:spMkLst>
            <pc:docMk/>
            <pc:sldMk cId="2647005197" sldId="280"/>
            <ac:spMk id="10" creationId="{00000000-0000-0000-0000-000000000000}"/>
          </ac:spMkLst>
        </pc:spChg>
        <pc:spChg chg="add">
          <ac:chgData name="Dmitriy Beznosko" userId="8bcdeb23-d2dd-465e-bda6-8e644f22b48c" providerId="ADAL" clId="{5FC61B33-C3C2-4E02-8628-87A76247C49B}" dt="2023-04-02T16:16:48.035" v="229" actId="26606"/>
          <ac:spMkLst>
            <pc:docMk/>
            <pc:sldMk cId="2647005197" sldId="280"/>
            <ac:spMk id="15" creationId="{160022CF-D73B-45FB-8DD4-1B1C0C92E702}"/>
          </ac:spMkLst>
        </pc:spChg>
        <pc:spChg chg="add">
          <ac:chgData name="Dmitriy Beznosko" userId="8bcdeb23-d2dd-465e-bda6-8e644f22b48c" providerId="ADAL" clId="{5FC61B33-C3C2-4E02-8628-87A76247C49B}" dt="2023-04-02T16:16:48.035" v="229" actId="26606"/>
          <ac:spMkLst>
            <pc:docMk/>
            <pc:sldMk cId="2647005197" sldId="280"/>
            <ac:spMk id="17" creationId="{AC2C106E-0A9A-4090-95B9-B7070646D255}"/>
          </ac:spMkLst>
        </pc:spChg>
        <pc:picChg chg="mod">
          <ac:chgData name="Dmitriy Beznosko" userId="8bcdeb23-d2dd-465e-bda6-8e644f22b48c" providerId="ADAL" clId="{5FC61B33-C3C2-4E02-8628-87A76247C49B}" dt="2023-04-02T16:17:16.219" v="232" actId="14100"/>
          <ac:picMkLst>
            <pc:docMk/>
            <pc:sldMk cId="2647005197" sldId="280"/>
            <ac:picMk id="9" creationId="{00000000-0000-0000-0000-000000000000}"/>
          </ac:picMkLst>
        </pc:picChg>
      </pc:sldChg>
      <pc:sldChg chg="addSp modSp mod setBg">
        <pc:chgData name="Dmitriy Beznosko" userId="8bcdeb23-d2dd-465e-bda6-8e644f22b48c" providerId="ADAL" clId="{5FC61B33-C3C2-4E02-8628-87A76247C49B}" dt="2023-04-02T16:18:20.002" v="257" actId="26606"/>
        <pc:sldMkLst>
          <pc:docMk/>
          <pc:sldMk cId="1036014743" sldId="281"/>
        </pc:sldMkLst>
        <pc:spChg chg="mod">
          <ac:chgData name="Dmitriy Beznosko" userId="8bcdeb23-d2dd-465e-bda6-8e644f22b48c" providerId="ADAL" clId="{5FC61B33-C3C2-4E02-8628-87A76247C49B}" dt="2023-04-02T16:18:20.002" v="257" actId="26606"/>
          <ac:spMkLst>
            <pc:docMk/>
            <pc:sldMk cId="1036014743" sldId="281"/>
            <ac:spMk id="2" creationId="{00000000-0000-0000-0000-000000000000}"/>
          </ac:spMkLst>
        </pc:spChg>
        <pc:spChg chg="mod ord">
          <ac:chgData name="Dmitriy Beznosko" userId="8bcdeb23-d2dd-465e-bda6-8e644f22b48c" providerId="ADAL" clId="{5FC61B33-C3C2-4E02-8628-87A76247C49B}" dt="2023-04-02T16:18:20.002" v="257" actId="26606"/>
          <ac:spMkLst>
            <pc:docMk/>
            <pc:sldMk cId="1036014743" sldId="281"/>
            <ac:spMk id="3" creationId="{00000000-0000-0000-0000-000000000000}"/>
          </ac:spMkLst>
        </pc:spChg>
        <pc:spChg chg="add">
          <ac:chgData name="Dmitriy Beznosko" userId="8bcdeb23-d2dd-465e-bda6-8e644f22b48c" providerId="ADAL" clId="{5FC61B33-C3C2-4E02-8628-87A76247C49B}" dt="2023-04-02T16:18:20.002" v="257" actId="26606"/>
          <ac:spMkLst>
            <pc:docMk/>
            <pc:sldMk cId="1036014743" sldId="281"/>
            <ac:spMk id="10" creationId="{F541DB91-0B10-46D9-B34B-7BFF9602606D}"/>
          </ac:spMkLst>
        </pc:spChg>
        <pc:spChg chg="add">
          <ac:chgData name="Dmitriy Beznosko" userId="8bcdeb23-d2dd-465e-bda6-8e644f22b48c" providerId="ADAL" clId="{5FC61B33-C3C2-4E02-8628-87A76247C49B}" dt="2023-04-02T16:18:20.002" v="257" actId="26606"/>
          <ac:spMkLst>
            <pc:docMk/>
            <pc:sldMk cId="1036014743" sldId="281"/>
            <ac:spMk id="12" creationId="{9CF7FE1C-8BC5-4B0C-A2BC-93AB72C90FDD}"/>
          </ac:spMkLst>
        </pc:spChg>
        <pc:picChg chg="mod">
          <ac:chgData name="Dmitriy Beznosko" userId="8bcdeb23-d2dd-465e-bda6-8e644f22b48c" providerId="ADAL" clId="{5FC61B33-C3C2-4E02-8628-87A76247C49B}" dt="2023-04-02T16:18:20.002" v="257" actId="26606"/>
          <ac:picMkLst>
            <pc:docMk/>
            <pc:sldMk cId="1036014743" sldId="281"/>
            <ac:picMk id="5" creationId="{00000000-0000-0000-0000-000000000000}"/>
          </ac:picMkLst>
        </pc:picChg>
      </pc:sldChg>
      <pc:sldChg chg="addSp delSp modSp mod setBg">
        <pc:chgData name="Dmitriy Beznosko" userId="8bcdeb23-d2dd-465e-bda6-8e644f22b48c" providerId="ADAL" clId="{5FC61B33-C3C2-4E02-8628-87A76247C49B}" dt="2023-04-02T16:18:09.220" v="256" actId="1076"/>
        <pc:sldMkLst>
          <pc:docMk/>
          <pc:sldMk cId="3541239724" sldId="282"/>
        </pc:sldMkLst>
        <pc:spChg chg="mod">
          <ac:chgData name="Dmitriy Beznosko" userId="8bcdeb23-d2dd-465e-bda6-8e644f22b48c" providerId="ADAL" clId="{5FC61B33-C3C2-4E02-8628-87A76247C49B}" dt="2023-04-02T16:17:42.241" v="240" actId="26606"/>
          <ac:spMkLst>
            <pc:docMk/>
            <pc:sldMk cId="3541239724" sldId="282"/>
            <ac:spMk id="2" creationId="{00000000-0000-0000-0000-000000000000}"/>
          </ac:spMkLst>
        </pc:spChg>
        <pc:spChg chg="mod">
          <ac:chgData name="Dmitriy Beznosko" userId="8bcdeb23-d2dd-465e-bda6-8e644f22b48c" providerId="ADAL" clId="{5FC61B33-C3C2-4E02-8628-87A76247C49B}" dt="2023-04-02T16:17:55.229" v="252" actId="20577"/>
          <ac:spMkLst>
            <pc:docMk/>
            <pc:sldMk cId="3541239724" sldId="282"/>
            <ac:spMk id="3" creationId="{00000000-0000-0000-0000-000000000000}"/>
          </ac:spMkLst>
        </pc:spChg>
        <pc:spChg chg="mod">
          <ac:chgData name="Dmitriy Beznosko" userId="8bcdeb23-d2dd-465e-bda6-8e644f22b48c" providerId="ADAL" clId="{5FC61B33-C3C2-4E02-8628-87A76247C49B}" dt="2023-04-02T16:18:09.220" v="256" actId="1076"/>
          <ac:spMkLst>
            <pc:docMk/>
            <pc:sldMk cId="3541239724" sldId="282"/>
            <ac:spMk id="6" creationId="{00000000-0000-0000-0000-000000000000}"/>
          </ac:spMkLst>
        </pc:spChg>
        <pc:spChg chg="add del">
          <ac:chgData name="Dmitriy Beznosko" userId="8bcdeb23-d2dd-465e-bda6-8e644f22b48c" providerId="ADAL" clId="{5FC61B33-C3C2-4E02-8628-87A76247C49B}" dt="2023-04-02T16:17:40.968" v="237" actId="26606"/>
          <ac:spMkLst>
            <pc:docMk/>
            <pc:sldMk cId="3541239724" sldId="282"/>
            <ac:spMk id="11" creationId="{9F846FF8-0D27-4A66-8332-A0BE79BEFA3C}"/>
          </ac:spMkLst>
        </pc:spChg>
        <pc:spChg chg="add del">
          <ac:chgData name="Dmitriy Beznosko" userId="8bcdeb23-d2dd-465e-bda6-8e644f22b48c" providerId="ADAL" clId="{5FC61B33-C3C2-4E02-8628-87A76247C49B}" dt="2023-04-02T16:17:40.968" v="237" actId="26606"/>
          <ac:spMkLst>
            <pc:docMk/>
            <pc:sldMk cId="3541239724" sldId="282"/>
            <ac:spMk id="13" creationId="{46B9CB01-4014-4606-90AC-ADABCFB38C3D}"/>
          </ac:spMkLst>
        </pc:spChg>
        <pc:spChg chg="add del">
          <ac:chgData name="Dmitriy Beznosko" userId="8bcdeb23-d2dd-465e-bda6-8e644f22b48c" providerId="ADAL" clId="{5FC61B33-C3C2-4E02-8628-87A76247C49B}" dt="2023-04-02T16:17:42.233" v="239" actId="26606"/>
          <ac:spMkLst>
            <pc:docMk/>
            <pc:sldMk cId="3541239724" sldId="282"/>
            <ac:spMk id="17" creationId="{56E9B3E6-E277-4D68-BA48-9CB43FFBD6E2}"/>
          </ac:spMkLst>
        </pc:spChg>
        <pc:spChg chg="add del">
          <ac:chgData name="Dmitriy Beznosko" userId="8bcdeb23-d2dd-465e-bda6-8e644f22b48c" providerId="ADAL" clId="{5FC61B33-C3C2-4E02-8628-87A76247C49B}" dt="2023-04-02T16:17:42.233" v="239" actId="26606"/>
          <ac:spMkLst>
            <pc:docMk/>
            <pc:sldMk cId="3541239724" sldId="282"/>
            <ac:spMk id="18" creationId="{D5B0017B-2ECA-49AF-B397-DC140825DF8D}"/>
          </ac:spMkLst>
        </pc:spChg>
        <pc:spChg chg="add">
          <ac:chgData name="Dmitriy Beznosko" userId="8bcdeb23-d2dd-465e-bda6-8e644f22b48c" providerId="ADAL" clId="{5FC61B33-C3C2-4E02-8628-87A76247C49B}" dt="2023-04-02T16:17:42.241" v="240" actId="26606"/>
          <ac:spMkLst>
            <pc:docMk/>
            <pc:sldMk cId="3541239724" sldId="282"/>
            <ac:spMk id="22" creationId="{88470751-4046-4A07-86D0-382F36ED544C}"/>
          </ac:spMkLst>
        </pc:spChg>
        <pc:spChg chg="add">
          <ac:chgData name="Dmitriy Beznosko" userId="8bcdeb23-d2dd-465e-bda6-8e644f22b48c" providerId="ADAL" clId="{5FC61B33-C3C2-4E02-8628-87A76247C49B}" dt="2023-04-02T16:17:42.241" v="240" actId="26606"/>
          <ac:spMkLst>
            <pc:docMk/>
            <pc:sldMk cId="3541239724" sldId="282"/>
            <ac:spMk id="23" creationId="{798DAB7D-3A31-4ABA-87BC-3DC4343586AE}"/>
          </ac:spMkLst>
        </pc:spChg>
        <pc:grpChg chg="add del">
          <ac:chgData name="Dmitriy Beznosko" userId="8bcdeb23-d2dd-465e-bda6-8e644f22b48c" providerId="ADAL" clId="{5FC61B33-C3C2-4E02-8628-87A76247C49B}" dt="2023-04-02T16:17:42.233" v="239" actId="26606"/>
          <ac:grpSpMkLst>
            <pc:docMk/>
            <pc:sldMk cId="3541239724" sldId="282"/>
            <ac:grpSpMk id="19" creationId="{AE1C45F0-260A-458C-96ED-C1F6D2151219}"/>
          </ac:grpSpMkLst>
        </pc:grpChg>
        <pc:picChg chg="mod">
          <ac:chgData name="Dmitriy Beznosko" userId="8bcdeb23-d2dd-465e-bda6-8e644f22b48c" providerId="ADAL" clId="{5FC61B33-C3C2-4E02-8628-87A76247C49B}" dt="2023-04-02T16:18:01.408" v="254" actId="1076"/>
          <ac:picMkLst>
            <pc:docMk/>
            <pc:sldMk cId="3541239724" sldId="282"/>
            <ac:picMk id="5" creationId="{00000000-0000-0000-0000-000000000000}"/>
          </ac:picMkLst>
        </pc:picChg>
        <pc:cxnChg chg="add del">
          <ac:chgData name="Dmitriy Beznosko" userId="8bcdeb23-d2dd-465e-bda6-8e644f22b48c" providerId="ADAL" clId="{5FC61B33-C3C2-4E02-8628-87A76247C49B}" dt="2023-04-02T16:17:42.233" v="239" actId="26606"/>
          <ac:cxnSpMkLst>
            <pc:docMk/>
            <pc:sldMk cId="3541239724" sldId="282"/>
            <ac:cxnSpMk id="20" creationId="{6CF1BAF6-AD41-4082-B212-8A1F9A2E8779}"/>
          </ac:cxnSpMkLst>
        </pc:cxnChg>
      </pc:sldChg>
      <pc:sldChg chg="addSp modSp add mod setBg">
        <pc:chgData name="Dmitriy Beznosko" userId="8bcdeb23-d2dd-465e-bda6-8e644f22b48c" providerId="ADAL" clId="{5FC61B33-C3C2-4E02-8628-87A76247C49B}" dt="2023-04-02T16:27:49.487" v="280" actId="14100"/>
        <pc:sldMkLst>
          <pc:docMk/>
          <pc:sldMk cId="1830582190" sldId="283"/>
        </pc:sldMkLst>
        <pc:spChg chg="mod">
          <ac:chgData name="Dmitriy Beznosko" userId="8bcdeb23-d2dd-465e-bda6-8e644f22b48c" providerId="ADAL" clId="{5FC61B33-C3C2-4E02-8628-87A76247C49B}" dt="2023-04-02T16:27:03.245" v="265" actId="26606"/>
          <ac:spMkLst>
            <pc:docMk/>
            <pc:sldMk cId="1830582190" sldId="283"/>
            <ac:spMk id="2" creationId="{00000000-0000-0000-0000-000000000000}"/>
          </ac:spMkLst>
        </pc:spChg>
        <pc:spChg chg="mod">
          <ac:chgData name="Dmitriy Beznosko" userId="8bcdeb23-d2dd-465e-bda6-8e644f22b48c" providerId="ADAL" clId="{5FC61B33-C3C2-4E02-8628-87A76247C49B}" dt="2023-04-02T16:27:03.245" v="265" actId="26606"/>
          <ac:spMkLst>
            <pc:docMk/>
            <pc:sldMk cId="1830582190" sldId="283"/>
            <ac:spMk id="3" creationId="{00000000-0000-0000-0000-000000000000}"/>
          </ac:spMkLst>
        </pc:spChg>
        <pc:spChg chg="add">
          <ac:chgData name="Dmitriy Beznosko" userId="8bcdeb23-d2dd-465e-bda6-8e644f22b48c" providerId="ADAL" clId="{5FC61B33-C3C2-4E02-8628-87A76247C49B}" dt="2023-04-02T16:27:03.245" v="265" actId="26606"/>
          <ac:spMkLst>
            <pc:docMk/>
            <pc:sldMk cId="1830582190" sldId="283"/>
            <ac:spMk id="11" creationId="{638B61BD-0EE1-4D29-B894-126CD61C5DED}"/>
          </ac:spMkLst>
        </pc:spChg>
        <pc:spChg chg="add">
          <ac:chgData name="Dmitriy Beznosko" userId="8bcdeb23-d2dd-465e-bda6-8e644f22b48c" providerId="ADAL" clId="{5FC61B33-C3C2-4E02-8628-87A76247C49B}" dt="2023-04-02T16:27:03.245" v="265" actId="26606"/>
          <ac:spMkLst>
            <pc:docMk/>
            <pc:sldMk cId="1830582190" sldId="283"/>
            <ac:spMk id="13" creationId="{BBC14DD5-C584-4158-BF76-ECE3C6DB48AD}"/>
          </ac:spMkLst>
        </pc:spChg>
        <pc:picChg chg="mod">
          <ac:chgData name="Dmitriy Beznosko" userId="8bcdeb23-d2dd-465e-bda6-8e644f22b48c" providerId="ADAL" clId="{5FC61B33-C3C2-4E02-8628-87A76247C49B}" dt="2023-04-02T16:27:46.553" v="279" actId="1076"/>
          <ac:picMkLst>
            <pc:docMk/>
            <pc:sldMk cId="1830582190" sldId="283"/>
            <ac:picMk id="4" creationId="{00000000-0000-0000-0000-000000000000}"/>
          </ac:picMkLst>
        </pc:picChg>
        <pc:picChg chg="mod">
          <ac:chgData name="Dmitriy Beznosko" userId="8bcdeb23-d2dd-465e-bda6-8e644f22b48c" providerId="ADAL" clId="{5FC61B33-C3C2-4E02-8628-87A76247C49B}" dt="2023-04-02T16:27:49.487" v="280" actId="14100"/>
          <ac:picMkLst>
            <pc:docMk/>
            <pc:sldMk cId="1830582190" sldId="283"/>
            <ac:picMk id="5" creationId="{00000000-0000-0000-0000-000000000000}"/>
          </ac:picMkLst>
        </pc:picChg>
        <pc:picChg chg="mod ord">
          <ac:chgData name="Dmitriy Beznosko" userId="8bcdeb23-d2dd-465e-bda6-8e644f22b48c" providerId="ADAL" clId="{5FC61B33-C3C2-4E02-8628-87A76247C49B}" dt="2023-04-02T16:27:26.175" v="272"/>
          <ac:picMkLst>
            <pc:docMk/>
            <pc:sldMk cId="1830582190" sldId="283"/>
            <ac:picMk id="6" creationId="{00000000-0000-0000-0000-000000000000}"/>
          </ac:picMkLst>
        </pc:picChg>
      </pc:sldChg>
      <pc:sldChg chg="addSp delSp modSp add mod setBg delDesignElem">
        <pc:chgData name="Dmitriy Beznosko" userId="8bcdeb23-d2dd-465e-bda6-8e644f22b48c" providerId="ADAL" clId="{5FC61B33-C3C2-4E02-8628-87A76247C49B}" dt="2023-04-01T23:15:19.056" v="71" actId="26606"/>
        <pc:sldMkLst>
          <pc:docMk/>
          <pc:sldMk cId="3524771207" sldId="314"/>
        </pc:sldMkLst>
        <pc:spChg chg="mod">
          <ac:chgData name="Dmitriy Beznosko" userId="8bcdeb23-d2dd-465e-bda6-8e644f22b48c" providerId="ADAL" clId="{5FC61B33-C3C2-4E02-8628-87A76247C49B}" dt="2023-04-01T23:15:19.056" v="71" actId="26606"/>
          <ac:spMkLst>
            <pc:docMk/>
            <pc:sldMk cId="3524771207" sldId="314"/>
            <ac:spMk id="2" creationId="{00000000-0000-0000-0000-000000000000}"/>
          </ac:spMkLst>
        </pc:spChg>
        <pc:spChg chg="add">
          <ac:chgData name="Dmitriy Beznosko" userId="8bcdeb23-d2dd-465e-bda6-8e644f22b48c" providerId="ADAL" clId="{5FC61B33-C3C2-4E02-8628-87A76247C49B}" dt="2023-04-01T23:15:19.056" v="71" actId="26606"/>
          <ac:spMkLst>
            <pc:docMk/>
            <pc:sldMk cId="3524771207" sldId="314"/>
            <ac:spMk id="9" creationId="{0D3E573C-3958-42CC-A225-6B8B07B0F6C9}"/>
          </ac:spMkLst>
        </pc:spChg>
        <pc:spChg chg="add">
          <ac:chgData name="Dmitriy Beznosko" userId="8bcdeb23-d2dd-465e-bda6-8e644f22b48c" providerId="ADAL" clId="{5FC61B33-C3C2-4E02-8628-87A76247C49B}" dt="2023-04-01T23:15:19.056" v="71" actId="26606"/>
          <ac:spMkLst>
            <pc:docMk/>
            <pc:sldMk cId="3524771207" sldId="314"/>
            <ac:spMk id="10" creationId="{337AE4E8-E01E-4FD9-89B2-91EF5C7DD54E}"/>
          </ac:spMkLst>
        </pc:spChg>
        <pc:spChg chg="del">
          <ac:chgData name="Dmitriy Beznosko" userId="8bcdeb23-d2dd-465e-bda6-8e644f22b48c" providerId="ADAL" clId="{5FC61B33-C3C2-4E02-8628-87A76247C49B}" dt="2023-04-01T23:14:50.140" v="1"/>
          <ac:spMkLst>
            <pc:docMk/>
            <pc:sldMk cId="3524771207" sldId="314"/>
            <ac:spMk id="12" creationId="{0D3E573C-3958-42CC-A225-6B8B07B0F6C9}"/>
          </ac:spMkLst>
        </pc:spChg>
        <pc:spChg chg="del">
          <ac:chgData name="Dmitriy Beznosko" userId="8bcdeb23-d2dd-465e-bda6-8e644f22b48c" providerId="ADAL" clId="{5FC61B33-C3C2-4E02-8628-87A76247C49B}" dt="2023-04-01T23:14:50.140" v="1"/>
          <ac:spMkLst>
            <pc:docMk/>
            <pc:sldMk cId="3524771207" sldId="314"/>
            <ac:spMk id="14" creationId="{337AE4E8-E01E-4FD9-89B2-91EF5C7DD54E}"/>
          </ac:spMkLst>
        </pc:spChg>
      </pc:sldChg>
      <pc:sldChg chg="addSp delSp modSp add mod">
        <pc:chgData name="Dmitriy Beznosko" userId="8bcdeb23-d2dd-465e-bda6-8e644f22b48c" providerId="ADAL" clId="{5FC61B33-C3C2-4E02-8628-87A76247C49B}" dt="2023-04-02T16:40:28.542" v="356" actId="12100"/>
        <pc:sldMkLst>
          <pc:docMk/>
          <pc:sldMk cId="3400536314" sldId="315"/>
        </pc:sldMkLst>
        <pc:spChg chg="del">
          <ac:chgData name="Dmitriy Beznosko" userId="8bcdeb23-d2dd-465e-bda6-8e644f22b48c" providerId="ADAL" clId="{5FC61B33-C3C2-4E02-8628-87A76247C49B}" dt="2023-04-02T16:36:59.802" v="284" actId="12084"/>
          <ac:spMkLst>
            <pc:docMk/>
            <pc:sldMk cId="3400536314" sldId="315"/>
            <ac:spMk id="6" creationId="{00000000-0000-0000-0000-000000000000}"/>
          </ac:spMkLst>
        </pc:spChg>
        <pc:spChg chg="add del">
          <ac:chgData name="Dmitriy Beznosko" userId="8bcdeb23-d2dd-465e-bda6-8e644f22b48c" providerId="ADAL" clId="{5FC61B33-C3C2-4E02-8628-87A76247C49B}" dt="2023-04-02T16:37:34.097" v="297" actId="21"/>
          <ac:spMkLst>
            <pc:docMk/>
            <pc:sldMk cId="3400536314" sldId="315"/>
            <ac:spMk id="8" creationId="{00000000-0000-0000-0000-000000000000}"/>
          </ac:spMkLst>
        </pc:spChg>
        <pc:spChg chg="add mod">
          <ac:chgData name="Dmitriy Beznosko" userId="8bcdeb23-d2dd-465e-bda6-8e644f22b48c" providerId="ADAL" clId="{5FC61B33-C3C2-4E02-8628-87A76247C49B}" dt="2023-04-02T16:37:48.451" v="303" actId="21"/>
          <ac:spMkLst>
            <pc:docMk/>
            <pc:sldMk cId="3400536314" sldId="315"/>
            <ac:spMk id="9" creationId="{87521BCF-22B4-611E-77DA-D75F558C52F8}"/>
          </ac:spMkLst>
        </pc:spChg>
        <pc:graphicFrameChg chg="add mod">
          <ac:chgData name="Dmitriy Beznosko" userId="8bcdeb23-d2dd-465e-bda6-8e644f22b48c" providerId="ADAL" clId="{5FC61B33-C3C2-4E02-8628-87A76247C49B}" dt="2023-04-02T16:40:28.542" v="356" actId="12100"/>
          <ac:graphicFrameMkLst>
            <pc:docMk/>
            <pc:sldMk cId="3400536314" sldId="315"/>
            <ac:graphicFrameMk id="2" creationId="{0AFAD7E7-1FF4-2A0B-4ECA-C3AE1DB922BD}"/>
          </ac:graphicFrameMkLst>
        </pc:graphicFrameChg>
        <pc:graphicFrameChg chg="add del mod replId">
          <ac:chgData name="Dmitriy Beznosko" userId="8bcdeb23-d2dd-465e-bda6-8e644f22b48c" providerId="ADAL" clId="{5FC61B33-C3C2-4E02-8628-87A76247C49B}" dt="2023-04-02T16:37:30.765" v="296"/>
          <ac:graphicFrameMkLst>
            <pc:docMk/>
            <pc:sldMk cId="3400536314" sldId="315"/>
            <ac:graphicFrameMk id="3" creationId="{00000000-0000-0000-0000-000000000000}"/>
          </ac:graphicFrameMkLst>
        </pc:graphicFrameChg>
      </pc:sldChg>
      <pc:sldChg chg="addSp delSp modSp add mod">
        <pc:chgData name="Dmitriy Beznosko" userId="8bcdeb23-d2dd-465e-bda6-8e644f22b48c" providerId="ADAL" clId="{5FC61B33-C3C2-4E02-8628-87A76247C49B}" dt="2023-04-02T16:40:18.401" v="355" actId="12100"/>
        <pc:sldMkLst>
          <pc:docMk/>
          <pc:sldMk cId="2072187809" sldId="316"/>
        </pc:sldMkLst>
        <pc:spChg chg="del mod">
          <ac:chgData name="Dmitriy Beznosko" userId="8bcdeb23-d2dd-465e-bda6-8e644f22b48c" providerId="ADAL" clId="{5FC61B33-C3C2-4E02-8628-87A76247C49B}" dt="2023-04-02T16:39:30.124" v="345" actId="12084"/>
          <ac:spMkLst>
            <pc:docMk/>
            <pc:sldMk cId="2072187809" sldId="316"/>
            <ac:spMk id="4" creationId="{00000000-0000-0000-0000-000000000000}"/>
          </ac:spMkLst>
        </pc:spChg>
        <pc:spChg chg="del mod">
          <ac:chgData name="Dmitriy Beznosko" userId="8bcdeb23-d2dd-465e-bda6-8e644f22b48c" providerId="ADAL" clId="{5FC61B33-C3C2-4E02-8628-87A76247C49B}" dt="2023-04-02T16:38:51.977" v="315" actId="478"/>
          <ac:spMkLst>
            <pc:docMk/>
            <pc:sldMk cId="2072187809" sldId="316"/>
            <ac:spMk id="5" creationId="{00000000-0000-0000-0000-000000000000}"/>
          </ac:spMkLst>
        </pc:spChg>
        <pc:spChg chg="del mod">
          <ac:chgData name="Dmitriy Beznosko" userId="8bcdeb23-d2dd-465e-bda6-8e644f22b48c" providerId="ADAL" clId="{5FC61B33-C3C2-4E02-8628-87A76247C49B}" dt="2023-04-02T16:39:02.659" v="323" actId="478"/>
          <ac:spMkLst>
            <pc:docMk/>
            <pc:sldMk cId="2072187809" sldId="316"/>
            <ac:spMk id="6" creationId="{00000000-0000-0000-0000-000000000000}"/>
          </ac:spMkLst>
        </pc:spChg>
        <pc:graphicFrameChg chg="add mod">
          <ac:chgData name="Dmitriy Beznosko" userId="8bcdeb23-d2dd-465e-bda6-8e644f22b48c" providerId="ADAL" clId="{5FC61B33-C3C2-4E02-8628-87A76247C49B}" dt="2023-04-02T16:40:18.401" v="355" actId="12100"/>
          <ac:graphicFrameMkLst>
            <pc:docMk/>
            <pc:sldMk cId="2072187809" sldId="316"/>
            <ac:graphicFrameMk id="3" creationId="{F29C15EA-DD54-C487-66D9-F38C422D4D7B}"/>
          </ac:graphicFrameMkLst>
        </pc:graphicFrameChg>
      </pc:sldChg>
      <pc:sldChg chg="addSp delSp modSp add mod setBg">
        <pc:chgData name="Dmitriy Beznosko" userId="8bcdeb23-d2dd-465e-bda6-8e644f22b48c" providerId="ADAL" clId="{5FC61B33-C3C2-4E02-8628-87A76247C49B}" dt="2023-04-02T16:41:28.735" v="373"/>
        <pc:sldMkLst>
          <pc:docMk/>
          <pc:sldMk cId="3656435568" sldId="317"/>
        </pc:sldMkLst>
        <pc:spChg chg="mod">
          <ac:chgData name="Dmitriy Beznosko" userId="8bcdeb23-d2dd-465e-bda6-8e644f22b48c" providerId="ADAL" clId="{5FC61B33-C3C2-4E02-8628-87A76247C49B}" dt="2023-04-02T16:41:09.826" v="367" actId="26606"/>
          <ac:spMkLst>
            <pc:docMk/>
            <pc:sldMk cId="3656435568" sldId="317"/>
            <ac:spMk id="5" creationId="{00000000-0000-0000-0000-000000000000}"/>
          </ac:spMkLst>
        </pc:spChg>
        <pc:spChg chg="mod">
          <ac:chgData name="Dmitriy Beznosko" userId="8bcdeb23-d2dd-465e-bda6-8e644f22b48c" providerId="ADAL" clId="{5FC61B33-C3C2-4E02-8628-87A76247C49B}" dt="2023-04-02T16:41:09.826" v="367" actId="26606"/>
          <ac:spMkLst>
            <pc:docMk/>
            <pc:sldMk cId="3656435568" sldId="317"/>
            <ac:spMk id="6" creationId="{E8160EB0-95F0-40E7-AFA0-B0BE0DB0B1C0}"/>
          </ac:spMkLst>
        </pc:spChg>
        <pc:spChg chg="add">
          <ac:chgData name="Dmitriy Beznosko" userId="8bcdeb23-d2dd-465e-bda6-8e644f22b48c" providerId="ADAL" clId="{5FC61B33-C3C2-4E02-8628-87A76247C49B}" dt="2023-04-02T16:41:09.826" v="367" actId="26606"/>
          <ac:spMkLst>
            <pc:docMk/>
            <pc:sldMk cId="3656435568" sldId="317"/>
            <ac:spMk id="8" creationId="{C89ECBDA-51E6-4484-8F25-E777102F7D0D}"/>
          </ac:spMkLst>
        </pc:spChg>
        <pc:spChg chg="add">
          <ac:chgData name="Dmitriy Beznosko" userId="8bcdeb23-d2dd-465e-bda6-8e644f22b48c" providerId="ADAL" clId="{5FC61B33-C3C2-4E02-8628-87A76247C49B}" dt="2023-04-02T16:41:09.826" v="367" actId="26606"/>
          <ac:spMkLst>
            <pc:docMk/>
            <pc:sldMk cId="3656435568" sldId="317"/>
            <ac:spMk id="9" creationId="{EA2AEA56-4902-4CC1-A43B-1AC27C88CB90}"/>
          </ac:spMkLst>
        </pc:spChg>
        <pc:spChg chg="add del">
          <ac:chgData name="Dmitriy Beznosko" userId="8bcdeb23-d2dd-465e-bda6-8e644f22b48c" providerId="ADAL" clId="{5FC61B33-C3C2-4E02-8628-87A76247C49B}" dt="2023-04-02T16:40:53.904" v="366" actId="26606"/>
          <ac:spMkLst>
            <pc:docMk/>
            <pc:sldMk cId="3656435568" sldId="317"/>
            <ac:spMk id="11" creationId="{9F79630B-0F0B-446E-A637-38FA8F61D10E}"/>
          </ac:spMkLst>
        </pc:spChg>
        <pc:spChg chg="add del">
          <ac:chgData name="Dmitriy Beznosko" userId="8bcdeb23-d2dd-465e-bda6-8e644f22b48c" providerId="ADAL" clId="{5FC61B33-C3C2-4E02-8628-87A76247C49B}" dt="2023-04-02T16:40:53.904" v="366" actId="26606"/>
          <ac:spMkLst>
            <pc:docMk/>
            <pc:sldMk cId="3656435568" sldId="317"/>
            <ac:spMk id="13" creationId="{B3437C99-FC8E-4311-B48A-F0C4C329B154}"/>
          </ac:spMkLst>
        </pc:spChg>
        <pc:picChg chg="mod ord modCrop">
          <ac:chgData name="Dmitriy Beznosko" userId="8bcdeb23-d2dd-465e-bda6-8e644f22b48c" providerId="ADAL" clId="{5FC61B33-C3C2-4E02-8628-87A76247C49B}" dt="2023-04-02T16:41:28.735" v="373"/>
          <ac:picMkLst>
            <pc:docMk/>
            <pc:sldMk cId="3656435568" sldId="317"/>
            <ac:picMk id="3" creationId="{F946418A-EE79-4FB2-A19C-2F26CAB7B685}"/>
          </ac:picMkLst>
        </pc:picChg>
      </pc:sldChg>
      <pc:sldChg chg="addSp modSp add mod setBg">
        <pc:chgData name="Dmitriy Beznosko" userId="8bcdeb23-d2dd-465e-bda6-8e644f22b48c" providerId="ADAL" clId="{5FC61B33-C3C2-4E02-8628-87A76247C49B}" dt="2023-04-02T16:42:41.805" v="381" actId="6549"/>
        <pc:sldMkLst>
          <pc:docMk/>
          <pc:sldMk cId="1516032706" sldId="318"/>
        </pc:sldMkLst>
        <pc:spChg chg="mod">
          <ac:chgData name="Dmitriy Beznosko" userId="8bcdeb23-d2dd-465e-bda6-8e644f22b48c" providerId="ADAL" clId="{5FC61B33-C3C2-4E02-8628-87A76247C49B}" dt="2023-04-02T16:42:41.805" v="381" actId="6549"/>
          <ac:spMkLst>
            <pc:docMk/>
            <pc:sldMk cId="1516032706" sldId="318"/>
            <ac:spMk id="3" creationId="{00000000-0000-0000-0000-000000000000}"/>
          </ac:spMkLst>
        </pc:spChg>
        <pc:spChg chg="mod">
          <ac:chgData name="Dmitriy Beznosko" userId="8bcdeb23-d2dd-465e-bda6-8e644f22b48c" providerId="ADAL" clId="{5FC61B33-C3C2-4E02-8628-87A76247C49B}" dt="2023-04-02T16:42:15.592" v="374" actId="26606"/>
          <ac:spMkLst>
            <pc:docMk/>
            <pc:sldMk cId="1516032706" sldId="318"/>
            <ac:spMk id="5" creationId="{00000000-0000-0000-0000-000000000000}"/>
          </ac:spMkLst>
        </pc:spChg>
        <pc:spChg chg="mod">
          <ac:chgData name="Dmitriy Beznosko" userId="8bcdeb23-d2dd-465e-bda6-8e644f22b48c" providerId="ADAL" clId="{5FC61B33-C3C2-4E02-8628-87A76247C49B}" dt="2023-04-02T16:42:15.592" v="374" actId="26606"/>
          <ac:spMkLst>
            <pc:docMk/>
            <pc:sldMk cId="1516032706" sldId="318"/>
            <ac:spMk id="10" creationId="{AE112FD4-E39A-4E71-BDA5-4E834C59EA77}"/>
          </ac:spMkLst>
        </pc:spChg>
        <pc:spChg chg="add">
          <ac:chgData name="Dmitriy Beznosko" userId="8bcdeb23-d2dd-465e-bda6-8e644f22b48c" providerId="ADAL" clId="{5FC61B33-C3C2-4E02-8628-87A76247C49B}" dt="2023-04-02T16:42:15.592" v="374" actId="26606"/>
          <ac:spMkLst>
            <pc:docMk/>
            <pc:sldMk cId="1516032706" sldId="318"/>
            <ac:spMk id="15" creationId="{34FD16D7-4EB3-40C2-A811-4F8DE52B3EA8}"/>
          </ac:spMkLst>
        </pc:spChg>
        <pc:spChg chg="add">
          <ac:chgData name="Dmitriy Beznosko" userId="8bcdeb23-d2dd-465e-bda6-8e644f22b48c" providerId="ADAL" clId="{5FC61B33-C3C2-4E02-8628-87A76247C49B}" dt="2023-04-02T16:42:15.592" v="374" actId="26606"/>
          <ac:spMkLst>
            <pc:docMk/>
            <pc:sldMk cId="1516032706" sldId="318"/>
            <ac:spMk id="17" creationId="{5C3C901A-B2F4-4A3C-BCDD-7C8D587ECA2E}"/>
          </ac:spMkLst>
        </pc:spChg>
        <pc:picChg chg="mod modCrop">
          <ac:chgData name="Dmitriy Beznosko" userId="8bcdeb23-d2dd-465e-bda6-8e644f22b48c" providerId="ADAL" clId="{5FC61B33-C3C2-4E02-8628-87A76247C49B}" dt="2023-04-02T16:42:36.146" v="379" actId="14100"/>
          <ac:picMkLst>
            <pc:docMk/>
            <pc:sldMk cId="1516032706" sldId="318"/>
            <ac:picMk id="8" creationId="{FEC45806-264D-4E13-B0AB-979633E2BEDA}"/>
          </ac:picMkLst>
        </pc:picChg>
      </pc:sldChg>
      <pc:sldChg chg="addSp delSp modSp add">
        <pc:chgData name="Dmitriy Beznosko" userId="8bcdeb23-d2dd-465e-bda6-8e644f22b48c" providerId="ADAL" clId="{5FC61B33-C3C2-4E02-8628-87A76247C49B}" dt="2023-04-02T16:48:53.087" v="454"/>
        <pc:sldMkLst>
          <pc:docMk/>
          <pc:sldMk cId="2976960971" sldId="319"/>
        </pc:sldMkLst>
        <pc:spChg chg="del">
          <ac:chgData name="Dmitriy Beznosko" userId="8bcdeb23-d2dd-465e-bda6-8e644f22b48c" providerId="ADAL" clId="{5FC61B33-C3C2-4E02-8628-87A76247C49B}" dt="2023-04-02T16:46:17.215" v="419" actId="12084"/>
          <ac:spMkLst>
            <pc:docMk/>
            <pc:sldMk cId="2976960971" sldId="319"/>
            <ac:spMk id="3" creationId="{00000000-0000-0000-0000-000000000000}"/>
          </ac:spMkLst>
        </pc:spChg>
        <pc:graphicFrameChg chg="add mod">
          <ac:chgData name="Dmitriy Beznosko" userId="8bcdeb23-d2dd-465e-bda6-8e644f22b48c" providerId="ADAL" clId="{5FC61B33-C3C2-4E02-8628-87A76247C49B}" dt="2023-04-02T16:48:53.087" v="454"/>
          <ac:graphicFrameMkLst>
            <pc:docMk/>
            <pc:sldMk cId="2976960971" sldId="319"/>
            <ac:graphicFrameMk id="4" creationId="{C95DF860-9555-CA22-9201-3A5D7B23789D}"/>
          </ac:graphicFrameMkLst>
        </pc:graphicFrameChg>
      </pc:sldChg>
      <pc:sldChg chg="addSp delSp modSp add mod">
        <pc:chgData name="Dmitriy Beznosko" userId="8bcdeb23-d2dd-465e-bda6-8e644f22b48c" providerId="ADAL" clId="{5FC61B33-C3C2-4E02-8628-87A76247C49B}" dt="2023-04-02T16:48:40.262" v="452" actId="20577"/>
        <pc:sldMkLst>
          <pc:docMk/>
          <pc:sldMk cId="534059571" sldId="320"/>
        </pc:sldMkLst>
        <pc:spChg chg="del">
          <ac:chgData name="Dmitriy Beznosko" userId="8bcdeb23-d2dd-465e-bda6-8e644f22b48c" providerId="ADAL" clId="{5FC61B33-C3C2-4E02-8628-87A76247C49B}" dt="2023-04-02T16:43:06.761" v="382" actId="12084"/>
          <ac:spMkLst>
            <pc:docMk/>
            <pc:sldMk cId="534059571" sldId="320"/>
            <ac:spMk id="3" creationId="{00000000-0000-0000-0000-000000000000}"/>
          </ac:spMkLst>
        </pc:spChg>
        <pc:spChg chg="del mod">
          <ac:chgData name="Dmitriy Beznosko" userId="8bcdeb23-d2dd-465e-bda6-8e644f22b48c" providerId="ADAL" clId="{5FC61B33-C3C2-4E02-8628-87A76247C49B}" dt="2023-04-02T16:45:11.717" v="415"/>
          <ac:spMkLst>
            <pc:docMk/>
            <pc:sldMk cId="534059571" sldId="320"/>
            <ac:spMk id="6" creationId="{00000000-0000-0000-0000-000000000000}"/>
          </ac:spMkLst>
        </pc:spChg>
        <pc:spChg chg="del mod">
          <ac:chgData name="Dmitriy Beznosko" userId="8bcdeb23-d2dd-465e-bda6-8e644f22b48c" providerId="ADAL" clId="{5FC61B33-C3C2-4E02-8628-87A76247C49B}" dt="2023-04-02T16:45:11.718" v="417"/>
          <ac:spMkLst>
            <pc:docMk/>
            <pc:sldMk cId="534059571" sldId="320"/>
            <ac:spMk id="7" creationId="{00000000-0000-0000-0000-000000000000}"/>
          </ac:spMkLst>
        </pc:spChg>
        <pc:spChg chg="add mod">
          <ac:chgData name="Dmitriy Beznosko" userId="8bcdeb23-d2dd-465e-bda6-8e644f22b48c" providerId="ADAL" clId="{5FC61B33-C3C2-4E02-8628-87A76247C49B}" dt="2023-04-02T16:43:42.113" v="392" actId="27636"/>
          <ac:spMkLst>
            <pc:docMk/>
            <pc:sldMk cId="534059571" sldId="320"/>
            <ac:spMk id="8" creationId="{00000000-0000-0000-0000-000000000000}"/>
          </ac:spMkLst>
        </pc:spChg>
        <pc:graphicFrameChg chg="add mod">
          <ac:chgData name="Dmitriy Beznosko" userId="8bcdeb23-d2dd-465e-bda6-8e644f22b48c" providerId="ADAL" clId="{5FC61B33-C3C2-4E02-8628-87A76247C49B}" dt="2023-04-02T16:48:40.262" v="452" actId="20577"/>
          <ac:graphicFrameMkLst>
            <pc:docMk/>
            <pc:sldMk cId="534059571" sldId="320"/>
            <ac:graphicFrameMk id="4" creationId="{A3F906E3-39D4-5FE7-56A6-54E3B7FFE2BC}"/>
          </ac:graphicFrameMkLst>
        </pc:graphicFrameChg>
        <pc:graphicFrameChg chg="del mod replId">
          <ac:chgData name="Dmitriy Beznosko" userId="8bcdeb23-d2dd-465e-bda6-8e644f22b48c" providerId="ADAL" clId="{5FC61B33-C3C2-4E02-8628-87A76247C49B}" dt="2023-04-02T16:43:38.283" v="389"/>
          <ac:graphicFrameMkLst>
            <pc:docMk/>
            <pc:sldMk cId="534059571" sldId="320"/>
            <ac:graphicFrameMk id="5" creationId="{00000000-0000-0000-0000-000000000000}"/>
          </ac:graphicFrameMkLst>
        </pc:graphicFrameChg>
      </pc:sldChg>
      <pc:sldChg chg="addSp modSp add mod setBg">
        <pc:chgData name="Dmitriy Beznosko" userId="8bcdeb23-d2dd-465e-bda6-8e644f22b48c" providerId="ADAL" clId="{5FC61B33-C3C2-4E02-8628-87A76247C49B}" dt="2023-04-02T16:49:46.148" v="460"/>
        <pc:sldMkLst>
          <pc:docMk/>
          <pc:sldMk cId="2907505130" sldId="321"/>
        </pc:sldMkLst>
        <pc:spChg chg="mod">
          <ac:chgData name="Dmitriy Beznosko" userId="8bcdeb23-d2dd-465e-bda6-8e644f22b48c" providerId="ADAL" clId="{5FC61B33-C3C2-4E02-8628-87A76247C49B}" dt="2023-04-02T16:49:27.750" v="455" actId="26606"/>
          <ac:spMkLst>
            <pc:docMk/>
            <pc:sldMk cId="2907505130" sldId="321"/>
            <ac:spMk id="2" creationId="{00000000-0000-0000-0000-000000000000}"/>
          </ac:spMkLst>
        </pc:spChg>
        <pc:spChg chg="mod ord">
          <ac:chgData name="Dmitriy Beznosko" userId="8bcdeb23-d2dd-465e-bda6-8e644f22b48c" providerId="ADAL" clId="{5FC61B33-C3C2-4E02-8628-87A76247C49B}" dt="2023-04-02T16:49:27.750" v="455" actId="26606"/>
          <ac:spMkLst>
            <pc:docMk/>
            <pc:sldMk cId="2907505130" sldId="321"/>
            <ac:spMk id="3" creationId="{00000000-0000-0000-0000-000000000000}"/>
          </ac:spMkLst>
        </pc:spChg>
        <pc:spChg chg="mod">
          <ac:chgData name="Dmitriy Beznosko" userId="8bcdeb23-d2dd-465e-bda6-8e644f22b48c" providerId="ADAL" clId="{5FC61B33-C3C2-4E02-8628-87A76247C49B}" dt="2023-04-02T16:49:27.750" v="455" actId="26606"/>
          <ac:spMkLst>
            <pc:docMk/>
            <pc:sldMk cId="2907505130" sldId="321"/>
            <ac:spMk id="7" creationId="{00000000-0000-0000-0000-000000000000}"/>
          </ac:spMkLst>
        </pc:spChg>
        <pc:spChg chg="add">
          <ac:chgData name="Dmitriy Beznosko" userId="8bcdeb23-d2dd-465e-bda6-8e644f22b48c" providerId="ADAL" clId="{5FC61B33-C3C2-4E02-8628-87A76247C49B}" dt="2023-04-02T16:49:27.750" v="455" actId="26606"/>
          <ac:spMkLst>
            <pc:docMk/>
            <pc:sldMk cId="2907505130" sldId="321"/>
            <ac:spMk id="12" creationId="{F541DB91-0B10-46D9-B34B-7BFF9602606D}"/>
          </ac:spMkLst>
        </pc:spChg>
        <pc:spChg chg="add">
          <ac:chgData name="Dmitriy Beznosko" userId="8bcdeb23-d2dd-465e-bda6-8e644f22b48c" providerId="ADAL" clId="{5FC61B33-C3C2-4E02-8628-87A76247C49B}" dt="2023-04-02T16:49:27.750" v="455" actId="26606"/>
          <ac:spMkLst>
            <pc:docMk/>
            <pc:sldMk cId="2907505130" sldId="321"/>
            <ac:spMk id="14" creationId="{9CF7FE1C-8BC5-4B0C-A2BC-93AB72C90FDD}"/>
          </ac:spMkLst>
        </pc:spChg>
        <pc:picChg chg="mod modCrop">
          <ac:chgData name="Dmitriy Beznosko" userId="8bcdeb23-d2dd-465e-bda6-8e644f22b48c" providerId="ADAL" clId="{5FC61B33-C3C2-4E02-8628-87A76247C49B}" dt="2023-04-02T16:49:46.148" v="460"/>
          <ac:picMkLst>
            <pc:docMk/>
            <pc:sldMk cId="2907505130" sldId="321"/>
            <ac:picMk id="6" creationId="{00000000-0000-0000-0000-000000000000}"/>
          </ac:picMkLst>
        </pc:picChg>
      </pc:sldChg>
      <pc:sldChg chg="addSp delSp modSp add mod setBg">
        <pc:chgData name="Dmitriy Beznosko" userId="8bcdeb23-d2dd-465e-bda6-8e644f22b48c" providerId="ADAL" clId="{5FC61B33-C3C2-4E02-8628-87A76247C49B}" dt="2023-04-02T16:26:40.118" v="264" actId="962"/>
        <pc:sldMkLst>
          <pc:docMk/>
          <pc:sldMk cId="4109546863" sldId="322"/>
        </pc:sldMkLst>
        <pc:spChg chg="mod">
          <ac:chgData name="Dmitriy Beznosko" userId="8bcdeb23-d2dd-465e-bda6-8e644f22b48c" providerId="ADAL" clId="{5FC61B33-C3C2-4E02-8628-87A76247C49B}" dt="2023-04-02T16:26:34.169" v="261" actId="26606"/>
          <ac:spMkLst>
            <pc:docMk/>
            <pc:sldMk cId="4109546863" sldId="322"/>
            <ac:spMk id="2" creationId="{00000000-0000-0000-0000-000000000000}"/>
          </ac:spMkLst>
        </pc:spChg>
        <pc:spChg chg="add">
          <ac:chgData name="Dmitriy Beznosko" userId="8bcdeb23-d2dd-465e-bda6-8e644f22b48c" providerId="ADAL" clId="{5FC61B33-C3C2-4E02-8628-87A76247C49B}" dt="2023-04-02T16:26:34.169" v="261" actId="26606"/>
          <ac:spMkLst>
            <pc:docMk/>
            <pc:sldMk cId="4109546863" sldId="322"/>
            <ac:spMk id="8" creationId="{C73035C9-93C9-4A1C-B191-8129054EC5ED}"/>
          </ac:spMkLst>
        </pc:spChg>
        <pc:spChg chg="del">
          <ac:chgData name="Dmitriy Beznosko" userId="8bcdeb23-d2dd-465e-bda6-8e644f22b48c" providerId="ADAL" clId="{5FC61B33-C3C2-4E02-8628-87A76247C49B}" dt="2023-04-02T16:26:28.082" v="260" actId="478"/>
          <ac:spMkLst>
            <pc:docMk/>
            <pc:sldMk cId="4109546863" sldId="322"/>
            <ac:spMk id="9" creationId="{00000000-0000-0000-0000-000000000000}"/>
          </ac:spMkLst>
        </pc:spChg>
        <pc:spChg chg="add">
          <ac:chgData name="Dmitriy Beznosko" userId="8bcdeb23-d2dd-465e-bda6-8e644f22b48c" providerId="ADAL" clId="{5FC61B33-C3C2-4E02-8628-87A76247C49B}" dt="2023-04-02T16:26:34.169" v="261" actId="26606"/>
          <ac:spMkLst>
            <pc:docMk/>
            <pc:sldMk cId="4109546863" sldId="322"/>
            <ac:spMk id="10" creationId="{EED8D03E-F375-4E67-B932-FF9B007BB420}"/>
          </ac:spMkLst>
        </pc:spChg>
        <pc:picChg chg="mod">
          <ac:chgData name="Dmitriy Beznosko" userId="8bcdeb23-d2dd-465e-bda6-8e644f22b48c" providerId="ADAL" clId="{5FC61B33-C3C2-4E02-8628-87A76247C49B}" dt="2023-04-02T16:26:40.118" v="264" actId="962"/>
          <ac:picMkLst>
            <pc:docMk/>
            <pc:sldMk cId="4109546863" sldId="322"/>
            <ac:picMk id="3" creationId="{00000000-0000-0000-0000-000000000000}"/>
          </ac:picMkLst>
        </pc:picChg>
      </pc:sldChg>
      <pc:sldChg chg="addSp modSp add mod setBg">
        <pc:chgData name="Dmitriy Beznosko" userId="8bcdeb23-d2dd-465e-bda6-8e644f22b48c" providerId="ADAL" clId="{5FC61B33-C3C2-4E02-8628-87A76247C49B}" dt="2023-04-02T16:28:21.947" v="283" actId="1076"/>
        <pc:sldMkLst>
          <pc:docMk/>
          <pc:sldMk cId="2539596962" sldId="323"/>
        </pc:sldMkLst>
        <pc:spChg chg="mod">
          <ac:chgData name="Dmitriy Beznosko" userId="8bcdeb23-d2dd-465e-bda6-8e644f22b48c" providerId="ADAL" clId="{5FC61B33-C3C2-4E02-8628-87A76247C49B}" dt="2023-04-02T16:28:08.666" v="281" actId="26606"/>
          <ac:spMkLst>
            <pc:docMk/>
            <pc:sldMk cId="2539596962" sldId="323"/>
            <ac:spMk id="2" creationId="{00000000-0000-0000-0000-000000000000}"/>
          </ac:spMkLst>
        </pc:spChg>
        <pc:spChg chg="mod">
          <ac:chgData name="Dmitriy Beznosko" userId="8bcdeb23-d2dd-465e-bda6-8e644f22b48c" providerId="ADAL" clId="{5FC61B33-C3C2-4E02-8628-87A76247C49B}" dt="2023-04-02T16:28:08.666" v="281" actId="26606"/>
          <ac:spMkLst>
            <pc:docMk/>
            <pc:sldMk cId="2539596962" sldId="323"/>
            <ac:spMk id="3" creationId="{00000000-0000-0000-0000-000000000000}"/>
          </ac:spMkLst>
        </pc:spChg>
        <pc:spChg chg="mod">
          <ac:chgData name="Dmitriy Beznosko" userId="8bcdeb23-d2dd-465e-bda6-8e644f22b48c" providerId="ADAL" clId="{5FC61B33-C3C2-4E02-8628-87A76247C49B}" dt="2023-04-02T16:28:21.947" v="283" actId="1076"/>
          <ac:spMkLst>
            <pc:docMk/>
            <pc:sldMk cId="2539596962" sldId="323"/>
            <ac:spMk id="6" creationId="{00000000-0000-0000-0000-000000000000}"/>
          </ac:spMkLst>
        </pc:spChg>
        <pc:spChg chg="mod">
          <ac:chgData name="Dmitriy Beznosko" userId="8bcdeb23-d2dd-465e-bda6-8e644f22b48c" providerId="ADAL" clId="{5FC61B33-C3C2-4E02-8628-87A76247C49B}" dt="2023-04-02T16:28:08.666" v="281" actId="26606"/>
          <ac:spMkLst>
            <pc:docMk/>
            <pc:sldMk cId="2539596962" sldId="323"/>
            <ac:spMk id="7" creationId="{00000000-0000-0000-0000-000000000000}"/>
          </ac:spMkLst>
        </pc:spChg>
        <pc:spChg chg="add">
          <ac:chgData name="Dmitriy Beznosko" userId="8bcdeb23-d2dd-465e-bda6-8e644f22b48c" providerId="ADAL" clId="{5FC61B33-C3C2-4E02-8628-87A76247C49B}" dt="2023-04-02T16:28:08.666" v="281" actId="26606"/>
          <ac:spMkLst>
            <pc:docMk/>
            <pc:sldMk cId="2539596962" sldId="323"/>
            <ac:spMk id="12" creationId="{02472DE8-E58B-4D56-BA61-C69C601DC760}"/>
          </ac:spMkLst>
        </pc:spChg>
        <pc:spChg chg="add">
          <ac:chgData name="Dmitriy Beznosko" userId="8bcdeb23-d2dd-465e-bda6-8e644f22b48c" providerId="ADAL" clId="{5FC61B33-C3C2-4E02-8628-87A76247C49B}" dt="2023-04-02T16:28:08.666" v="281" actId="26606"/>
          <ac:spMkLst>
            <pc:docMk/>
            <pc:sldMk cId="2539596962" sldId="323"/>
            <ac:spMk id="14" creationId="{0183ACFC-B25E-402F-BBD8-E42034CDD49A}"/>
          </ac:spMkLst>
        </pc:spChg>
        <pc:spChg chg="add">
          <ac:chgData name="Dmitriy Beznosko" userId="8bcdeb23-d2dd-465e-bda6-8e644f22b48c" providerId="ADAL" clId="{5FC61B33-C3C2-4E02-8628-87A76247C49B}" dt="2023-04-02T16:28:08.666" v="281" actId="26606"/>
          <ac:spMkLst>
            <pc:docMk/>
            <pc:sldMk cId="2539596962" sldId="323"/>
            <ac:spMk id="16" creationId="{3501A971-CEBD-4E4B-8529-3BB4F4100CD6}"/>
          </ac:spMkLst>
        </pc:spChg>
        <pc:picChg chg="mod">
          <ac:chgData name="Dmitriy Beznosko" userId="8bcdeb23-d2dd-465e-bda6-8e644f22b48c" providerId="ADAL" clId="{5FC61B33-C3C2-4E02-8628-87A76247C49B}" dt="2023-04-02T16:28:08.666" v="281" actId="26606"/>
          <ac:picMkLst>
            <pc:docMk/>
            <pc:sldMk cId="2539596962" sldId="323"/>
            <ac:picMk id="5" creationId="{00000000-0000-0000-0000-000000000000}"/>
          </ac:picMkLst>
        </pc:picChg>
      </pc:sldChg>
      <pc:sldChg chg="addSp delSp modSp new mod setBg">
        <pc:chgData name="Dmitriy Beznosko" userId="8bcdeb23-d2dd-465e-bda6-8e644f22b48c" providerId="ADAL" clId="{5FC61B33-C3C2-4E02-8628-87A76247C49B}" dt="2023-04-02T16:52:41.099" v="551" actId="14100"/>
        <pc:sldMkLst>
          <pc:docMk/>
          <pc:sldMk cId="1988354993" sldId="324"/>
        </pc:sldMkLst>
        <pc:spChg chg="mod">
          <ac:chgData name="Dmitriy Beznosko" userId="8bcdeb23-d2dd-465e-bda6-8e644f22b48c" providerId="ADAL" clId="{5FC61B33-C3C2-4E02-8628-87A76247C49B}" dt="2023-04-02T16:52:25.034" v="540" actId="26606"/>
          <ac:spMkLst>
            <pc:docMk/>
            <pc:sldMk cId="1988354993" sldId="324"/>
            <ac:spMk id="2" creationId="{83D8399B-3546-69C6-D7A1-DD7E0BB13997}"/>
          </ac:spMkLst>
        </pc:spChg>
        <pc:spChg chg="mod">
          <ac:chgData name="Dmitriy Beznosko" userId="8bcdeb23-d2dd-465e-bda6-8e644f22b48c" providerId="ADAL" clId="{5FC61B33-C3C2-4E02-8628-87A76247C49B}" dt="2023-04-02T16:52:41.099" v="551" actId="14100"/>
          <ac:spMkLst>
            <pc:docMk/>
            <pc:sldMk cId="1988354993" sldId="324"/>
            <ac:spMk id="3" creationId="{2443E786-EB95-42ED-B58A-E652B96DCF9D}"/>
          </ac:spMkLst>
        </pc:spChg>
        <pc:spChg chg="add del mod">
          <ac:chgData name="Dmitriy Beznosko" userId="8bcdeb23-d2dd-465e-bda6-8e644f22b48c" providerId="ADAL" clId="{5FC61B33-C3C2-4E02-8628-87A76247C49B}" dt="2023-04-02T16:52:02.413" v="538" actId="478"/>
          <ac:spMkLst>
            <pc:docMk/>
            <pc:sldMk cId="1988354993" sldId="324"/>
            <ac:spMk id="6" creationId="{72CA640B-A11F-D753-6627-E2306B06F813}"/>
          </ac:spMkLst>
        </pc:spChg>
        <pc:spChg chg="add">
          <ac:chgData name="Dmitriy Beznosko" userId="8bcdeb23-d2dd-465e-bda6-8e644f22b48c" providerId="ADAL" clId="{5FC61B33-C3C2-4E02-8628-87A76247C49B}" dt="2023-04-02T16:52:25.034" v="540" actId="26606"/>
          <ac:spMkLst>
            <pc:docMk/>
            <pc:sldMk cId="1988354993" sldId="324"/>
            <ac:spMk id="10" creationId="{F0DCC097-1DB8-4B6D-85D0-6FBA0E1CA4BA}"/>
          </ac:spMkLst>
        </pc:spChg>
        <pc:spChg chg="add">
          <ac:chgData name="Dmitriy Beznosko" userId="8bcdeb23-d2dd-465e-bda6-8e644f22b48c" providerId="ADAL" clId="{5FC61B33-C3C2-4E02-8628-87A76247C49B}" dt="2023-04-02T16:52:25.034" v="540" actId="26606"/>
          <ac:spMkLst>
            <pc:docMk/>
            <pc:sldMk cId="1988354993" sldId="324"/>
            <ac:spMk id="12" creationId="{E0B58608-23C8-4441-994D-C6823EEE1DB7}"/>
          </ac:spMkLst>
        </pc:spChg>
        <pc:picChg chg="add mod">
          <ac:chgData name="Dmitriy Beznosko" userId="8bcdeb23-d2dd-465e-bda6-8e644f22b48c" providerId="ADAL" clId="{5FC61B33-C3C2-4E02-8628-87A76247C49B}" dt="2023-04-02T16:52:31.740" v="542" actId="1076"/>
          <ac:picMkLst>
            <pc:docMk/>
            <pc:sldMk cId="1988354993" sldId="324"/>
            <ac:picMk id="5" creationId="{9E42083C-A02F-C92D-4F56-D6AB34481B61}"/>
          </ac:picMkLst>
        </pc:picChg>
      </pc:sldChg>
      <pc:sldChg chg="addSp delSp modSp add del mod setBg">
        <pc:chgData name="Dmitriy Beznosko" userId="8bcdeb23-d2dd-465e-bda6-8e644f22b48c" providerId="ADAL" clId="{5FC61B33-C3C2-4E02-8628-87A76247C49B}" dt="2023-04-17T00:56:06.749" v="555" actId="2696"/>
        <pc:sldMkLst>
          <pc:docMk/>
          <pc:sldMk cId="1405244133" sldId="348"/>
        </pc:sldMkLst>
        <pc:spChg chg="mod">
          <ac:chgData name="Dmitriy Beznosko" userId="8bcdeb23-d2dd-465e-bda6-8e644f22b48c" providerId="ADAL" clId="{5FC61B33-C3C2-4E02-8628-87A76247C49B}" dt="2023-04-17T00:55:46.559" v="554" actId="26606"/>
          <ac:spMkLst>
            <pc:docMk/>
            <pc:sldMk cId="1405244133" sldId="348"/>
            <ac:spMk id="2" creationId="{00000000-0000-0000-0000-000000000000}"/>
          </ac:spMkLst>
        </pc:spChg>
        <pc:spChg chg="add del">
          <ac:chgData name="Dmitriy Beznosko" userId="8bcdeb23-d2dd-465e-bda6-8e644f22b48c" providerId="ADAL" clId="{5FC61B33-C3C2-4E02-8628-87A76247C49B}" dt="2023-04-17T00:55:46.559" v="554" actId="26606"/>
          <ac:spMkLst>
            <pc:docMk/>
            <pc:sldMk cId="1405244133" sldId="348"/>
            <ac:spMk id="12" creationId="{34790F99-C881-47C9-B3DC-C959D4418EA2}"/>
          </ac:spMkLst>
        </pc:spChg>
        <pc:spChg chg="add del">
          <ac:chgData name="Dmitriy Beznosko" userId="8bcdeb23-d2dd-465e-bda6-8e644f22b48c" providerId="ADAL" clId="{5FC61B33-C3C2-4E02-8628-87A76247C49B}" dt="2023-04-17T00:55:46.559" v="554" actId="26606"/>
          <ac:spMkLst>
            <pc:docMk/>
            <pc:sldMk cId="1405244133" sldId="348"/>
            <ac:spMk id="14" creationId="{EED8D03E-F375-4E67-B932-FF9B007BB420}"/>
          </ac:spMkLst>
        </pc:spChg>
        <pc:spChg chg="add">
          <ac:chgData name="Dmitriy Beznosko" userId="8bcdeb23-d2dd-465e-bda6-8e644f22b48c" providerId="ADAL" clId="{5FC61B33-C3C2-4E02-8628-87A76247C49B}" dt="2023-04-17T00:55:46.559" v="554" actId="26606"/>
          <ac:spMkLst>
            <pc:docMk/>
            <pc:sldMk cId="1405244133" sldId="348"/>
            <ac:spMk id="19" creationId="{0D3E573C-3958-42CC-A225-6B8B07B0F6C9}"/>
          </ac:spMkLst>
        </pc:spChg>
        <pc:spChg chg="add">
          <ac:chgData name="Dmitriy Beznosko" userId="8bcdeb23-d2dd-465e-bda6-8e644f22b48c" providerId="ADAL" clId="{5FC61B33-C3C2-4E02-8628-87A76247C49B}" dt="2023-04-17T00:55:46.559" v="554" actId="26606"/>
          <ac:spMkLst>
            <pc:docMk/>
            <pc:sldMk cId="1405244133" sldId="348"/>
            <ac:spMk id="21" creationId="{337AE4E8-E01E-4FD9-89B2-91EF5C7DD54E}"/>
          </ac:spMkLst>
        </pc:spChg>
        <pc:picChg chg="mod ord">
          <ac:chgData name="Dmitriy Beznosko" userId="8bcdeb23-d2dd-465e-bda6-8e644f22b48c" providerId="ADAL" clId="{5FC61B33-C3C2-4E02-8628-87A76247C49B}" dt="2023-04-17T00:55:46.559" v="554" actId="26606"/>
          <ac:picMkLst>
            <pc:docMk/>
            <pc:sldMk cId="1405244133" sldId="348"/>
            <ac:picMk id="5" creationId="{00000000-0000-0000-0000-000000000000}"/>
          </ac:picMkLst>
        </pc:picChg>
        <pc:picChg chg="mod ord">
          <ac:chgData name="Dmitriy Beznosko" userId="8bcdeb23-d2dd-465e-bda6-8e644f22b48c" providerId="ADAL" clId="{5FC61B33-C3C2-4E02-8628-87A76247C49B}" dt="2023-04-17T00:55:46.559" v="554" actId="26606"/>
          <ac:picMkLst>
            <pc:docMk/>
            <pc:sldMk cId="1405244133" sldId="348"/>
            <ac:picMk id="6" creationId="{57138883-9A7E-506D-9CE5-F80332AEAA95}"/>
          </ac:picMkLst>
        </pc:picChg>
        <pc:picChg chg="mod">
          <ac:chgData name="Dmitriy Beznosko" userId="8bcdeb23-d2dd-465e-bda6-8e644f22b48c" providerId="ADAL" clId="{5FC61B33-C3C2-4E02-8628-87A76247C49B}" dt="2023-04-17T00:55:46.559" v="554" actId="26606"/>
          <ac:picMkLst>
            <pc:docMk/>
            <pc:sldMk cId="1405244133" sldId="348"/>
            <ac:picMk id="7" creationId="{23C31AA8-D183-A315-C5DA-54D62B4A873C}"/>
          </ac:picMkLst>
        </pc:picChg>
      </pc:sldChg>
    </pc:docChg>
  </pc:docChgLst>
  <pc:docChgLst>
    <pc:chgData name="Tatiana Krivosheev" userId="c41c6ff2-b9bd-4765-bc53-566538058c37" providerId="ADAL" clId="{FAACDAFB-DD6D-4DC0-BF1D-E0C2000CF609}"/>
    <pc:docChg chg="modSld">
      <pc:chgData name="Tatiana Krivosheev" userId="c41c6ff2-b9bd-4765-bc53-566538058c37" providerId="ADAL" clId="{FAACDAFB-DD6D-4DC0-BF1D-E0C2000CF609}" dt="2021-12-14T14:15:04.051" v="8" actId="14100"/>
      <pc:docMkLst>
        <pc:docMk/>
      </pc:docMkLst>
      <pc:sldChg chg="addSp modSp mod">
        <pc:chgData name="Tatiana Krivosheev" userId="c41c6ff2-b9bd-4765-bc53-566538058c37" providerId="ADAL" clId="{FAACDAFB-DD6D-4DC0-BF1D-E0C2000CF609}" dt="2021-12-14T14:15:04.051" v="8" actId="14100"/>
        <pc:sldMkLst>
          <pc:docMk/>
          <pc:sldMk cId="2464037572" sldId="256"/>
        </pc:sldMkLst>
        <pc:spChg chg="mod">
          <ac:chgData name="Tatiana Krivosheev" userId="c41c6ff2-b9bd-4765-bc53-566538058c37" providerId="ADAL" clId="{FAACDAFB-DD6D-4DC0-BF1D-E0C2000CF609}" dt="2021-12-14T14:14:53.738" v="4" actId="14100"/>
          <ac:spMkLst>
            <pc:docMk/>
            <pc:sldMk cId="2464037572" sldId="256"/>
            <ac:spMk id="2" creationId="{00000000-0000-0000-0000-000000000000}"/>
          </ac:spMkLst>
        </pc:spChg>
        <pc:picChg chg="add mod">
          <ac:chgData name="Tatiana Krivosheev" userId="c41c6ff2-b9bd-4765-bc53-566538058c37" providerId="ADAL" clId="{FAACDAFB-DD6D-4DC0-BF1D-E0C2000CF609}" dt="2021-12-14T14:14:50.434" v="3" actId="1076"/>
          <ac:picMkLst>
            <pc:docMk/>
            <pc:sldMk cId="2464037572" sldId="256"/>
            <ac:picMk id="3" creationId="{1C1F6D3F-1CD4-4136-9A4C-46D7E26BCEE6}"/>
          </ac:picMkLst>
        </pc:picChg>
        <pc:picChg chg="mod">
          <ac:chgData name="Tatiana Krivosheev" userId="c41c6ff2-b9bd-4765-bc53-566538058c37" providerId="ADAL" clId="{FAACDAFB-DD6D-4DC0-BF1D-E0C2000CF609}" dt="2021-12-14T14:14:56.781" v="5" actId="14100"/>
          <ac:picMkLst>
            <pc:docMk/>
            <pc:sldMk cId="2464037572" sldId="256"/>
            <ac:picMk id="5" creationId="{00000000-0000-0000-0000-000000000000}"/>
          </ac:picMkLst>
        </pc:picChg>
        <pc:picChg chg="mod">
          <ac:chgData name="Tatiana Krivosheev" userId="c41c6ff2-b9bd-4765-bc53-566538058c37" providerId="ADAL" clId="{FAACDAFB-DD6D-4DC0-BF1D-E0C2000CF609}" dt="2021-12-14T14:15:04.051" v="8" actId="14100"/>
          <ac:picMkLst>
            <pc:docMk/>
            <pc:sldMk cId="2464037572" sldId="256"/>
            <ac:picMk id="6" creationId="{00000000-0000-0000-0000-000000000000}"/>
          </ac:picMkLst>
        </pc:picChg>
      </pc:sldChg>
    </pc:docChg>
  </pc:docChgLst>
</pc:chgInfo>
</file>

<file path=ppt/diagrams/_rels/data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diagrams/_rels/data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diagrams/_rels/data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image" Target="../media/image60.png"/></Relationships>
</file>

<file path=ppt/diagrams/_rels/data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image" Target="../media/image80.png"/></Relationships>
</file>

<file path=ppt/diagrams/_rels/data6.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0.png"/><Relationship Id="rId1" Type="http://schemas.openxmlformats.org/officeDocument/2006/relationships/image" Target="../media/image15.png"/></Relationships>
</file>

<file path=ppt/diagrams/_rels/data8.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image" Target="../media/image210.png"/><Relationship Id="rId1" Type="http://schemas.openxmlformats.org/officeDocument/2006/relationships/image" Target="../media/image200.png"/><Relationship Id="rId4" Type="http://schemas.openxmlformats.org/officeDocument/2006/relationships/image" Target="../media/image230.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FF8386-8C61-4CF1-90A8-2FCED215685B}" type="doc">
      <dgm:prSet loTypeId="urn:microsoft.com/office/officeart/2005/8/layout/lProcess3" loCatId="process" qsTypeId="urn:microsoft.com/office/officeart/2005/8/quickstyle/simple1" qsCatId="simple" csTypeId="urn:microsoft.com/office/officeart/2005/8/colors/colorful2" csCatId="colorful" phldr="1"/>
      <dgm:spPr/>
      <dgm:t>
        <a:bodyPr/>
        <a:lstStyle/>
        <a:p>
          <a:endParaRPr lang="en-US"/>
        </a:p>
      </dgm:t>
    </dgm:pt>
    <dgm:pt modelId="{7716DE18-44DD-4D5B-8E4A-9FBCB523B6A2}">
      <dgm:prSet/>
      <dgm:spPr/>
      <dgm:t>
        <a:bodyPr/>
        <a:lstStyle/>
        <a:p>
          <a:r>
            <a:rPr lang="en-US" dirty="0"/>
            <a:t>The </a:t>
          </a:r>
          <a:r>
            <a:rPr lang="en-US" i="1" dirty="0"/>
            <a:t>angular displacement  </a:t>
          </a:r>
          <a:r>
            <a:rPr lang="en-US" dirty="0">
              <a:sym typeface="Symbol" panose="05050102010706020507" pitchFamily="18" charset="2"/>
            </a:rPr>
            <a:t></a:t>
          </a:r>
          <a:r>
            <a:rPr lang="en-US" i="1" dirty="0">
              <a:sym typeface="Symbol" panose="05050102010706020507" pitchFamily="18" charset="2"/>
            </a:rPr>
            <a:t></a:t>
          </a:r>
          <a:r>
            <a:rPr lang="en-US" i="1" dirty="0"/>
            <a:t> </a:t>
          </a:r>
          <a:r>
            <a:rPr lang="en-US" dirty="0"/>
            <a:t>of a body:</a:t>
          </a:r>
        </a:p>
      </dgm:t>
    </dgm:pt>
    <dgm:pt modelId="{C23B02C9-C892-414D-B66F-898E764ED6E5}" type="parTrans" cxnId="{D8E748FA-74E9-47F7-A62B-17A16516A28D}">
      <dgm:prSet/>
      <dgm:spPr/>
      <dgm:t>
        <a:bodyPr/>
        <a:lstStyle/>
        <a:p>
          <a:endParaRPr lang="en-US"/>
        </a:p>
      </dgm:t>
    </dgm:pt>
    <dgm:pt modelId="{F5EB0E68-FAA9-4847-92B4-0C1FE2ABEFC6}" type="sibTrans" cxnId="{D8E748FA-74E9-47F7-A62B-17A16516A28D}">
      <dgm:prSet/>
      <dgm:spPr/>
      <dgm:t>
        <a:bodyPr/>
        <a:lstStyle/>
        <a:p>
          <a:endParaRPr lang="en-US"/>
        </a:p>
      </dgm:t>
    </dgm:pt>
    <dgm:pt modelId="{D97435F9-61AB-4FCA-890A-B687D764A8D1}">
      <dgm:prSet/>
      <dgm:spPr/>
      <dgm:t>
        <a:bodyPr/>
        <a:lstStyle/>
        <a:p>
          <a:r>
            <a:rPr lang="en-US" dirty="0">
              <a:sym typeface="Symbol" panose="05050102010706020507" pitchFamily="18" charset="2"/>
            </a:rPr>
            <a:t></a:t>
          </a:r>
          <a:r>
            <a:rPr lang="en-US" i="1" dirty="0">
              <a:sym typeface="Symbol" panose="05050102010706020507" pitchFamily="18" charset="2"/>
            </a:rPr>
            <a:t></a:t>
          </a:r>
          <a:r>
            <a:rPr lang="en-US" i="1" dirty="0"/>
            <a:t> = </a:t>
          </a:r>
          <a:r>
            <a:rPr lang="en-US" i="1" dirty="0">
              <a:sym typeface="Symbol" panose="05050102010706020507" pitchFamily="18" charset="2"/>
            </a:rPr>
            <a:t></a:t>
          </a:r>
          <a:r>
            <a:rPr lang="en-US" baseline="-25000" dirty="0"/>
            <a:t>2</a:t>
          </a:r>
          <a:r>
            <a:rPr lang="en-US" dirty="0"/>
            <a:t> – </a:t>
          </a:r>
          <a:r>
            <a:rPr lang="en-US" i="1" dirty="0">
              <a:sym typeface="Symbol" panose="05050102010706020507" pitchFamily="18" charset="2"/>
            </a:rPr>
            <a:t></a:t>
          </a:r>
          <a:r>
            <a:rPr lang="en-US" baseline="-25000" dirty="0"/>
            <a:t>1</a:t>
          </a:r>
          <a:endParaRPr lang="en-US" dirty="0"/>
        </a:p>
      </dgm:t>
    </dgm:pt>
    <dgm:pt modelId="{61D2B28F-01B3-419E-B0C7-C9BB91D79727}" type="parTrans" cxnId="{26F97217-839D-4A39-9E59-C7087BFCF726}">
      <dgm:prSet/>
      <dgm:spPr/>
      <dgm:t>
        <a:bodyPr/>
        <a:lstStyle/>
        <a:p>
          <a:endParaRPr lang="en-US"/>
        </a:p>
      </dgm:t>
    </dgm:pt>
    <dgm:pt modelId="{BA2845A5-350D-48B1-BFF3-0D7D55F76ABA}" type="sibTrans" cxnId="{26F97217-839D-4A39-9E59-C7087BFCF726}">
      <dgm:prSet/>
      <dgm:spPr/>
      <dgm:t>
        <a:bodyPr/>
        <a:lstStyle/>
        <a:p>
          <a:endParaRPr lang="en-US"/>
        </a:p>
      </dgm:t>
    </dgm:pt>
    <dgm:pt modelId="{9387EE26-9288-4FB7-9817-A7139824A1BD}">
      <dgm:prSet/>
      <dgm:spPr/>
      <dgm:t>
        <a:bodyPr/>
        <a:lstStyle/>
        <a:p>
          <a:r>
            <a:rPr lang="en-US" dirty="0"/>
            <a:t>The </a:t>
          </a:r>
          <a:r>
            <a:rPr lang="en-US" i="1" dirty="0"/>
            <a:t>average angular velocity</a:t>
          </a:r>
          <a:r>
            <a:rPr lang="en-US" dirty="0"/>
            <a:t> of a body:</a:t>
          </a:r>
        </a:p>
      </dgm:t>
    </dgm:pt>
    <dgm:pt modelId="{6EF89276-154F-4D48-BB46-9B9FCA292AA2}" type="parTrans" cxnId="{EC04817D-52CC-4EE8-B800-BD61AF60CF7E}">
      <dgm:prSet/>
      <dgm:spPr/>
      <dgm:t>
        <a:bodyPr/>
        <a:lstStyle/>
        <a:p>
          <a:endParaRPr lang="en-US"/>
        </a:p>
      </dgm:t>
    </dgm:pt>
    <dgm:pt modelId="{A535D1C4-2BAD-480B-ADDC-573C041DFCEE}" type="sibTrans" cxnId="{EC04817D-52CC-4EE8-B800-BD61AF60CF7E}">
      <dgm:prSet/>
      <dgm:spPr/>
      <dgm:t>
        <a:bodyPr/>
        <a:lstStyle/>
        <a:p>
          <a:endParaRPr lang="en-US"/>
        </a:p>
      </dgm:t>
    </dgm:pt>
    <mc:AlternateContent xmlns:mc="http://schemas.openxmlformats.org/markup-compatibility/2006" xmlns:a14="http://schemas.microsoft.com/office/drawing/2010/main">
      <mc:Choice Requires="a14">
        <dgm:pt modelId="{95B4ED74-26B2-4C1C-A8A7-8FCA7F1B0015}">
          <dgm:prSet/>
          <dgm:spPr/>
          <dgm: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𝑎𝑣</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𝑓</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𝑖</m:t>
                            </m:r>
                          </m:sub>
                        </m:sSub>
                      </m:num>
                      <m:den>
                        <m:sSub>
                          <m:sSubPr>
                            <m:ctrlPr>
                              <a:rPr lang="en-US" i="1">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𝑓</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𝑖</m:t>
                            </m:r>
                          </m:sub>
                        </m:sSub>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m:t>
                        </m:r>
                        <m:r>
                          <a:rPr lang="en-US" i="1">
                            <a:latin typeface="Cambria Math" panose="02040503050406030204" pitchFamily="18" charset="0"/>
                          </a:rPr>
                          <m:t>𝜃</m:t>
                        </m:r>
                      </m:num>
                      <m:den>
                        <m:r>
                          <a:rPr lang="en-US" i="1">
                            <a:latin typeface="Cambria Math" panose="02040503050406030204" pitchFamily="18" charset="0"/>
                          </a:rPr>
                          <m:t>∆</m:t>
                        </m:r>
                        <m:r>
                          <a:rPr lang="en-US" i="1">
                            <a:latin typeface="Cambria Math" panose="02040503050406030204" pitchFamily="18" charset="0"/>
                          </a:rPr>
                          <m:t>𝑡</m:t>
                        </m:r>
                      </m:den>
                    </m:f>
                  </m:oMath>
                </m:oMathPara>
              </a14:m>
              <a:endParaRPr lang="en-US" dirty="0"/>
            </a:p>
          </dgm:t>
        </dgm:pt>
      </mc:Choice>
      <mc:Fallback xmlns="">
        <dgm:pt modelId="{95B4ED74-26B2-4C1C-A8A7-8FCA7F1B0015}">
          <dgm:prSet/>
          <dgm:spPr/>
          <dgm:t>
            <a:bodyPr/>
            <a:lstStyle/>
            <a:p>
              <a:r>
                <a:rPr lang="en-US" i="0"/>
                <a:t>𝜔_𝑎𝑣=(𝜃_𝑓−𝜃_𝑖)/(𝑡_𝑓−𝑡_𝑖 )=∆𝜃/∆𝑡</a:t>
              </a:r>
              <a:endParaRPr lang="en-US" dirty="0"/>
            </a:p>
          </dgm:t>
        </dgm:pt>
      </mc:Fallback>
    </mc:AlternateContent>
    <dgm:pt modelId="{963256C2-E64B-487F-AE7C-0E43A239C729}" type="parTrans" cxnId="{AB06D14B-EF30-4FF8-972B-82E241BBD168}">
      <dgm:prSet/>
      <dgm:spPr/>
      <dgm:t>
        <a:bodyPr/>
        <a:lstStyle/>
        <a:p>
          <a:endParaRPr lang="en-US"/>
        </a:p>
      </dgm:t>
    </dgm:pt>
    <dgm:pt modelId="{4EC34B9B-25FB-4014-A3FB-65C4E0521A82}" type="sibTrans" cxnId="{AB06D14B-EF30-4FF8-972B-82E241BBD168}">
      <dgm:prSet/>
      <dgm:spPr/>
      <dgm:t>
        <a:bodyPr/>
        <a:lstStyle/>
        <a:p>
          <a:endParaRPr lang="en-US"/>
        </a:p>
      </dgm:t>
    </dgm:pt>
    <dgm:pt modelId="{3916E3FA-94C1-4CDA-B0BB-24DFB5ED4125}">
      <dgm:prSet/>
      <dgm:spPr/>
      <dgm:t>
        <a:bodyPr/>
        <a:lstStyle/>
        <a:p>
          <a:r>
            <a:rPr lang="en-US" dirty="0"/>
            <a:t>The </a:t>
          </a:r>
          <a:r>
            <a:rPr lang="en-US" i="1" dirty="0"/>
            <a:t>instantaneous angular velocity:</a:t>
          </a:r>
          <a:endParaRPr lang="en-US" dirty="0"/>
        </a:p>
      </dgm:t>
    </dgm:pt>
    <dgm:pt modelId="{8C4C0B81-3F43-43D2-83AC-770EAB092AD8}" type="parTrans" cxnId="{A93D8D4C-5F11-4AA2-A985-8D61D7F7693F}">
      <dgm:prSet/>
      <dgm:spPr/>
      <dgm:t>
        <a:bodyPr/>
        <a:lstStyle/>
        <a:p>
          <a:endParaRPr lang="en-US"/>
        </a:p>
      </dgm:t>
    </dgm:pt>
    <dgm:pt modelId="{AAA6E80D-F5F6-40A5-96BF-945ADECBC5A5}" type="sibTrans" cxnId="{A93D8D4C-5F11-4AA2-A985-8D61D7F7693F}">
      <dgm:prSet/>
      <dgm:spPr/>
      <dgm:t>
        <a:bodyPr/>
        <a:lstStyle/>
        <a:p>
          <a:endParaRPr lang="en-US"/>
        </a:p>
      </dgm:t>
    </dgm:pt>
    <mc:AlternateContent xmlns:mc="http://schemas.openxmlformats.org/markup-compatibility/2006" xmlns:a14="http://schemas.microsoft.com/office/drawing/2010/main">
      <mc:Choice Requires="a14">
        <dgm:pt modelId="{AF1AFCBE-7158-447B-BAAF-2E8E54B637C2}">
          <dgm:prSet/>
          <dgm:spPr/>
          <dgm: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𝑧</m:t>
                        </m:r>
                      </m:sub>
                    </m:sSub>
                    <m:r>
                      <a:rPr lang="en-US" i="1">
                        <a:latin typeface="Cambria Math" panose="02040503050406030204" pitchFamily="18" charset="0"/>
                      </a:rPr>
                      <m:t>=</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m:t>
                            </m:r>
                            <m:r>
                              <a:rPr lang="en-US" i="1">
                                <a:latin typeface="Cambria Math" panose="02040503050406030204" pitchFamily="18" charset="0"/>
                              </a:rPr>
                              <m:t>𝑡</m:t>
                            </m:r>
                            <m:r>
                              <a:rPr lang="en-US" i="1">
                                <a:latin typeface="Cambria Math" panose="02040503050406030204" pitchFamily="18" charset="0"/>
                              </a:rPr>
                              <m:t>→0</m:t>
                            </m:r>
                          </m:lim>
                        </m:limLow>
                      </m:fName>
                      <m:e>
                        <m:f>
                          <m:fPr>
                            <m:ctrlPr>
                              <a:rPr lang="en-US" i="1">
                                <a:latin typeface="Cambria Math" panose="02040503050406030204" pitchFamily="18" charset="0"/>
                              </a:rPr>
                            </m:ctrlPr>
                          </m:fPr>
                          <m:num>
                            <m:r>
                              <a:rPr lang="en-US" i="1">
                                <a:latin typeface="Cambria Math" panose="02040503050406030204" pitchFamily="18" charset="0"/>
                              </a:rPr>
                              <m:t>∆</m:t>
                            </m:r>
                            <m:r>
                              <a:rPr lang="en-US" i="1">
                                <a:latin typeface="Cambria Math" panose="02040503050406030204" pitchFamily="18" charset="0"/>
                              </a:rPr>
                              <m:t>𝜃</m:t>
                            </m:r>
                            <m:r>
                              <a:rPr lang="en-US" i="1">
                                <a:latin typeface="Cambria Math" panose="02040503050406030204" pitchFamily="18" charset="0"/>
                              </a:rPr>
                              <m:t> </m:t>
                            </m:r>
                          </m:num>
                          <m:den>
                            <m:r>
                              <a:rPr lang="en-US" i="1">
                                <a:latin typeface="Cambria Math" panose="02040503050406030204" pitchFamily="18" charset="0"/>
                              </a:rPr>
                              <m:t>∆</m:t>
                            </m:r>
                            <m:r>
                              <a:rPr lang="en-US" i="1">
                                <a:latin typeface="Cambria Math" panose="02040503050406030204" pitchFamily="18" charset="0"/>
                              </a:rPr>
                              <m:t>𝑡</m:t>
                            </m:r>
                          </m:den>
                        </m:f>
                        <m:r>
                          <a:rPr lang="en-US" i="1">
                            <a:latin typeface="Cambria Math" panose="02040503050406030204" pitchFamily="18" charset="0"/>
                          </a:rPr>
                          <m:t>=</m:t>
                        </m:r>
                      </m:e>
                    </m:func>
                    <m:f>
                      <m:fPr>
                        <m:ctrlPr>
                          <a:rPr lang="en-US" i="1">
                            <a:latin typeface="Cambria Math" panose="02040503050406030204" pitchFamily="18" charset="0"/>
                          </a:rPr>
                        </m:ctrlPr>
                      </m:fPr>
                      <m:num>
                        <m:r>
                          <a:rPr lang="en-US" i="1">
                            <a:latin typeface="Cambria Math" panose="02040503050406030204" pitchFamily="18" charset="0"/>
                          </a:rPr>
                          <m:t>𝑑</m:t>
                        </m:r>
                        <m:r>
                          <a:rPr lang="en-US" i="1">
                            <a:latin typeface="Cambria Math" panose="02040503050406030204" pitchFamily="18" charset="0"/>
                          </a:rPr>
                          <m:t>𝜃</m:t>
                        </m:r>
                        <m:r>
                          <a:rPr lang="en-US" i="1">
                            <a:latin typeface="Cambria Math" panose="02040503050406030204" pitchFamily="18" charset="0"/>
                          </a:rPr>
                          <m:t> </m:t>
                        </m:r>
                      </m:num>
                      <m:den>
                        <m:r>
                          <a:rPr lang="en-US" i="1">
                            <a:latin typeface="Cambria Math" panose="02040503050406030204" pitchFamily="18" charset="0"/>
                          </a:rPr>
                          <m:t>𝑑𝑡</m:t>
                        </m:r>
                      </m:den>
                    </m:f>
                  </m:oMath>
                </m:oMathPara>
              </a14:m>
              <a:endParaRPr lang="en-US" dirty="0"/>
            </a:p>
          </dgm:t>
        </dgm:pt>
      </mc:Choice>
      <mc:Fallback xmlns="">
        <dgm:pt modelId="{AF1AFCBE-7158-447B-BAAF-2E8E54B637C2}">
          <dgm:prSet/>
          <dgm:spPr/>
          <dgm:t>
            <a:bodyPr/>
            <a:lstStyle/>
            <a:p>
              <a:r>
                <a:rPr lang="en-US" i="0"/>
                <a:t>𝜔_𝑧=lim┬(∆𝑡→0)⁡〖(∆𝜃 )/∆𝑡=〗  (𝑑𝜃 )/𝑑𝑡</a:t>
              </a:r>
              <a:endParaRPr lang="en-US" dirty="0"/>
            </a:p>
          </dgm:t>
        </dgm:pt>
      </mc:Fallback>
    </mc:AlternateContent>
    <dgm:pt modelId="{F13EAEB1-2959-4F66-891C-5AF1D047DC2C}" type="parTrans" cxnId="{DE5E27AA-B0DB-4DA0-95F5-4BA15A5532F2}">
      <dgm:prSet/>
      <dgm:spPr/>
      <dgm:t>
        <a:bodyPr/>
        <a:lstStyle/>
        <a:p>
          <a:endParaRPr lang="en-US"/>
        </a:p>
      </dgm:t>
    </dgm:pt>
    <dgm:pt modelId="{F0EC4480-AA40-4EAE-9F50-08739846E180}" type="sibTrans" cxnId="{DE5E27AA-B0DB-4DA0-95F5-4BA15A5532F2}">
      <dgm:prSet/>
      <dgm:spPr/>
      <dgm:t>
        <a:bodyPr/>
        <a:lstStyle/>
        <a:p>
          <a:endParaRPr lang="en-US"/>
        </a:p>
      </dgm:t>
    </dgm:pt>
    <dgm:pt modelId="{B7D0C7F5-77CB-450C-9C8A-0480F5AF2F71}">
      <dgm:prSet/>
      <dgm:spPr/>
      <dgm:t>
        <a:bodyPr/>
        <a:lstStyle/>
        <a:p>
          <a:r>
            <a:rPr lang="en-US"/>
            <a:t>A counterclockwise rotation is positive; a clockwise rotation is negative.</a:t>
          </a:r>
        </a:p>
      </dgm:t>
    </dgm:pt>
    <dgm:pt modelId="{ED33AEC0-5EAA-4CE0-8F31-2C68B5E0E267}" type="parTrans" cxnId="{47700DC1-2F07-4D9A-9B1A-4EA6BC9E988A}">
      <dgm:prSet/>
      <dgm:spPr/>
      <dgm:t>
        <a:bodyPr/>
        <a:lstStyle/>
        <a:p>
          <a:endParaRPr lang="en-US"/>
        </a:p>
      </dgm:t>
    </dgm:pt>
    <dgm:pt modelId="{9B810952-52BB-47F8-B09B-404D6AFFA1A9}" type="sibTrans" cxnId="{47700DC1-2F07-4D9A-9B1A-4EA6BC9E988A}">
      <dgm:prSet/>
      <dgm:spPr/>
      <dgm:t>
        <a:bodyPr/>
        <a:lstStyle/>
        <a:p>
          <a:endParaRPr lang="en-US"/>
        </a:p>
      </dgm:t>
    </dgm:pt>
    <dgm:pt modelId="{B7996DF9-3557-4EDC-83DC-6A134CA42155}">
      <dgm:prSet/>
      <dgm:spPr/>
      <dgm:t>
        <a:bodyPr/>
        <a:lstStyle/>
        <a:p>
          <a:r>
            <a:rPr lang="en-US" dirty="0"/>
            <a:t>SI units of angular velocity are rad/s. </a:t>
          </a:r>
        </a:p>
      </dgm:t>
    </dgm:pt>
    <dgm:pt modelId="{9B3145A4-88FB-47D8-B854-77F8187CE177}" type="parTrans" cxnId="{AD65C4CB-4034-4561-8FE1-85E5A8F2ACE7}">
      <dgm:prSet/>
      <dgm:spPr/>
      <dgm:t>
        <a:bodyPr/>
        <a:lstStyle/>
        <a:p>
          <a:endParaRPr lang="en-US"/>
        </a:p>
      </dgm:t>
    </dgm:pt>
    <dgm:pt modelId="{6EA20642-0613-4F80-A4BE-C2539FA313F0}" type="sibTrans" cxnId="{AD65C4CB-4034-4561-8FE1-85E5A8F2ACE7}">
      <dgm:prSet/>
      <dgm:spPr/>
      <dgm:t>
        <a:bodyPr/>
        <a:lstStyle/>
        <a:p>
          <a:endParaRPr lang="en-US"/>
        </a:p>
      </dgm:t>
    </dgm:pt>
    <dgm:pt modelId="{2F207C9E-1791-42F9-9E33-368ED265CB48}" type="pres">
      <dgm:prSet presAssocID="{ADFF8386-8C61-4CF1-90A8-2FCED215685B}" presName="Name0" presStyleCnt="0">
        <dgm:presLayoutVars>
          <dgm:chPref val="3"/>
          <dgm:dir/>
          <dgm:animLvl val="lvl"/>
          <dgm:resizeHandles/>
        </dgm:presLayoutVars>
      </dgm:prSet>
      <dgm:spPr/>
    </dgm:pt>
    <dgm:pt modelId="{7D11E451-A547-48A0-8454-1C9AAECEEEFE}" type="pres">
      <dgm:prSet presAssocID="{7716DE18-44DD-4D5B-8E4A-9FBCB523B6A2}" presName="horFlow" presStyleCnt="0"/>
      <dgm:spPr/>
    </dgm:pt>
    <dgm:pt modelId="{A2897383-DD0E-4808-B1F9-938CF0EC8118}" type="pres">
      <dgm:prSet presAssocID="{7716DE18-44DD-4D5B-8E4A-9FBCB523B6A2}" presName="bigChev" presStyleLbl="node1" presStyleIdx="0" presStyleCnt="3"/>
      <dgm:spPr/>
    </dgm:pt>
    <dgm:pt modelId="{E3DB9D5D-246D-4BD6-9F8F-05F00A27D3D9}" type="pres">
      <dgm:prSet presAssocID="{61D2B28F-01B3-419E-B0C7-C9BB91D79727}" presName="parTrans" presStyleCnt="0"/>
      <dgm:spPr/>
    </dgm:pt>
    <dgm:pt modelId="{E9A27EE3-0944-45C1-A595-DB653F8BBB05}" type="pres">
      <dgm:prSet presAssocID="{D97435F9-61AB-4FCA-890A-B687D764A8D1}" presName="node" presStyleLbl="alignAccFollowNode1" presStyleIdx="0" presStyleCnt="4">
        <dgm:presLayoutVars>
          <dgm:bulletEnabled val="1"/>
        </dgm:presLayoutVars>
      </dgm:prSet>
      <dgm:spPr/>
    </dgm:pt>
    <dgm:pt modelId="{7FAC2F9D-751F-43E0-B023-A3DA16B212E9}" type="pres">
      <dgm:prSet presAssocID="{7716DE18-44DD-4D5B-8E4A-9FBCB523B6A2}" presName="vSp" presStyleCnt="0"/>
      <dgm:spPr/>
    </dgm:pt>
    <dgm:pt modelId="{E08F9A2A-A979-4678-A8AF-B1DFDDB3121C}" type="pres">
      <dgm:prSet presAssocID="{9387EE26-9288-4FB7-9817-A7139824A1BD}" presName="horFlow" presStyleCnt="0"/>
      <dgm:spPr/>
    </dgm:pt>
    <dgm:pt modelId="{9F917F72-A19F-4B6C-B5C9-5358002DF0F5}" type="pres">
      <dgm:prSet presAssocID="{9387EE26-9288-4FB7-9817-A7139824A1BD}" presName="bigChev" presStyleLbl="node1" presStyleIdx="1" presStyleCnt="3"/>
      <dgm:spPr/>
    </dgm:pt>
    <dgm:pt modelId="{46A977B2-E0A6-40BC-8DFD-8A4E0DAC1AA7}" type="pres">
      <dgm:prSet presAssocID="{963256C2-E64B-487F-AE7C-0E43A239C729}" presName="parTrans" presStyleCnt="0"/>
      <dgm:spPr/>
    </dgm:pt>
    <dgm:pt modelId="{9BFAFBD0-DF75-43AD-A3A7-8D5BD3C27924}" type="pres">
      <dgm:prSet presAssocID="{95B4ED74-26B2-4C1C-A8A7-8FCA7F1B0015}" presName="node" presStyleLbl="alignAccFollowNode1" presStyleIdx="1" presStyleCnt="4" custScaleX="136678">
        <dgm:presLayoutVars>
          <dgm:bulletEnabled val="1"/>
        </dgm:presLayoutVars>
      </dgm:prSet>
      <dgm:spPr/>
    </dgm:pt>
    <dgm:pt modelId="{833E34EB-32E0-499C-90EB-C1C61E96088F}" type="pres">
      <dgm:prSet presAssocID="{9387EE26-9288-4FB7-9817-A7139824A1BD}" presName="vSp" presStyleCnt="0"/>
      <dgm:spPr/>
    </dgm:pt>
    <dgm:pt modelId="{27569613-8E8B-4006-B942-58F9BF245F25}" type="pres">
      <dgm:prSet presAssocID="{3916E3FA-94C1-4CDA-B0BB-24DFB5ED4125}" presName="horFlow" presStyleCnt="0"/>
      <dgm:spPr/>
    </dgm:pt>
    <dgm:pt modelId="{4C196AF2-6D37-4E0E-AC30-A36B8C94EED4}" type="pres">
      <dgm:prSet presAssocID="{3916E3FA-94C1-4CDA-B0BB-24DFB5ED4125}" presName="bigChev" presStyleLbl="node1" presStyleIdx="2" presStyleCnt="3"/>
      <dgm:spPr/>
    </dgm:pt>
    <dgm:pt modelId="{77DE4AC3-1D81-463F-B09C-EA1DF240ECB2}" type="pres">
      <dgm:prSet presAssocID="{F13EAEB1-2959-4F66-891C-5AF1D047DC2C}" presName="parTrans" presStyleCnt="0"/>
      <dgm:spPr/>
    </dgm:pt>
    <dgm:pt modelId="{BEAFFE51-2DBC-4B45-90A4-3C0EE174690C}" type="pres">
      <dgm:prSet presAssocID="{AF1AFCBE-7158-447B-BAAF-2E8E54B637C2}" presName="node" presStyleLbl="alignAccFollowNode1" presStyleIdx="2" presStyleCnt="4">
        <dgm:presLayoutVars>
          <dgm:bulletEnabled val="1"/>
        </dgm:presLayoutVars>
      </dgm:prSet>
      <dgm:spPr/>
    </dgm:pt>
    <dgm:pt modelId="{AC28DE4E-BFB8-465A-9B64-47B2FD36BB8B}" type="pres">
      <dgm:prSet presAssocID="{F0EC4480-AA40-4EAE-9F50-08739846E180}" presName="sibTrans" presStyleCnt="0"/>
      <dgm:spPr/>
    </dgm:pt>
    <dgm:pt modelId="{2119A1B5-F29F-48A7-8C18-CBE1270B6136}" type="pres">
      <dgm:prSet presAssocID="{B7D0C7F5-77CB-450C-9C8A-0480F5AF2F71}" presName="node" presStyleLbl="alignAccFollowNode1" presStyleIdx="3" presStyleCnt="4" custScaleX="147444">
        <dgm:presLayoutVars>
          <dgm:bulletEnabled val="1"/>
        </dgm:presLayoutVars>
      </dgm:prSet>
      <dgm:spPr/>
    </dgm:pt>
  </dgm:ptLst>
  <dgm:cxnLst>
    <dgm:cxn modelId="{4117C00A-3009-4462-B598-2A25D12EF903}" type="presOf" srcId="{9387EE26-9288-4FB7-9817-A7139824A1BD}" destId="{9F917F72-A19F-4B6C-B5C9-5358002DF0F5}" srcOrd="0" destOrd="0" presId="urn:microsoft.com/office/officeart/2005/8/layout/lProcess3"/>
    <dgm:cxn modelId="{42954C17-D46C-400B-8000-A163B8AE3A9C}" type="presOf" srcId="{7716DE18-44DD-4D5B-8E4A-9FBCB523B6A2}" destId="{A2897383-DD0E-4808-B1F9-938CF0EC8118}" srcOrd="0" destOrd="0" presId="urn:microsoft.com/office/officeart/2005/8/layout/lProcess3"/>
    <dgm:cxn modelId="{26F97217-839D-4A39-9E59-C7087BFCF726}" srcId="{7716DE18-44DD-4D5B-8E4A-9FBCB523B6A2}" destId="{D97435F9-61AB-4FCA-890A-B687D764A8D1}" srcOrd="0" destOrd="0" parTransId="{61D2B28F-01B3-419E-B0C7-C9BB91D79727}" sibTransId="{BA2845A5-350D-48B1-BFF3-0D7D55F76ABA}"/>
    <dgm:cxn modelId="{0CA1BA66-05E2-4E43-AADB-DC5C280C86D3}" type="presOf" srcId="{B7996DF9-3557-4EDC-83DC-6A134CA42155}" destId="{2119A1B5-F29F-48A7-8C18-CBE1270B6136}" srcOrd="0" destOrd="1" presId="urn:microsoft.com/office/officeart/2005/8/layout/lProcess3"/>
    <dgm:cxn modelId="{9DAC1967-275F-4E44-A7C6-5F8F4A87112A}" type="presOf" srcId="{B7D0C7F5-77CB-450C-9C8A-0480F5AF2F71}" destId="{2119A1B5-F29F-48A7-8C18-CBE1270B6136}" srcOrd="0" destOrd="0" presId="urn:microsoft.com/office/officeart/2005/8/layout/lProcess3"/>
    <dgm:cxn modelId="{C7CE8749-E5DD-4DA3-B42D-55A634E47A45}" type="presOf" srcId="{AF1AFCBE-7158-447B-BAAF-2E8E54B637C2}" destId="{BEAFFE51-2DBC-4B45-90A4-3C0EE174690C}" srcOrd="0" destOrd="0" presId="urn:microsoft.com/office/officeart/2005/8/layout/lProcess3"/>
    <dgm:cxn modelId="{AB06D14B-EF30-4FF8-972B-82E241BBD168}" srcId="{9387EE26-9288-4FB7-9817-A7139824A1BD}" destId="{95B4ED74-26B2-4C1C-A8A7-8FCA7F1B0015}" srcOrd="0" destOrd="0" parTransId="{963256C2-E64B-487F-AE7C-0E43A239C729}" sibTransId="{4EC34B9B-25FB-4014-A3FB-65C4E0521A82}"/>
    <dgm:cxn modelId="{A93D8D4C-5F11-4AA2-A985-8D61D7F7693F}" srcId="{ADFF8386-8C61-4CF1-90A8-2FCED215685B}" destId="{3916E3FA-94C1-4CDA-B0BB-24DFB5ED4125}" srcOrd="2" destOrd="0" parTransId="{8C4C0B81-3F43-43D2-83AC-770EAB092AD8}" sibTransId="{AAA6E80D-F5F6-40A5-96BF-945ADECBC5A5}"/>
    <dgm:cxn modelId="{BD3F577D-A0EB-48D5-B480-3EAD6393E97E}" type="presOf" srcId="{95B4ED74-26B2-4C1C-A8A7-8FCA7F1B0015}" destId="{9BFAFBD0-DF75-43AD-A3A7-8D5BD3C27924}" srcOrd="0" destOrd="0" presId="urn:microsoft.com/office/officeart/2005/8/layout/lProcess3"/>
    <dgm:cxn modelId="{EC04817D-52CC-4EE8-B800-BD61AF60CF7E}" srcId="{ADFF8386-8C61-4CF1-90A8-2FCED215685B}" destId="{9387EE26-9288-4FB7-9817-A7139824A1BD}" srcOrd="1" destOrd="0" parTransId="{6EF89276-154F-4D48-BB46-9B9FCA292AA2}" sibTransId="{A535D1C4-2BAD-480B-ADDC-573C041DFCEE}"/>
    <dgm:cxn modelId="{DE5E27AA-B0DB-4DA0-95F5-4BA15A5532F2}" srcId="{3916E3FA-94C1-4CDA-B0BB-24DFB5ED4125}" destId="{AF1AFCBE-7158-447B-BAAF-2E8E54B637C2}" srcOrd="0" destOrd="0" parTransId="{F13EAEB1-2959-4F66-891C-5AF1D047DC2C}" sibTransId="{F0EC4480-AA40-4EAE-9F50-08739846E180}"/>
    <dgm:cxn modelId="{2F6550AF-998F-4CDD-B0FF-CEA47C5F9AC8}" type="presOf" srcId="{ADFF8386-8C61-4CF1-90A8-2FCED215685B}" destId="{2F207C9E-1791-42F9-9E33-368ED265CB48}" srcOrd="0" destOrd="0" presId="urn:microsoft.com/office/officeart/2005/8/layout/lProcess3"/>
    <dgm:cxn modelId="{47700DC1-2F07-4D9A-9B1A-4EA6BC9E988A}" srcId="{3916E3FA-94C1-4CDA-B0BB-24DFB5ED4125}" destId="{B7D0C7F5-77CB-450C-9C8A-0480F5AF2F71}" srcOrd="1" destOrd="0" parTransId="{ED33AEC0-5EAA-4CE0-8F31-2C68B5E0E267}" sibTransId="{9B810952-52BB-47F8-B09B-404D6AFFA1A9}"/>
    <dgm:cxn modelId="{AD65C4CB-4034-4561-8FE1-85E5A8F2ACE7}" srcId="{B7D0C7F5-77CB-450C-9C8A-0480F5AF2F71}" destId="{B7996DF9-3557-4EDC-83DC-6A134CA42155}" srcOrd="0" destOrd="0" parTransId="{9B3145A4-88FB-47D8-B854-77F8187CE177}" sibTransId="{6EA20642-0613-4F80-A4BE-C2539FA313F0}"/>
    <dgm:cxn modelId="{5D8EF6E7-F7EE-47C6-949F-AC356DF6B23A}" type="presOf" srcId="{D97435F9-61AB-4FCA-890A-B687D764A8D1}" destId="{E9A27EE3-0944-45C1-A595-DB653F8BBB05}" srcOrd="0" destOrd="0" presId="urn:microsoft.com/office/officeart/2005/8/layout/lProcess3"/>
    <dgm:cxn modelId="{D8E748FA-74E9-47F7-A62B-17A16516A28D}" srcId="{ADFF8386-8C61-4CF1-90A8-2FCED215685B}" destId="{7716DE18-44DD-4D5B-8E4A-9FBCB523B6A2}" srcOrd="0" destOrd="0" parTransId="{C23B02C9-C892-414D-B66F-898E764ED6E5}" sibTransId="{F5EB0E68-FAA9-4847-92B4-0C1FE2ABEFC6}"/>
    <dgm:cxn modelId="{2F36E7FD-E06B-4940-AD45-81708F789689}" type="presOf" srcId="{3916E3FA-94C1-4CDA-B0BB-24DFB5ED4125}" destId="{4C196AF2-6D37-4E0E-AC30-A36B8C94EED4}" srcOrd="0" destOrd="0" presId="urn:microsoft.com/office/officeart/2005/8/layout/lProcess3"/>
    <dgm:cxn modelId="{3CE511D5-EDAC-4FBC-ABAE-FB855BA08616}" type="presParOf" srcId="{2F207C9E-1791-42F9-9E33-368ED265CB48}" destId="{7D11E451-A547-48A0-8454-1C9AAECEEEFE}" srcOrd="0" destOrd="0" presId="urn:microsoft.com/office/officeart/2005/8/layout/lProcess3"/>
    <dgm:cxn modelId="{38BAD3DB-D1FF-433E-B75C-9C8EDD45361B}" type="presParOf" srcId="{7D11E451-A547-48A0-8454-1C9AAECEEEFE}" destId="{A2897383-DD0E-4808-B1F9-938CF0EC8118}" srcOrd="0" destOrd="0" presId="urn:microsoft.com/office/officeart/2005/8/layout/lProcess3"/>
    <dgm:cxn modelId="{81AF101A-B976-4940-947A-5BB26463CEB5}" type="presParOf" srcId="{7D11E451-A547-48A0-8454-1C9AAECEEEFE}" destId="{E3DB9D5D-246D-4BD6-9F8F-05F00A27D3D9}" srcOrd="1" destOrd="0" presId="urn:microsoft.com/office/officeart/2005/8/layout/lProcess3"/>
    <dgm:cxn modelId="{EDDF1AE7-539E-4FC9-81A8-7BE630B0D08C}" type="presParOf" srcId="{7D11E451-A547-48A0-8454-1C9AAECEEEFE}" destId="{E9A27EE3-0944-45C1-A595-DB653F8BBB05}" srcOrd="2" destOrd="0" presId="urn:microsoft.com/office/officeart/2005/8/layout/lProcess3"/>
    <dgm:cxn modelId="{5A7A54F5-FC57-4FE3-9A41-1B403D371990}" type="presParOf" srcId="{2F207C9E-1791-42F9-9E33-368ED265CB48}" destId="{7FAC2F9D-751F-43E0-B023-A3DA16B212E9}" srcOrd="1" destOrd="0" presId="urn:microsoft.com/office/officeart/2005/8/layout/lProcess3"/>
    <dgm:cxn modelId="{2E1A2ED5-8637-4D5D-A503-8843D071D876}" type="presParOf" srcId="{2F207C9E-1791-42F9-9E33-368ED265CB48}" destId="{E08F9A2A-A979-4678-A8AF-B1DFDDB3121C}" srcOrd="2" destOrd="0" presId="urn:microsoft.com/office/officeart/2005/8/layout/lProcess3"/>
    <dgm:cxn modelId="{CACAB5D7-F70B-46AA-AB3A-132E78433E51}" type="presParOf" srcId="{E08F9A2A-A979-4678-A8AF-B1DFDDB3121C}" destId="{9F917F72-A19F-4B6C-B5C9-5358002DF0F5}" srcOrd="0" destOrd="0" presId="urn:microsoft.com/office/officeart/2005/8/layout/lProcess3"/>
    <dgm:cxn modelId="{BA5C7A9F-C574-4F31-AF22-9A6BC13E22AC}" type="presParOf" srcId="{E08F9A2A-A979-4678-A8AF-B1DFDDB3121C}" destId="{46A977B2-E0A6-40BC-8DFD-8A4E0DAC1AA7}" srcOrd="1" destOrd="0" presId="urn:microsoft.com/office/officeart/2005/8/layout/lProcess3"/>
    <dgm:cxn modelId="{0740EB40-B6DC-4B8D-9EEA-A928A326AB9F}" type="presParOf" srcId="{E08F9A2A-A979-4678-A8AF-B1DFDDB3121C}" destId="{9BFAFBD0-DF75-43AD-A3A7-8D5BD3C27924}" srcOrd="2" destOrd="0" presId="urn:microsoft.com/office/officeart/2005/8/layout/lProcess3"/>
    <dgm:cxn modelId="{F9995755-6490-449A-AEFD-A5682869AADA}" type="presParOf" srcId="{2F207C9E-1791-42F9-9E33-368ED265CB48}" destId="{833E34EB-32E0-499C-90EB-C1C61E96088F}" srcOrd="3" destOrd="0" presId="urn:microsoft.com/office/officeart/2005/8/layout/lProcess3"/>
    <dgm:cxn modelId="{8476A87E-4077-4E65-9DED-B0C169D370A2}" type="presParOf" srcId="{2F207C9E-1791-42F9-9E33-368ED265CB48}" destId="{27569613-8E8B-4006-B942-58F9BF245F25}" srcOrd="4" destOrd="0" presId="urn:microsoft.com/office/officeart/2005/8/layout/lProcess3"/>
    <dgm:cxn modelId="{2412BBBA-37E3-44A6-B18D-5E8C87FFBD27}" type="presParOf" srcId="{27569613-8E8B-4006-B942-58F9BF245F25}" destId="{4C196AF2-6D37-4E0E-AC30-A36B8C94EED4}" srcOrd="0" destOrd="0" presId="urn:microsoft.com/office/officeart/2005/8/layout/lProcess3"/>
    <dgm:cxn modelId="{7290F656-7017-4DD0-B398-E7B6F2AC12D1}" type="presParOf" srcId="{27569613-8E8B-4006-B942-58F9BF245F25}" destId="{77DE4AC3-1D81-463F-B09C-EA1DF240ECB2}" srcOrd="1" destOrd="0" presId="urn:microsoft.com/office/officeart/2005/8/layout/lProcess3"/>
    <dgm:cxn modelId="{597D7AA1-6CBE-435A-A7E7-2FB5E803C374}" type="presParOf" srcId="{27569613-8E8B-4006-B942-58F9BF245F25}" destId="{BEAFFE51-2DBC-4B45-90A4-3C0EE174690C}" srcOrd="2" destOrd="0" presId="urn:microsoft.com/office/officeart/2005/8/layout/lProcess3"/>
    <dgm:cxn modelId="{69A404A1-C3F9-4FF8-8DC5-E8705A8B2F38}" type="presParOf" srcId="{27569613-8E8B-4006-B942-58F9BF245F25}" destId="{AC28DE4E-BFB8-465A-9B64-47B2FD36BB8B}" srcOrd="3" destOrd="0" presId="urn:microsoft.com/office/officeart/2005/8/layout/lProcess3"/>
    <dgm:cxn modelId="{27A3CC9B-BBFC-44E3-9301-11E2CF9CB132}" type="presParOf" srcId="{27569613-8E8B-4006-B942-58F9BF245F25}" destId="{2119A1B5-F29F-48A7-8C18-CBE1270B6136}"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4AC01EA-0E92-46DE-904B-D8D8AE3EBC93}" type="doc">
      <dgm:prSet loTypeId="urn:microsoft.com/office/officeart/2005/8/layout/lProcess3" loCatId="process" qsTypeId="urn:microsoft.com/office/officeart/2005/8/quickstyle/simple1" qsCatId="simple" csTypeId="urn:microsoft.com/office/officeart/2005/8/colors/colorful2" csCatId="colorful" phldr="1"/>
      <dgm:spPr/>
      <dgm:t>
        <a:bodyPr/>
        <a:lstStyle/>
        <a:p>
          <a:endParaRPr lang="en-US"/>
        </a:p>
      </dgm:t>
    </dgm:pt>
    <dgm:pt modelId="{7611D983-23EB-4F27-B500-F48265246E40}">
      <dgm:prSet/>
      <dgm:spPr/>
      <dgm:t>
        <a:bodyPr/>
        <a:lstStyle/>
        <a:p>
          <a:r>
            <a:rPr lang="en-US" dirty="0"/>
            <a:t>The rotating object consists of mass in motion,</a:t>
          </a:r>
        </a:p>
      </dgm:t>
    </dgm:pt>
    <dgm:pt modelId="{B6B22EEA-ABB2-4008-A5F8-A49FFB65A271}" type="parTrans" cxnId="{5962D795-EBF7-4CAA-8F4E-213E80B49FB2}">
      <dgm:prSet/>
      <dgm:spPr/>
      <dgm:t>
        <a:bodyPr/>
        <a:lstStyle/>
        <a:p>
          <a:endParaRPr lang="en-US"/>
        </a:p>
      </dgm:t>
    </dgm:pt>
    <dgm:pt modelId="{C1F9D090-1BBD-4EDA-ABCE-F503D30D9184}" type="sibTrans" cxnId="{5962D795-EBF7-4CAA-8F4E-213E80B49FB2}">
      <dgm:prSet/>
      <dgm:spPr/>
      <dgm:t>
        <a:bodyPr/>
        <a:lstStyle/>
        <a:p>
          <a:endParaRPr lang="en-US"/>
        </a:p>
      </dgm:t>
    </dgm:pt>
    <dgm:pt modelId="{ABF79E46-1B94-445B-86A4-D07A94E055C5}">
      <dgm:prSet/>
      <dgm:spPr/>
      <dgm:t>
        <a:bodyPr/>
        <a:lstStyle/>
        <a:p>
          <a:r>
            <a:rPr lang="en-US" dirty="0"/>
            <a:t>Let’s consider a body made up of a large number of particles</a:t>
          </a:r>
        </a:p>
      </dgm:t>
    </dgm:pt>
    <dgm:pt modelId="{85983D98-46B3-4E5F-A6A0-79839A84DA3F}" type="parTrans" cxnId="{344FDE6F-C6AD-4D47-9678-D56FB45B70FA}">
      <dgm:prSet/>
      <dgm:spPr/>
      <dgm:t>
        <a:bodyPr/>
        <a:lstStyle/>
        <a:p>
          <a:endParaRPr lang="en-US"/>
        </a:p>
      </dgm:t>
    </dgm:pt>
    <dgm:pt modelId="{85CB539E-2F1D-4F7A-97E1-B16B26D51B53}" type="sibTrans" cxnId="{344FDE6F-C6AD-4D47-9678-D56FB45B70FA}">
      <dgm:prSet/>
      <dgm:spPr/>
      <dgm:t>
        <a:bodyPr/>
        <a:lstStyle/>
        <a:p>
          <a:endParaRPr lang="en-US"/>
        </a:p>
      </dgm:t>
    </dgm:pt>
    <dgm:pt modelId="{CC57E97F-CD05-408A-A551-0B67BF8209CD}">
      <dgm:prSet/>
      <dgm:spPr>
        <a:blipFill>
          <a:blip xmlns:r="http://schemas.openxmlformats.org/officeDocument/2006/relationships" r:embed="rId1"/>
          <a:stretch>
            <a:fillRect/>
          </a:stretch>
        </a:blipFill>
      </dgm:spPr>
      <dgm:t>
        <a:bodyPr/>
        <a:lstStyle/>
        <a:p>
          <a:r>
            <a:rPr lang="en-US">
              <a:noFill/>
            </a:rPr>
            <a:t> </a:t>
          </a:r>
        </a:p>
      </dgm:t>
    </dgm:pt>
    <dgm:pt modelId="{0CDD2B8B-7E36-4352-A889-83AE1D298FE6}" type="parTrans" cxnId="{9F69D9E6-DCE0-409D-98B8-A46ADF013DFE}">
      <dgm:prSet/>
      <dgm:spPr/>
      <dgm:t>
        <a:bodyPr/>
        <a:lstStyle/>
        <a:p>
          <a:endParaRPr lang="en-US"/>
        </a:p>
      </dgm:t>
    </dgm:pt>
    <dgm:pt modelId="{26872F7B-FBFA-4EEE-BAF4-41E2DEFEFA8C}" type="sibTrans" cxnId="{9F69D9E6-DCE0-409D-98B8-A46ADF013DFE}">
      <dgm:prSet/>
      <dgm:spPr/>
      <dgm:t>
        <a:bodyPr/>
        <a:lstStyle/>
        <a:p>
          <a:endParaRPr lang="en-US"/>
        </a:p>
      </dgm:t>
    </dgm:pt>
    <dgm:pt modelId="{D4784401-F059-4CC0-BA11-E71B971A23B4}">
      <dgm:prSet/>
      <dgm:spPr>
        <a:blipFill>
          <a:blip xmlns:r="http://schemas.openxmlformats.org/officeDocument/2006/relationships" r:embed="rId2"/>
          <a:stretch>
            <a:fillRect/>
          </a:stretch>
        </a:blipFill>
      </dgm:spPr>
      <dgm:t>
        <a:bodyPr/>
        <a:lstStyle/>
        <a:p>
          <a:r>
            <a:rPr lang="en-US">
              <a:noFill/>
            </a:rPr>
            <a:t> </a:t>
          </a:r>
        </a:p>
      </dgm:t>
    </dgm:pt>
    <dgm:pt modelId="{27CB7D84-E753-4D1D-B616-EDF5085B5396}" type="parTrans" cxnId="{5B9F141D-9C08-4E49-8F05-23F95A04E3ED}">
      <dgm:prSet/>
      <dgm:spPr/>
      <dgm:t>
        <a:bodyPr/>
        <a:lstStyle/>
        <a:p>
          <a:endParaRPr lang="en-US"/>
        </a:p>
      </dgm:t>
    </dgm:pt>
    <dgm:pt modelId="{56D4E286-62E8-46A0-8622-1FCC306EB412}" type="sibTrans" cxnId="{5B9F141D-9C08-4E49-8F05-23F95A04E3ED}">
      <dgm:prSet/>
      <dgm:spPr/>
      <dgm:t>
        <a:bodyPr/>
        <a:lstStyle/>
        <a:p>
          <a:endParaRPr lang="en-US"/>
        </a:p>
      </dgm:t>
    </dgm:pt>
    <dgm:pt modelId="{163B252D-444A-4F01-A348-DDDFE4984A3A}">
      <dgm:prSet/>
      <dgm:spPr/>
      <dgm:t>
        <a:bodyPr/>
        <a:lstStyle/>
        <a:p>
          <a:r>
            <a:rPr lang="en-IN" dirty="0"/>
            <a:t>Total  kinetic energy is</a:t>
          </a:r>
          <a:endParaRPr lang="en-US" dirty="0"/>
        </a:p>
      </dgm:t>
    </dgm:pt>
    <dgm:pt modelId="{58242835-08A1-4B18-8640-7A9266D34827}" type="parTrans" cxnId="{ACAAD86A-9222-4CDE-9785-098E5C8045F8}">
      <dgm:prSet/>
      <dgm:spPr/>
      <dgm:t>
        <a:bodyPr/>
        <a:lstStyle/>
        <a:p>
          <a:endParaRPr lang="en-US"/>
        </a:p>
      </dgm:t>
    </dgm:pt>
    <dgm:pt modelId="{3D8323E6-7CD5-43F8-8956-2E0E1DD78855}" type="sibTrans" cxnId="{ACAAD86A-9222-4CDE-9785-098E5C8045F8}">
      <dgm:prSet/>
      <dgm:spPr/>
      <dgm:t>
        <a:bodyPr/>
        <a:lstStyle/>
        <a:p>
          <a:endParaRPr lang="en-US"/>
        </a:p>
      </dgm:t>
    </dgm:pt>
    <dgm:pt modelId="{DA32F72D-0710-4A4D-86DB-BBD07E81A0E1}">
      <dgm:prSet/>
      <dgm:spPr>
        <a:blipFill>
          <a:blip xmlns:r="http://schemas.openxmlformats.org/officeDocument/2006/relationships" r:embed="rId3"/>
          <a:stretch>
            <a:fillRect/>
          </a:stretch>
        </a:blipFill>
      </dgm:spPr>
      <dgm:t>
        <a:bodyPr/>
        <a:lstStyle/>
        <a:p>
          <a:r>
            <a:rPr lang="en-US">
              <a:noFill/>
            </a:rPr>
            <a:t> </a:t>
          </a:r>
        </a:p>
      </dgm:t>
    </dgm:pt>
    <dgm:pt modelId="{B2516C06-7E23-4E83-8AAF-501A25F37AF0}" type="parTrans" cxnId="{7E154FD3-0582-4C94-9E47-15A027FD489B}">
      <dgm:prSet/>
      <dgm:spPr/>
      <dgm:t>
        <a:bodyPr/>
        <a:lstStyle/>
        <a:p>
          <a:endParaRPr lang="en-US"/>
        </a:p>
      </dgm:t>
    </dgm:pt>
    <dgm:pt modelId="{0F1E3B45-D920-4DEF-B860-D5A7F49BFBED}" type="sibTrans" cxnId="{7E154FD3-0582-4C94-9E47-15A027FD489B}">
      <dgm:prSet/>
      <dgm:spPr/>
      <dgm:t>
        <a:bodyPr/>
        <a:lstStyle/>
        <a:p>
          <a:endParaRPr lang="en-US"/>
        </a:p>
      </dgm:t>
    </dgm:pt>
    <dgm:pt modelId="{61B46674-6BD6-4C27-8275-46513413D00D}">
      <dgm:prSet/>
      <dgm:spPr/>
      <dgm:t>
        <a:bodyPr/>
        <a:lstStyle/>
        <a:p>
          <a:r>
            <a:rPr lang="en-US" dirty="0"/>
            <a:t> so, it has kinetic energy</a:t>
          </a:r>
        </a:p>
      </dgm:t>
    </dgm:pt>
    <dgm:pt modelId="{27256487-AECE-4E90-A325-5A9624DE4029}" type="parTrans" cxnId="{BCA740D0-51F8-4140-A4F1-943BE44F5B3D}">
      <dgm:prSet/>
      <dgm:spPr/>
      <dgm:t>
        <a:bodyPr/>
        <a:lstStyle/>
        <a:p>
          <a:endParaRPr lang="en-US"/>
        </a:p>
      </dgm:t>
    </dgm:pt>
    <dgm:pt modelId="{1DE48370-EF0B-448D-A1D0-F6297795CA0A}" type="sibTrans" cxnId="{BCA740D0-51F8-4140-A4F1-943BE44F5B3D}">
      <dgm:prSet/>
      <dgm:spPr/>
      <dgm:t>
        <a:bodyPr/>
        <a:lstStyle/>
        <a:p>
          <a:endParaRPr lang="en-US"/>
        </a:p>
      </dgm:t>
    </dgm:pt>
    <dgm:pt modelId="{7884EC6A-60AB-4A81-BAB1-0A40003A7E98}">
      <dgm:prSet/>
      <dgm:spPr>
        <a:blipFill>
          <a:blip xmlns:r="http://schemas.openxmlformats.org/officeDocument/2006/relationships" r:embed="rId4"/>
          <a:stretch>
            <a:fillRect/>
          </a:stretch>
        </a:blipFill>
      </dgm:spPr>
      <dgm:t>
        <a:bodyPr/>
        <a:lstStyle/>
        <a:p>
          <a:r>
            <a:rPr lang="en-US">
              <a:noFill/>
            </a:rPr>
            <a:t> </a:t>
          </a:r>
        </a:p>
      </dgm:t>
    </dgm:pt>
    <dgm:pt modelId="{89B2591D-5048-483A-B91C-F8AB7ACFEDB5}" type="parTrans" cxnId="{E1D84456-8AB5-4F31-BE69-DE97CC7CFB47}">
      <dgm:prSet/>
      <dgm:spPr/>
      <dgm:t>
        <a:bodyPr/>
        <a:lstStyle/>
        <a:p>
          <a:endParaRPr lang="en-US"/>
        </a:p>
      </dgm:t>
    </dgm:pt>
    <dgm:pt modelId="{CC607449-FC06-4EC9-9FDF-7B22A4F7ABBC}" type="sibTrans" cxnId="{E1D84456-8AB5-4F31-BE69-DE97CC7CFB47}">
      <dgm:prSet/>
      <dgm:spPr/>
      <dgm:t>
        <a:bodyPr/>
        <a:lstStyle/>
        <a:p>
          <a:endParaRPr lang="en-US"/>
        </a:p>
      </dgm:t>
    </dgm:pt>
    <dgm:pt modelId="{7A76E196-8E66-4A4B-8F94-00A33B1A8E39}">
      <dgm:prSet/>
      <dgm:spPr>
        <a:blipFill>
          <a:blip xmlns:r="http://schemas.openxmlformats.org/officeDocument/2006/relationships" r:embed="rId5"/>
          <a:stretch>
            <a:fillRect b="-2667"/>
          </a:stretch>
        </a:blipFill>
      </dgm:spPr>
      <dgm:t>
        <a:bodyPr/>
        <a:lstStyle/>
        <a:p>
          <a:r>
            <a:rPr lang="en-US">
              <a:noFill/>
            </a:rPr>
            <a:t> </a:t>
          </a:r>
        </a:p>
      </dgm:t>
    </dgm:pt>
    <dgm:pt modelId="{1ACA7F7B-A047-486E-8E54-141F96E79B47}" type="parTrans" cxnId="{C1C672D2-657C-4ED0-9C6C-53A4FFE035A4}">
      <dgm:prSet/>
      <dgm:spPr/>
      <dgm:t>
        <a:bodyPr/>
        <a:lstStyle/>
        <a:p>
          <a:endParaRPr lang="en-US"/>
        </a:p>
      </dgm:t>
    </dgm:pt>
    <dgm:pt modelId="{AEEE546F-476F-4725-94CD-BE7E43B1B750}" type="sibTrans" cxnId="{C1C672D2-657C-4ED0-9C6C-53A4FFE035A4}">
      <dgm:prSet/>
      <dgm:spPr/>
      <dgm:t>
        <a:bodyPr/>
        <a:lstStyle/>
        <a:p>
          <a:endParaRPr lang="en-US"/>
        </a:p>
      </dgm:t>
    </dgm:pt>
    <dgm:pt modelId="{1CE6AD9C-7DF9-45A2-9012-1F41663AC55B}">
      <dgm:prSet/>
      <dgm:spPr>
        <a:blipFill>
          <a:blip xmlns:r="http://schemas.openxmlformats.org/officeDocument/2006/relationships" r:embed="rId6"/>
          <a:stretch>
            <a:fillRect/>
          </a:stretch>
        </a:blipFill>
      </dgm:spPr>
      <dgm:t>
        <a:bodyPr/>
        <a:lstStyle/>
        <a:p>
          <a:r>
            <a:rPr lang="en-US">
              <a:noFill/>
            </a:rPr>
            <a:t> </a:t>
          </a:r>
        </a:p>
      </dgm:t>
    </dgm:pt>
    <dgm:pt modelId="{5450EB51-4FF3-4804-939F-1AD6DD19B47D}" type="parTrans" cxnId="{C4D8B974-F113-4019-94CB-ED367A8CF5C7}">
      <dgm:prSet/>
      <dgm:spPr/>
      <dgm:t>
        <a:bodyPr/>
        <a:lstStyle/>
        <a:p>
          <a:endParaRPr lang="en-US"/>
        </a:p>
      </dgm:t>
    </dgm:pt>
    <dgm:pt modelId="{7C4F0F97-294B-4391-A573-AFD3F6A98DD1}" type="sibTrans" cxnId="{C4D8B974-F113-4019-94CB-ED367A8CF5C7}">
      <dgm:prSet/>
      <dgm:spPr/>
      <dgm:t>
        <a:bodyPr/>
        <a:lstStyle/>
        <a:p>
          <a:endParaRPr lang="en-US"/>
        </a:p>
      </dgm:t>
    </dgm:pt>
    <dgm:pt modelId="{5A2ACA38-4DEB-4562-BFA7-560639432EF2}" type="pres">
      <dgm:prSet presAssocID="{D4AC01EA-0E92-46DE-904B-D8D8AE3EBC93}" presName="Name0" presStyleCnt="0">
        <dgm:presLayoutVars>
          <dgm:chPref val="3"/>
          <dgm:dir/>
          <dgm:animLvl val="lvl"/>
          <dgm:resizeHandles/>
        </dgm:presLayoutVars>
      </dgm:prSet>
      <dgm:spPr/>
    </dgm:pt>
    <dgm:pt modelId="{6D5804F6-B3B3-4C95-98D1-96EF27B93B9F}" type="pres">
      <dgm:prSet presAssocID="{7611D983-23EB-4F27-B500-F48265246E40}" presName="horFlow" presStyleCnt="0"/>
      <dgm:spPr/>
    </dgm:pt>
    <dgm:pt modelId="{B541462E-2F53-4DC1-9A6C-12C02620C7A8}" type="pres">
      <dgm:prSet presAssocID="{7611D983-23EB-4F27-B500-F48265246E40}" presName="bigChev" presStyleLbl="node1" presStyleIdx="0" presStyleCnt="4"/>
      <dgm:spPr/>
    </dgm:pt>
    <dgm:pt modelId="{CE899535-67DC-49AE-9248-D62BBE353B8B}" type="pres">
      <dgm:prSet presAssocID="{27256487-AECE-4E90-A325-5A9624DE4029}" presName="parTrans" presStyleCnt="0"/>
      <dgm:spPr/>
    </dgm:pt>
    <dgm:pt modelId="{96233494-D5A0-47ED-8EB7-15501558AA98}" type="pres">
      <dgm:prSet presAssocID="{61B46674-6BD6-4C27-8275-46513413D00D}" presName="node" presStyleLbl="alignAccFollowNode1" presStyleIdx="0" presStyleCnt="6">
        <dgm:presLayoutVars>
          <dgm:bulletEnabled val="1"/>
        </dgm:presLayoutVars>
      </dgm:prSet>
      <dgm:spPr/>
    </dgm:pt>
    <dgm:pt modelId="{8FE0905E-C958-4B76-B956-C3DA284DB8ED}" type="pres">
      <dgm:prSet presAssocID="{7611D983-23EB-4F27-B500-F48265246E40}" presName="vSp" presStyleCnt="0"/>
      <dgm:spPr/>
    </dgm:pt>
    <dgm:pt modelId="{B9ABA140-81D2-4C4E-A90B-FD64D96C6C9A}" type="pres">
      <dgm:prSet presAssocID="{ABF79E46-1B94-445B-86A4-D07A94E055C5}" presName="horFlow" presStyleCnt="0"/>
      <dgm:spPr/>
    </dgm:pt>
    <dgm:pt modelId="{97737055-AABB-42A8-82A5-3B83236550D7}" type="pres">
      <dgm:prSet presAssocID="{ABF79E46-1B94-445B-86A4-D07A94E055C5}" presName="bigChev" presStyleLbl="node1" presStyleIdx="1" presStyleCnt="4"/>
      <dgm:spPr/>
    </dgm:pt>
    <dgm:pt modelId="{F95D14A2-8901-4248-8AD6-7BB579DDC3F9}" type="pres">
      <dgm:prSet presAssocID="{89B2591D-5048-483A-B91C-F8AB7ACFEDB5}" presName="parTrans" presStyleCnt="0"/>
      <dgm:spPr/>
    </dgm:pt>
    <dgm:pt modelId="{9F2977D1-D298-4DFB-AA19-3EA45C4D26E3}" type="pres">
      <dgm:prSet presAssocID="{7884EC6A-60AB-4A81-BAB1-0A40003A7E98}" presName="node" presStyleLbl="alignAccFollowNode1" presStyleIdx="1" presStyleCnt="6">
        <dgm:presLayoutVars>
          <dgm:bulletEnabled val="1"/>
        </dgm:presLayoutVars>
      </dgm:prSet>
      <dgm:spPr/>
    </dgm:pt>
    <dgm:pt modelId="{4433CFD3-D31E-44EB-BEDE-AB303DCBBA6F}" type="pres">
      <dgm:prSet presAssocID="{CC607449-FC06-4EC9-9FDF-7B22A4F7ABBC}" presName="sibTrans" presStyleCnt="0"/>
      <dgm:spPr/>
    </dgm:pt>
    <dgm:pt modelId="{BFE26352-8959-4D92-8466-6FF52BFCC23D}" type="pres">
      <dgm:prSet presAssocID="{7A76E196-8E66-4A4B-8F94-00A33B1A8E39}" presName="node" presStyleLbl="alignAccFollowNode1" presStyleIdx="2" presStyleCnt="6" custScaleX="143870">
        <dgm:presLayoutVars>
          <dgm:bulletEnabled val="1"/>
        </dgm:presLayoutVars>
      </dgm:prSet>
      <dgm:spPr/>
    </dgm:pt>
    <dgm:pt modelId="{5E4FDD2D-891F-40F4-A5FD-440DEBF9D04E}" type="pres">
      <dgm:prSet presAssocID="{ABF79E46-1B94-445B-86A4-D07A94E055C5}" presName="vSp" presStyleCnt="0"/>
      <dgm:spPr/>
    </dgm:pt>
    <dgm:pt modelId="{1D76C5F7-8E83-4F79-B99A-CADA6B0152EF}" type="pres">
      <dgm:prSet presAssocID="{CC57E97F-CD05-408A-A551-0B67BF8209CD}" presName="horFlow" presStyleCnt="0"/>
      <dgm:spPr/>
    </dgm:pt>
    <dgm:pt modelId="{ED541E91-EBCD-4692-90F1-4D3F711A08A6}" type="pres">
      <dgm:prSet presAssocID="{CC57E97F-CD05-408A-A551-0B67BF8209CD}" presName="bigChev" presStyleLbl="node1" presStyleIdx="2" presStyleCnt="4"/>
      <dgm:spPr/>
    </dgm:pt>
    <dgm:pt modelId="{B2E6F802-181D-4216-96F5-33144731199D}" type="pres">
      <dgm:prSet presAssocID="{27CB7D84-E753-4D1D-B616-EDF5085B5396}" presName="parTrans" presStyleCnt="0"/>
      <dgm:spPr/>
    </dgm:pt>
    <dgm:pt modelId="{76AA8F73-BAB8-4CE7-AC8C-231444F23091}" type="pres">
      <dgm:prSet presAssocID="{D4784401-F059-4CC0-BA11-E71B971A23B4}" presName="node" presStyleLbl="alignAccFollowNode1" presStyleIdx="3" presStyleCnt="6" custScaleX="145373">
        <dgm:presLayoutVars>
          <dgm:bulletEnabled val="1"/>
        </dgm:presLayoutVars>
      </dgm:prSet>
      <dgm:spPr/>
    </dgm:pt>
    <dgm:pt modelId="{6653EAC4-E80F-40D7-AE0B-F97BDE2D5074}" type="pres">
      <dgm:prSet presAssocID="{CC57E97F-CD05-408A-A551-0B67BF8209CD}" presName="vSp" presStyleCnt="0"/>
      <dgm:spPr/>
    </dgm:pt>
    <dgm:pt modelId="{E3C80D1B-C005-48EC-AC84-3EC29D1482C1}" type="pres">
      <dgm:prSet presAssocID="{163B252D-444A-4F01-A348-DDDFE4984A3A}" presName="horFlow" presStyleCnt="0"/>
      <dgm:spPr/>
    </dgm:pt>
    <dgm:pt modelId="{49E4FC2B-6C0C-40D2-8CDE-8CE643B01C19}" type="pres">
      <dgm:prSet presAssocID="{163B252D-444A-4F01-A348-DDDFE4984A3A}" presName="bigChev" presStyleLbl="node1" presStyleIdx="3" presStyleCnt="4"/>
      <dgm:spPr/>
    </dgm:pt>
    <dgm:pt modelId="{F3A69DB3-431A-4263-B28F-AA75BA0F23F9}" type="pres">
      <dgm:prSet presAssocID="{B2516C06-7E23-4E83-8AAF-501A25F37AF0}" presName="parTrans" presStyleCnt="0"/>
      <dgm:spPr/>
    </dgm:pt>
    <dgm:pt modelId="{BD6A11BC-405B-4BD6-B5E0-F043EBC72DD3}" type="pres">
      <dgm:prSet presAssocID="{DA32F72D-0710-4A4D-86DB-BBD07E81A0E1}" presName="node" presStyleLbl="alignAccFollowNode1" presStyleIdx="4" presStyleCnt="6" custScaleX="207713">
        <dgm:presLayoutVars>
          <dgm:bulletEnabled val="1"/>
        </dgm:presLayoutVars>
      </dgm:prSet>
      <dgm:spPr/>
    </dgm:pt>
    <dgm:pt modelId="{CFDBB6DF-E4CA-459A-96A5-2FFD3EFB4BD8}" type="pres">
      <dgm:prSet presAssocID="{0F1E3B45-D920-4DEF-B860-D5A7F49BFBED}" presName="sibTrans" presStyleCnt="0"/>
      <dgm:spPr/>
    </dgm:pt>
    <dgm:pt modelId="{A76604E3-9834-4D96-B191-9597169879A6}" type="pres">
      <dgm:prSet presAssocID="{1CE6AD9C-7DF9-45A2-9012-1F41663AC55B}" presName="node" presStyleLbl="alignAccFollowNode1" presStyleIdx="5" presStyleCnt="6">
        <dgm:presLayoutVars>
          <dgm:bulletEnabled val="1"/>
        </dgm:presLayoutVars>
      </dgm:prSet>
      <dgm:spPr/>
    </dgm:pt>
  </dgm:ptLst>
  <dgm:cxnLst>
    <dgm:cxn modelId="{60621B03-67CD-4FF6-AD71-CBA4B5DF5059}" type="presOf" srcId="{7A76E196-8E66-4A4B-8F94-00A33B1A8E39}" destId="{BFE26352-8959-4D92-8466-6FF52BFCC23D}" srcOrd="0" destOrd="0" presId="urn:microsoft.com/office/officeart/2005/8/layout/lProcess3"/>
    <dgm:cxn modelId="{DC682007-3A73-46EB-95AF-A06A0609D902}" type="presOf" srcId="{163B252D-444A-4F01-A348-DDDFE4984A3A}" destId="{49E4FC2B-6C0C-40D2-8CDE-8CE643B01C19}" srcOrd="0" destOrd="0" presId="urn:microsoft.com/office/officeart/2005/8/layout/lProcess3"/>
    <dgm:cxn modelId="{15C1AB12-84D5-4F7F-91B6-90808F5F01E5}" type="presOf" srcId="{7611D983-23EB-4F27-B500-F48265246E40}" destId="{B541462E-2F53-4DC1-9A6C-12C02620C7A8}" srcOrd="0" destOrd="0" presId="urn:microsoft.com/office/officeart/2005/8/layout/lProcess3"/>
    <dgm:cxn modelId="{A93A7513-46F8-4247-9800-1E3E6FAC312A}" type="presOf" srcId="{CC57E97F-CD05-408A-A551-0B67BF8209CD}" destId="{ED541E91-EBCD-4692-90F1-4D3F711A08A6}" srcOrd="0" destOrd="0" presId="urn:microsoft.com/office/officeart/2005/8/layout/lProcess3"/>
    <dgm:cxn modelId="{5B9F141D-9C08-4E49-8F05-23F95A04E3ED}" srcId="{CC57E97F-CD05-408A-A551-0B67BF8209CD}" destId="{D4784401-F059-4CC0-BA11-E71B971A23B4}" srcOrd="0" destOrd="0" parTransId="{27CB7D84-E753-4D1D-B616-EDF5085B5396}" sibTransId="{56D4E286-62E8-46A0-8622-1FCC306EB412}"/>
    <dgm:cxn modelId="{57EDE75C-6E3F-45FC-87E0-E32EB1AE8650}" type="presOf" srcId="{DA32F72D-0710-4A4D-86DB-BBD07E81A0E1}" destId="{BD6A11BC-405B-4BD6-B5E0-F043EBC72DD3}" srcOrd="0" destOrd="0" presId="urn:microsoft.com/office/officeart/2005/8/layout/lProcess3"/>
    <dgm:cxn modelId="{ACAAD86A-9222-4CDE-9785-098E5C8045F8}" srcId="{D4AC01EA-0E92-46DE-904B-D8D8AE3EBC93}" destId="{163B252D-444A-4F01-A348-DDDFE4984A3A}" srcOrd="3" destOrd="0" parTransId="{58242835-08A1-4B18-8640-7A9266D34827}" sibTransId="{3D8323E6-7CD5-43F8-8956-2E0E1DD78855}"/>
    <dgm:cxn modelId="{344FDE6F-C6AD-4D47-9678-D56FB45B70FA}" srcId="{D4AC01EA-0E92-46DE-904B-D8D8AE3EBC93}" destId="{ABF79E46-1B94-445B-86A4-D07A94E055C5}" srcOrd="1" destOrd="0" parTransId="{85983D98-46B3-4E5F-A6A0-79839A84DA3F}" sibTransId="{85CB539E-2F1D-4F7A-97E1-B16B26D51B53}"/>
    <dgm:cxn modelId="{C4D8B974-F113-4019-94CB-ED367A8CF5C7}" srcId="{163B252D-444A-4F01-A348-DDDFE4984A3A}" destId="{1CE6AD9C-7DF9-45A2-9012-1F41663AC55B}" srcOrd="1" destOrd="0" parTransId="{5450EB51-4FF3-4804-939F-1AD6DD19B47D}" sibTransId="{7C4F0F97-294B-4391-A573-AFD3F6A98DD1}"/>
    <dgm:cxn modelId="{E1D84456-8AB5-4F31-BE69-DE97CC7CFB47}" srcId="{ABF79E46-1B94-445B-86A4-D07A94E055C5}" destId="{7884EC6A-60AB-4A81-BAB1-0A40003A7E98}" srcOrd="0" destOrd="0" parTransId="{89B2591D-5048-483A-B91C-F8AB7ACFEDB5}" sibTransId="{CC607449-FC06-4EC9-9FDF-7B22A4F7ABBC}"/>
    <dgm:cxn modelId="{AC4C4381-44AF-415C-A6FC-A1DF36EBC5DF}" type="presOf" srcId="{ABF79E46-1B94-445B-86A4-D07A94E055C5}" destId="{97737055-AABB-42A8-82A5-3B83236550D7}" srcOrd="0" destOrd="0" presId="urn:microsoft.com/office/officeart/2005/8/layout/lProcess3"/>
    <dgm:cxn modelId="{5962D795-EBF7-4CAA-8F4E-213E80B49FB2}" srcId="{D4AC01EA-0E92-46DE-904B-D8D8AE3EBC93}" destId="{7611D983-23EB-4F27-B500-F48265246E40}" srcOrd="0" destOrd="0" parTransId="{B6B22EEA-ABB2-4008-A5F8-A49FFB65A271}" sibTransId="{C1F9D090-1BBD-4EDA-ABCE-F503D30D9184}"/>
    <dgm:cxn modelId="{8E5A11AC-1C28-45EC-9777-1D3A72F0BD5E}" type="presOf" srcId="{61B46674-6BD6-4C27-8275-46513413D00D}" destId="{96233494-D5A0-47ED-8EB7-15501558AA98}" srcOrd="0" destOrd="0" presId="urn:microsoft.com/office/officeart/2005/8/layout/lProcess3"/>
    <dgm:cxn modelId="{A58F1FAE-FB75-46B8-B045-373704400567}" type="presOf" srcId="{D4AC01EA-0E92-46DE-904B-D8D8AE3EBC93}" destId="{5A2ACA38-4DEB-4562-BFA7-560639432EF2}" srcOrd="0" destOrd="0" presId="urn:microsoft.com/office/officeart/2005/8/layout/lProcess3"/>
    <dgm:cxn modelId="{3CBEDDAF-0851-410C-9E89-E4B317D54E6B}" type="presOf" srcId="{1CE6AD9C-7DF9-45A2-9012-1F41663AC55B}" destId="{A76604E3-9834-4D96-B191-9597169879A6}" srcOrd="0" destOrd="0" presId="urn:microsoft.com/office/officeart/2005/8/layout/lProcess3"/>
    <dgm:cxn modelId="{BCA740D0-51F8-4140-A4F1-943BE44F5B3D}" srcId="{7611D983-23EB-4F27-B500-F48265246E40}" destId="{61B46674-6BD6-4C27-8275-46513413D00D}" srcOrd="0" destOrd="0" parTransId="{27256487-AECE-4E90-A325-5A9624DE4029}" sibTransId="{1DE48370-EF0B-448D-A1D0-F6297795CA0A}"/>
    <dgm:cxn modelId="{C1C672D2-657C-4ED0-9C6C-53A4FFE035A4}" srcId="{ABF79E46-1B94-445B-86A4-D07A94E055C5}" destId="{7A76E196-8E66-4A4B-8F94-00A33B1A8E39}" srcOrd="1" destOrd="0" parTransId="{1ACA7F7B-A047-486E-8E54-141F96E79B47}" sibTransId="{AEEE546F-476F-4725-94CD-BE7E43B1B750}"/>
    <dgm:cxn modelId="{7E154FD3-0582-4C94-9E47-15A027FD489B}" srcId="{163B252D-444A-4F01-A348-DDDFE4984A3A}" destId="{DA32F72D-0710-4A4D-86DB-BBD07E81A0E1}" srcOrd="0" destOrd="0" parTransId="{B2516C06-7E23-4E83-8AAF-501A25F37AF0}" sibTransId="{0F1E3B45-D920-4DEF-B860-D5A7F49BFBED}"/>
    <dgm:cxn modelId="{9F69D9E6-DCE0-409D-98B8-A46ADF013DFE}" srcId="{D4AC01EA-0E92-46DE-904B-D8D8AE3EBC93}" destId="{CC57E97F-CD05-408A-A551-0B67BF8209CD}" srcOrd="2" destOrd="0" parTransId="{0CDD2B8B-7E36-4352-A889-83AE1D298FE6}" sibTransId="{26872F7B-FBFA-4EEE-BAF4-41E2DEFEFA8C}"/>
    <dgm:cxn modelId="{3F0942EA-1BF2-4615-BA8C-F02E8ED975C5}" type="presOf" srcId="{7884EC6A-60AB-4A81-BAB1-0A40003A7E98}" destId="{9F2977D1-D298-4DFB-AA19-3EA45C4D26E3}" srcOrd="0" destOrd="0" presId="urn:microsoft.com/office/officeart/2005/8/layout/lProcess3"/>
    <dgm:cxn modelId="{6E3199FB-5AE1-4400-868A-CDE758EEF536}" type="presOf" srcId="{D4784401-F059-4CC0-BA11-E71B971A23B4}" destId="{76AA8F73-BAB8-4CE7-AC8C-231444F23091}" srcOrd="0" destOrd="0" presId="urn:microsoft.com/office/officeart/2005/8/layout/lProcess3"/>
    <dgm:cxn modelId="{634714B9-11F9-43BB-9114-F11B397F7621}" type="presParOf" srcId="{5A2ACA38-4DEB-4562-BFA7-560639432EF2}" destId="{6D5804F6-B3B3-4C95-98D1-96EF27B93B9F}" srcOrd="0" destOrd="0" presId="urn:microsoft.com/office/officeart/2005/8/layout/lProcess3"/>
    <dgm:cxn modelId="{4023F6F0-639C-442B-97BE-E9E9FAF6ED03}" type="presParOf" srcId="{6D5804F6-B3B3-4C95-98D1-96EF27B93B9F}" destId="{B541462E-2F53-4DC1-9A6C-12C02620C7A8}" srcOrd="0" destOrd="0" presId="urn:microsoft.com/office/officeart/2005/8/layout/lProcess3"/>
    <dgm:cxn modelId="{7379C772-92D0-45AE-81D3-8B9A918233DE}" type="presParOf" srcId="{6D5804F6-B3B3-4C95-98D1-96EF27B93B9F}" destId="{CE899535-67DC-49AE-9248-D62BBE353B8B}" srcOrd="1" destOrd="0" presId="urn:microsoft.com/office/officeart/2005/8/layout/lProcess3"/>
    <dgm:cxn modelId="{96311334-958B-4808-BCB5-DDF94422782A}" type="presParOf" srcId="{6D5804F6-B3B3-4C95-98D1-96EF27B93B9F}" destId="{96233494-D5A0-47ED-8EB7-15501558AA98}" srcOrd="2" destOrd="0" presId="urn:microsoft.com/office/officeart/2005/8/layout/lProcess3"/>
    <dgm:cxn modelId="{42DF60E6-F6FB-472F-B03E-25103B47FE3F}" type="presParOf" srcId="{5A2ACA38-4DEB-4562-BFA7-560639432EF2}" destId="{8FE0905E-C958-4B76-B956-C3DA284DB8ED}" srcOrd="1" destOrd="0" presId="urn:microsoft.com/office/officeart/2005/8/layout/lProcess3"/>
    <dgm:cxn modelId="{D549CD90-B26F-41AD-902D-97017D7259CC}" type="presParOf" srcId="{5A2ACA38-4DEB-4562-BFA7-560639432EF2}" destId="{B9ABA140-81D2-4C4E-A90B-FD64D96C6C9A}" srcOrd="2" destOrd="0" presId="urn:microsoft.com/office/officeart/2005/8/layout/lProcess3"/>
    <dgm:cxn modelId="{B3326D77-01A1-4453-AE67-0515FED3C8D5}" type="presParOf" srcId="{B9ABA140-81D2-4C4E-A90B-FD64D96C6C9A}" destId="{97737055-AABB-42A8-82A5-3B83236550D7}" srcOrd="0" destOrd="0" presId="urn:microsoft.com/office/officeart/2005/8/layout/lProcess3"/>
    <dgm:cxn modelId="{6DEF7541-DAA1-46E1-BC1A-340039C16B5E}" type="presParOf" srcId="{B9ABA140-81D2-4C4E-A90B-FD64D96C6C9A}" destId="{F95D14A2-8901-4248-8AD6-7BB579DDC3F9}" srcOrd="1" destOrd="0" presId="urn:microsoft.com/office/officeart/2005/8/layout/lProcess3"/>
    <dgm:cxn modelId="{70BB3444-8663-486C-9ECE-73284D06F0BC}" type="presParOf" srcId="{B9ABA140-81D2-4C4E-A90B-FD64D96C6C9A}" destId="{9F2977D1-D298-4DFB-AA19-3EA45C4D26E3}" srcOrd="2" destOrd="0" presId="urn:microsoft.com/office/officeart/2005/8/layout/lProcess3"/>
    <dgm:cxn modelId="{C3A4924A-60FC-434A-AFD0-106EED3A9657}" type="presParOf" srcId="{B9ABA140-81D2-4C4E-A90B-FD64D96C6C9A}" destId="{4433CFD3-D31E-44EB-BEDE-AB303DCBBA6F}" srcOrd="3" destOrd="0" presId="urn:microsoft.com/office/officeart/2005/8/layout/lProcess3"/>
    <dgm:cxn modelId="{2ABFAC33-75C8-4DE5-B381-95BF8AD5D1ED}" type="presParOf" srcId="{B9ABA140-81D2-4C4E-A90B-FD64D96C6C9A}" destId="{BFE26352-8959-4D92-8466-6FF52BFCC23D}" srcOrd="4" destOrd="0" presId="urn:microsoft.com/office/officeart/2005/8/layout/lProcess3"/>
    <dgm:cxn modelId="{34EDBD2F-1B52-45E4-B81B-96302497FD0F}" type="presParOf" srcId="{5A2ACA38-4DEB-4562-BFA7-560639432EF2}" destId="{5E4FDD2D-891F-40F4-A5FD-440DEBF9D04E}" srcOrd="3" destOrd="0" presId="urn:microsoft.com/office/officeart/2005/8/layout/lProcess3"/>
    <dgm:cxn modelId="{22BFEBAC-EB1E-4B2A-8691-4AE0B3BD4662}" type="presParOf" srcId="{5A2ACA38-4DEB-4562-BFA7-560639432EF2}" destId="{1D76C5F7-8E83-4F79-B99A-CADA6B0152EF}" srcOrd="4" destOrd="0" presId="urn:microsoft.com/office/officeart/2005/8/layout/lProcess3"/>
    <dgm:cxn modelId="{91E2E502-7C30-4399-9428-B96D6544B6B0}" type="presParOf" srcId="{1D76C5F7-8E83-4F79-B99A-CADA6B0152EF}" destId="{ED541E91-EBCD-4692-90F1-4D3F711A08A6}" srcOrd="0" destOrd="0" presId="urn:microsoft.com/office/officeart/2005/8/layout/lProcess3"/>
    <dgm:cxn modelId="{3D7E257E-F2F9-4B4C-B2B2-CF6C75EA4C68}" type="presParOf" srcId="{1D76C5F7-8E83-4F79-B99A-CADA6B0152EF}" destId="{B2E6F802-181D-4216-96F5-33144731199D}" srcOrd="1" destOrd="0" presId="urn:microsoft.com/office/officeart/2005/8/layout/lProcess3"/>
    <dgm:cxn modelId="{98256F00-3240-499D-98C5-B2234575CA2F}" type="presParOf" srcId="{1D76C5F7-8E83-4F79-B99A-CADA6B0152EF}" destId="{76AA8F73-BAB8-4CE7-AC8C-231444F23091}" srcOrd="2" destOrd="0" presId="urn:microsoft.com/office/officeart/2005/8/layout/lProcess3"/>
    <dgm:cxn modelId="{8C48E47D-5E07-41CD-9664-65F6B0DFA732}" type="presParOf" srcId="{5A2ACA38-4DEB-4562-BFA7-560639432EF2}" destId="{6653EAC4-E80F-40D7-AE0B-F97BDE2D5074}" srcOrd="5" destOrd="0" presId="urn:microsoft.com/office/officeart/2005/8/layout/lProcess3"/>
    <dgm:cxn modelId="{F648E6C2-8A7A-4B36-8887-5258C9B7E8DD}" type="presParOf" srcId="{5A2ACA38-4DEB-4562-BFA7-560639432EF2}" destId="{E3C80D1B-C005-48EC-AC84-3EC29D1482C1}" srcOrd="6" destOrd="0" presId="urn:microsoft.com/office/officeart/2005/8/layout/lProcess3"/>
    <dgm:cxn modelId="{A5FF7AA4-10C8-461D-8FC3-EFDBA2A16042}" type="presParOf" srcId="{E3C80D1B-C005-48EC-AC84-3EC29D1482C1}" destId="{49E4FC2B-6C0C-40D2-8CDE-8CE643B01C19}" srcOrd="0" destOrd="0" presId="urn:microsoft.com/office/officeart/2005/8/layout/lProcess3"/>
    <dgm:cxn modelId="{5F51AA37-4472-4388-BCCF-0A7034A982C0}" type="presParOf" srcId="{E3C80D1B-C005-48EC-AC84-3EC29D1482C1}" destId="{F3A69DB3-431A-4263-B28F-AA75BA0F23F9}" srcOrd="1" destOrd="0" presId="urn:microsoft.com/office/officeart/2005/8/layout/lProcess3"/>
    <dgm:cxn modelId="{A89F70B3-5E77-4258-BF6B-89BFD04206BD}" type="presParOf" srcId="{E3C80D1B-C005-48EC-AC84-3EC29D1482C1}" destId="{BD6A11BC-405B-4BD6-B5E0-F043EBC72DD3}" srcOrd="2" destOrd="0" presId="urn:microsoft.com/office/officeart/2005/8/layout/lProcess3"/>
    <dgm:cxn modelId="{F5153D84-45EB-4895-B574-BBED9FF34DC9}" type="presParOf" srcId="{E3C80D1B-C005-48EC-AC84-3EC29D1482C1}" destId="{CFDBB6DF-E4CA-459A-96A5-2FFD3EFB4BD8}" srcOrd="3" destOrd="0" presId="urn:microsoft.com/office/officeart/2005/8/layout/lProcess3"/>
    <dgm:cxn modelId="{46A17511-DF02-4DE6-BED0-B9E38C845DE1}" type="presParOf" srcId="{E3C80D1B-C005-48EC-AC84-3EC29D1482C1}" destId="{A76604E3-9834-4D96-B191-9597169879A6}"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D5043D0-6D86-4A2C-A277-916689EEB96C}" type="doc">
      <dgm:prSet loTypeId="urn:microsoft.com/office/officeart/2005/8/layout/lProcess3" loCatId="process" qsTypeId="urn:microsoft.com/office/officeart/2005/8/quickstyle/simple1" qsCatId="simple" csTypeId="urn:microsoft.com/office/officeart/2005/8/colors/colorful4" csCatId="colorful" phldr="1"/>
      <dgm:spPr/>
      <dgm:t>
        <a:bodyPr/>
        <a:lstStyle/>
        <a:p>
          <a:endParaRPr lang="en-US"/>
        </a:p>
      </dgm:t>
    </dgm:pt>
    <dgm:pt modelId="{DEC9D8BC-AA83-4730-9EF6-1982D39444A0}">
      <dgm:prSet/>
      <dgm:spPr/>
      <dgm:t>
        <a:bodyPr/>
        <a:lstStyle/>
        <a:p>
          <a:r>
            <a:rPr lang="en-US" dirty="0"/>
            <a:t>The rotational kinetic energy of a rigid body is:</a:t>
          </a:r>
        </a:p>
      </dgm:t>
    </dgm:pt>
    <dgm:pt modelId="{6DDF3EC3-C35B-4114-B1D5-7098F6FA7161}" type="parTrans" cxnId="{42E2BC6A-1193-4BCD-8384-7981577F640C}">
      <dgm:prSet/>
      <dgm:spPr/>
      <dgm:t>
        <a:bodyPr/>
        <a:lstStyle/>
        <a:p>
          <a:endParaRPr lang="en-US"/>
        </a:p>
      </dgm:t>
    </dgm:pt>
    <dgm:pt modelId="{0667DACD-42AF-4D54-9BA0-DFE286258943}" type="sibTrans" cxnId="{42E2BC6A-1193-4BCD-8384-7981577F640C}">
      <dgm:prSet/>
      <dgm:spPr/>
      <dgm:t>
        <a:bodyPr/>
        <a:lstStyle/>
        <a:p>
          <a:endParaRPr lang="en-US"/>
        </a:p>
      </dgm:t>
    </dgm:pt>
    <dgm:pt modelId="{EEF9E80A-43D0-4007-9966-AFE20C9B37FA}">
      <dgm:prSet/>
      <dgm:spPr/>
      <dgm:t>
        <a:bodyPr/>
        <a:lstStyle/>
        <a:p>
          <a:r>
            <a:rPr lang="en-CA" dirty="0"/>
            <a:t>The moment of inertia, </a:t>
          </a:r>
          <a:r>
            <a:rPr lang="en-CA" i="1" dirty="0"/>
            <a:t>I</a:t>
          </a:r>
          <a:r>
            <a:rPr lang="en-CA" dirty="0"/>
            <a:t>, is obtained by multiplying the mass of each particle by the square of its distance from the axis of rotation and adding these products:</a:t>
          </a:r>
          <a:endParaRPr lang="en-US" dirty="0"/>
        </a:p>
      </dgm:t>
    </dgm:pt>
    <dgm:pt modelId="{D4DBD413-784F-4C47-BFF3-059CBFDE7FDB}" type="parTrans" cxnId="{C0D87895-8E6A-4A82-A6F0-CA1B54B3F4AC}">
      <dgm:prSet/>
      <dgm:spPr/>
      <dgm:t>
        <a:bodyPr/>
        <a:lstStyle/>
        <a:p>
          <a:endParaRPr lang="en-US"/>
        </a:p>
      </dgm:t>
    </dgm:pt>
    <dgm:pt modelId="{01A1A217-787C-4F0D-9B3D-A448421F45FA}" type="sibTrans" cxnId="{C0D87895-8E6A-4A82-A6F0-CA1B54B3F4AC}">
      <dgm:prSet/>
      <dgm:spPr/>
      <dgm:t>
        <a:bodyPr/>
        <a:lstStyle/>
        <a:p>
          <a:endParaRPr lang="en-US"/>
        </a:p>
      </dgm:t>
    </dgm:pt>
    <dgm:pt modelId="{59F2F48E-66AF-4057-9681-4C4D48161491}">
      <dgm:prSet/>
      <dgm:spPr/>
      <dgm:t>
        <a:bodyPr/>
        <a:lstStyle/>
        <a:p>
          <a:r>
            <a:rPr lang="en-CA" dirty="0"/>
            <a:t>The SI unit of </a:t>
          </a:r>
          <a:r>
            <a:rPr lang="en-CA" i="1" dirty="0"/>
            <a:t>I</a:t>
          </a:r>
          <a:r>
            <a:rPr lang="en-CA" dirty="0"/>
            <a:t> is the</a:t>
          </a:r>
          <a:endParaRPr lang="en-US" dirty="0"/>
        </a:p>
      </dgm:t>
    </dgm:pt>
    <dgm:pt modelId="{6C64E27B-BF46-4123-A8C0-976203142C43}" type="parTrans" cxnId="{A33F1A83-B6E9-4255-B7CC-FBCF8932F720}">
      <dgm:prSet/>
      <dgm:spPr/>
      <dgm:t>
        <a:bodyPr/>
        <a:lstStyle/>
        <a:p>
          <a:endParaRPr lang="en-US"/>
        </a:p>
      </dgm:t>
    </dgm:pt>
    <dgm:pt modelId="{6BA8AB93-5BD8-4602-A4EF-FD4FBE99FDF3}" type="sibTrans" cxnId="{A33F1A83-B6E9-4255-B7CC-FBCF8932F720}">
      <dgm:prSet/>
      <dgm:spPr/>
      <dgm:t>
        <a:bodyPr/>
        <a:lstStyle/>
        <a:p>
          <a:endParaRPr lang="en-US"/>
        </a:p>
      </dgm:t>
    </dgm:pt>
    <mc:AlternateContent xmlns:mc="http://schemas.openxmlformats.org/markup-compatibility/2006" xmlns:a14="http://schemas.microsoft.com/office/drawing/2010/main">
      <mc:Choice Requires="a14">
        <dgm:pt modelId="{B4E3289E-A04C-4AA2-A682-37DE6DEE2C91}">
          <dgm:prSe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𝐾𝐸</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b="0" i="1" smtClean="0">
                        <a:latin typeface="Cambria Math" panose="02040503050406030204" pitchFamily="18" charset="0"/>
                      </a:rPr>
                      <m:t>𝐼</m:t>
                    </m:r>
                    <m:sSup>
                      <m:sSupPr>
                        <m:ctrlPr>
                          <a:rPr lang="en-US" b="0" i="1" smtClean="0">
                            <a:latin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𝜔</m:t>
                        </m:r>
                      </m:e>
                      <m:sup>
                        <m:r>
                          <a:rPr lang="en-US" b="0" i="1" smtClean="0">
                            <a:latin typeface="Cambria Math" panose="02040503050406030204" pitchFamily="18" charset="0"/>
                          </a:rPr>
                          <m:t>2</m:t>
                        </m:r>
                      </m:sup>
                    </m:sSup>
                  </m:oMath>
                </m:oMathPara>
              </a14:m>
              <a:endParaRPr lang="en-US" dirty="0"/>
            </a:p>
          </dgm:t>
        </dgm:pt>
      </mc:Choice>
      <mc:Fallback xmlns="">
        <dgm:pt modelId="{B4E3289E-A04C-4AA2-A682-37DE6DEE2C91}">
          <dgm:prSet/>
          <dgm:spPr/>
          <dgm:t>
            <a:bodyPr/>
            <a:lstStyle/>
            <a:p>
              <a:r>
                <a:rPr lang="en-US" b="0" i="0">
                  <a:latin typeface="Cambria Math" panose="02040503050406030204" pitchFamily="18" charset="0"/>
                </a:rPr>
                <a:t>𝐾𝐸=1/2 𝐼</a:t>
              </a:r>
              <a:r>
                <a:rPr lang="en-US" b="0" i="0">
                  <a:latin typeface="Cambria Math" panose="02040503050406030204" pitchFamily="18" charset="0"/>
                  <a:ea typeface="Cambria Math" panose="02040503050406030204" pitchFamily="18" charset="0"/>
                </a:rPr>
                <a:t>𝜔^</a:t>
              </a:r>
              <a:r>
                <a:rPr lang="en-US" b="0" i="0">
                  <a:latin typeface="Cambria Math" panose="02040503050406030204" pitchFamily="18" charset="0"/>
                </a:rPr>
                <a:t>2</a:t>
              </a:r>
              <a:endParaRPr lang="en-US" dirty="0"/>
            </a:p>
          </dgm:t>
        </dgm:pt>
      </mc:Fallback>
    </mc:AlternateContent>
    <dgm:pt modelId="{6A128DC7-CAAA-4772-8152-F86052E4FC0C}" type="parTrans" cxnId="{4D2CF736-7752-4290-B768-EA3B037ED018}">
      <dgm:prSet/>
      <dgm:spPr/>
      <dgm:t>
        <a:bodyPr/>
        <a:lstStyle/>
        <a:p>
          <a:endParaRPr lang="en-US"/>
        </a:p>
      </dgm:t>
    </dgm:pt>
    <dgm:pt modelId="{D4830E97-FDA8-454C-ACA2-7EABE6FEBAA5}" type="sibTrans" cxnId="{4D2CF736-7752-4290-B768-EA3B037ED018}">
      <dgm:prSet/>
      <dgm:spPr/>
      <dgm:t>
        <a:bodyPr/>
        <a:lstStyle/>
        <a:p>
          <a:endParaRPr lang="en-US"/>
        </a:p>
      </dgm:t>
    </dgm:pt>
    <mc:AlternateContent xmlns:mc="http://schemas.openxmlformats.org/markup-compatibility/2006" xmlns:a14="http://schemas.microsoft.com/office/drawing/2010/main">
      <mc:Choice Requires="a14">
        <dgm:pt modelId="{1439A115-D754-4721-A309-4257ED7AFF5E}">
          <dgm:prSet custT="1"/>
          <dgm:spPr/>
          <dgm:t>
            <a:bodyPr/>
            <a:lstStyle/>
            <a:p>
              <a:pPr/>
              <a14:m>
                <m:oMathPara xmlns:m="http://schemas.openxmlformats.org/officeDocument/2006/math">
                  <m:oMathParaPr>
                    <m:jc m:val="centerGroup"/>
                  </m:oMathParaPr>
                  <m:oMath xmlns:m="http://schemas.openxmlformats.org/officeDocument/2006/math">
                    <m:r>
                      <m:rPr>
                        <m:nor/>
                      </m:rPr>
                      <a:rPr lang="en-US" sz="1800" i="0" smtClean="0">
                        <a:latin typeface="Cambria Math" panose="02040503050406030204" pitchFamily="18" charset="0"/>
                      </a:rPr>
                      <m:t>kilogram</m:t>
                    </m:r>
                    <m:r>
                      <m:rPr>
                        <m:nor/>
                      </m:rPr>
                      <a:rPr lang="en-US" sz="1800" i="0" smtClean="0">
                        <a:latin typeface="Cambria Math" panose="02040503050406030204" pitchFamily="18" charset="0"/>
                      </a:rPr>
                      <m:t>−</m:t>
                    </m:r>
                    <m:r>
                      <m:rPr>
                        <m:nor/>
                      </m:rPr>
                      <a:rPr lang="en-US" sz="1800" i="0" smtClean="0">
                        <a:latin typeface="Cambria Math" panose="02040503050406030204" pitchFamily="18" charset="0"/>
                      </a:rPr>
                      <m:t>mete</m:t>
                    </m:r>
                    <m:sSup>
                      <m:sSupPr>
                        <m:ctrlPr>
                          <a:rPr lang="en-US" sz="1800" i="1">
                            <a:latin typeface="Cambria Math" panose="02040503050406030204" pitchFamily="18" charset="0"/>
                          </a:rPr>
                        </m:ctrlPr>
                      </m:sSupPr>
                      <m:e>
                        <m:r>
                          <m:rPr>
                            <m:nor/>
                          </m:rPr>
                          <a:rPr lang="en-US" sz="1800" i="0">
                            <a:latin typeface="Cambria Math" panose="02040503050406030204" pitchFamily="18" charset="0"/>
                          </a:rPr>
                          <m:t>r</m:t>
                        </m:r>
                      </m:e>
                      <m:sup>
                        <m:r>
                          <a:rPr lang="en-US" sz="1800" i="0">
                            <a:latin typeface="Cambria Math" panose="02040503050406030204" pitchFamily="18" charset="0"/>
                          </a:rPr>
                          <m:t>2</m:t>
                        </m:r>
                      </m:sup>
                    </m:sSup>
                    <m:r>
                      <a:rPr lang="en-US" sz="1800" i="1">
                        <a:latin typeface="Cambria Math" panose="02040503050406030204" pitchFamily="18" charset="0"/>
                      </a:rPr>
                      <m:t>(</m:t>
                    </m:r>
                    <m:r>
                      <m:rPr>
                        <m:nor/>
                      </m:rPr>
                      <a:rPr lang="en-US" sz="1800" i="0">
                        <a:latin typeface="Cambria Math" panose="02040503050406030204" pitchFamily="18" charset="0"/>
                      </a:rPr>
                      <m:t>kg</m:t>
                    </m:r>
                    <m:r>
                      <a:rPr lang="en-US" sz="1800" i="1">
                        <a:latin typeface="Cambria Math" panose="02040503050406030204" pitchFamily="18" charset="0"/>
                      </a:rPr>
                      <m:t>⋅</m:t>
                    </m:r>
                    <m:sSup>
                      <m:sSupPr>
                        <m:ctrlPr>
                          <a:rPr lang="en-US" sz="1800" i="1">
                            <a:latin typeface="Cambria Math" panose="02040503050406030204" pitchFamily="18" charset="0"/>
                          </a:rPr>
                        </m:ctrlPr>
                      </m:sSupPr>
                      <m:e>
                        <m:r>
                          <m:rPr>
                            <m:sty m:val="p"/>
                          </m:rPr>
                          <a:rPr lang="en-US" sz="1800" i="0">
                            <a:latin typeface="Cambria Math" panose="02040503050406030204" pitchFamily="18" charset="0"/>
                          </a:rPr>
                          <m:t>m</m:t>
                        </m:r>
                      </m:e>
                      <m:sup>
                        <m:r>
                          <a:rPr lang="en-US" sz="1800" i="0">
                            <a:latin typeface="Cambria Math" panose="02040503050406030204" pitchFamily="18" charset="0"/>
                          </a:rPr>
                          <m:t>2</m:t>
                        </m:r>
                      </m:sup>
                    </m:sSup>
                    <m:r>
                      <a:rPr lang="en-US" sz="1800" i="1">
                        <a:latin typeface="Cambria Math" panose="02040503050406030204" pitchFamily="18" charset="0"/>
                      </a:rPr>
                      <m:t>).</m:t>
                    </m:r>
                  </m:oMath>
                </m:oMathPara>
              </a14:m>
              <a:endParaRPr lang="en-US" sz="1800" dirty="0"/>
            </a:p>
          </dgm:t>
        </dgm:pt>
      </mc:Choice>
      <mc:Fallback xmlns="">
        <dgm:pt modelId="{1439A115-D754-4721-A309-4257ED7AFF5E}">
          <dgm:prSet custT="1"/>
          <dgm:spPr/>
          <dgm:t>
            <a:bodyPr/>
            <a:lstStyle/>
            <a:p>
              <a:r>
                <a:rPr lang="en-US" sz="1800" i="0">
                  <a:latin typeface="Cambria Math" panose="02040503050406030204" pitchFamily="18" charset="0"/>
                </a:rPr>
                <a:t>"kilogram−mete" "r" ^2 ("kg"⋅m^2).</a:t>
              </a:r>
              <a:endParaRPr lang="en-US" sz="1800" dirty="0"/>
            </a:p>
          </dgm:t>
        </dgm:pt>
      </mc:Fallback>
    </mc:AlternateContent>
    <dgm:pt modelId="{453CC074-DA62-4B74-967A-CCE37E287142}" type="parTrans" cxnId="{6A506A5C-5DBF-4CD1-8E71-114FD6E3ED8A}">
      <dgm:prSet/>
      <dgm:spPr/>
      <dgm:t>
        <a:bodyPr/>
        <a:lstStyle/>
        <a:p>
          <a:endParaRPr lang="en-US"/>
        </a:p>
      </dgm:t>
    </dgm:pt>
    <dgm:pt modelId="{4AB09A1F-E378-4396-9C64-C91D002B180D}" type="sibTrans" cxnId="{6A506A5C-5DBF-4CD1-8E71-114FD6E3ED8A}">
      <dgm:prSet/>
      <dgm:spPr/>
      <dgm:t>
        <a:bodyPr/>
        <a:lstStyle/>
        <a:p>
          <a:endParaRPr lang="en-US"/>
        </a:p>
      </dgm:t>
    </dgm:pt>
    <mc:AlternateContent xmlns:mc="http://schemas.openxmlformats.org/markup-compatibility/2006" xmlns:a14="http://schemas.microsoft.com/office/drawing/2010/main">
      <mc:Choice Requires="a14">
        <dgm:pt modelId="{C7B1E97A-0556-4D1A-84B3-A81ABAB4608A}">
          <dgm:prSe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𝐼</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𝑚</m:t>
                        </m:r>
                      </m:e>
                      <m:sub>
                        <m:r>
                          <a:rPr lang="en-US" b="0" i="1" smtClean="0">
                            <a:latin typeface="Cambria Math" panose="02040503050406030204" pitchFamily="18" charset="0"/>
                          </a:rPr>
                          <m:t>1</m:t>
                        </m:r>
                      </m:sub>
                    </m:sSub>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𝑟</m:t>
                        </m:r>
                      </m:e>
                      <m:sub>
                        <m:r>
                          <a:rPr lang="en-US" b="0" i="1" smtClean="0">
                            <a:latin typeface="Cambria Math" panose="02040503050406030204" pitchFamily="18" charset="0"/>
                          </a:rPr>
                          <m:t>1</m:t>
                        </m:r>
                      </m:sub>
                      <m:sup>
                        <m:r>
                          <a:rPr lang="en-US" b="0" i="1" smtClean="0">
                            <a:latin typeface="Cambria Math" panose="02040503050406030204" pitchFamily="18" charset="0"/>
                          </a:rPr>
                          <m:t>2</m:t>
                        </m:r>
                      </m:sup>
                    </m:sSubSup>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𝑚</m:t>
                        </m:r>
                      </m:e>
                      <m:sub>
                        <m:r>
                          <a:rPr lang="en-US" b="0" i="1" smtClean="0">
                            <a:latin typeface="Cambria Math" panose="02040503050406030204" pitchFamily="18" charset="0"/>
                          </a:rPr>
                          <m:t>2</m:t>
                        </m:r>
                      </m:sub>
                    </m:sSub>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𝑟</m:t>
                        </m:r>
                      </m:e>
                      <m:sub>
                        <m:r>
                          <a:rPr lang="en-US" b="0" i="1" smtClean="0">
                            <a:latin typeface="Cambria Math" panose="02040503050406030204" pitchFamily="18" charset="0"/>
                          </a:rPr>
                          <m:t>2</m:t>
                        </m:r>
                      </m:sub>
                      <m:sup>
                        <m:r>
                          <a:rPr lang="en-US" b="0" i="1" smtClean="0">
                            <a:latin typeface="Cambria Math" panose="02040503050406030204" pitchFamily="18" charset="0"/>
                          </a:rPr>
                          <m:t>2</m:t>
                        </m:r>
                      </m:sup>
                    </m:sSubSup>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𝑚</m:t>
                        </m:r>
                      </m:e>
                      <m:sub>
                        <m:r>
                          <a:rPr lang="en-US" b="0" i="1" smtClean="0">
                            <a:latin typeface="Cambria Math" panose="02040503050406030204" pitchFamily="18" charset="0"/>
                          </a:rPr>
                          <m:t>3</m:t>
                        </m:r>
                      </m:sub>
                    </m:sSub>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𝑟</m:t>
                        </m:r>
                      </m:e>
                      <m:sub>
                        <m:r>
                          <a:rPr lang="en-US" b="0" i="1" smtClean="0">
                            <a:latin typeface="Cambria Math" panose="02040503050406030204" pitchFamily="18" charset="0"/>
                          </a:rPr>
                          <m:t>3</m:t>
                        </m:r>
                      </m:sub>
                      <m:sup>
                        <m:r>
                          <a:rPr lang="en-US" b="0" i="1" smtClean="0">
                            <a:latin typeface="Cambria Math" panose="02040503050406030204" pitchFamily="18" charset="0"/>
                          </a:rPr>
                          <m:t>2</m:t>
                        </m:r>
                      </m:sup>
                    </m:sSubSup>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nary>
                      <m:naryPr>
                        <m:chr m:val="∑"/>
                        <m:supHide m:val="on"/>
                        <m:ctrlPr>
                          <a:rPr lang="en-US" b="0" i="1" smtClean="0">
                            <a:latin typeface="Cambria Math" panose="02040503050406030204" pitchFamily="18" charset="0"/>
                            <a:ea typeface="Cambria Math" panose="02040503050406030204" pitchFamily="18" charset="0"/>
                          </a:rPr>
                        </m:ctrlPr>
                      </m:naryPr>
                      <m:sub>
                        <m:r>
                          <m:rPr>
                            <m:brk m:alnAt="7"/>
                          </m:rPr>
                          <a:rPr lang="en-US" b="0" i="1" smtClean="0">
                            <a:latin typeface="Cambria Math" panose="02040503050406030204" pitchFamily="18" charset="0"/>
                            <a:ea typeface="Cambria Math" panose="02040503050406030204" pitchFamily="18" charset="0"/>
                          </a:rPr>
                          <m:t>𝑖</m:t>
                        </m:r>
                      </m:sub>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𝑚</m:t>
                            </m:r>
                          </m:e>
                          <m:sub>
                            <m:r>
                              <a:rPr lang="en-US" b="0" i="1" smtClean="0">
                                <a:latin typeface="Cambria Math" panose="02040503050406030204" pitchFamily="18" charset="0"/>
                              </a:rPr>
                              <m:t>𝑖</m:t>
                            </m:r>
                          </m:sub>
                        </m:sSub>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𝑟</m:t>
                            </m:r>
                          </m:e>
                          <m:sub>
                            <m:r>
                              <a:rPr lang="en-US" b="0" i="1" smtClean="0">
                                <a:latin typeface="Cambria Math" panose="02040503050406030204" pitchFamily="18" charset="0"/>
                              </a:rPr>
                              <m:t>𝑖</m:t>
                            </m:r>
                          </m:sub>
                          <m:sup>
                            <m:r>
                              <a:rPr lang="en-US" b="0" i="1" smtClean="0">
                                <a:latin typeface="Cambria Math" panose="02040503050406030204" pitchFamily="18" charset="0"/>
                              </a:rPr>
                              <m:t>2</m:t>
                            </m:r>
                          </m:sup>
                        </m:sSubSup>
                      </m:e>
                    </m:nary>
                  </m:oMath>
                </m:oMathPara>
              </a14:m>
              <a:endParaRPr lang="en-US" dirty="0"/>
            </a:p>
          </dgm:t>
        </dgm:pt>
      </mc:Choice>
      <mc:Fallback xmlns="">
        <dgm:pt modelId="{C7B1E97A-0556-4D1A-84B3-A81ABAB4608A}">
          <dgm:prSet/>
          <dgm:spPr/>
          <dgm:t>
            <a:bodyPr/>
            <a:lstStyle/>
            <a:p>
              <a:r>
                <a:rPr lang="en-US" b="0" i="0">
                  <a:latin typeface="Cambria Math" panose="02040503050406030204" pitchFamily="18" charset="0"/>
                </a:rPr>
                <a:t>𝐼=𝑚_1 𝑟_1^2+𝑚_2 𝑟_2^2+ 𝑚_3 𝑟_3^2+</a:t>
              </a:r>
              <a:r>
                <a:rPr lang="en-US" b="0" i="0">
                  <a:latin typeface="Cambria Math" panose="02040503050406030204" pitchFamily="18" charset="0"/>
                  <a:ea typeface="Cambria Math" panose="02040503050406030204" pitchFamily="18" charset="0"/>
                </a:rPr>
                <a:t>⋯=∑_𝑖▒〖</a:t>
              </a:r>
              <a:r>
                <a:rPr lang="en-US" b="0" i="0">
                  <a:latin typeface="Cambria Math" panose="02040503050406030204" pitchFamily="18" charset="0"/>
                </a:rPr>
                <a:t>𝑚_𝑖 𝑟_𝑖^2 </a:t>
              </a:r>
              <a:r>
                <a:rPr lang="en-US" b="0" i="0">
                  <a:latin typeface="Cambria Math" panose="02040503050406030204" pitchFamily="18" charset="0"/>
                  <a:ea typeface="Cambria Math" panose="02040503050406030204" pitchFamily="18" charset="0"/>
                </a:rPr>
                <a:t>〗</a:t>
              </a:r>
              <a:endParaRPr lang="en-US" dirty="0"/>
            </a:p>
          </dgm:t>
        </dgm:pt>
      </mc:Fallback>
    </mc:AlternateContent>
    <dgm:pt modelId="{FF196CBE-A17F-4BE5-B0F9-AB6591562FD8}" type="parTrans" cxnId="{20672657-4924-46AA-942E-61D25C9A6F18}">
      <dgm:prSet/>
      <dgm:spPr/>
      <dgm:t>
        <a:bodyPr/>
        <a:lstStyle/>
        <a:p>
          <a:endParaRPr lang="en-US"/>
        </a:p>
      </dgm:t>
    </dgm:pt>
    <dgm:pt modelId="{05064F17-A228-4DE4-821E-5689AD694835}" type="sibTrans" cxnId="{20672657-4924-46AA-942E-61D25C9A6F18}">
      <dgm:prSet/>
      <dgm:spPr/>
      <dgm:t>
        <a:bodyPr/>
        <a:lstStyle/>
        <a:p>
          <a:endParaRPr lang="en-US"/>
        </a:p>
      </dgm:t>
    </dgm:pt>
    <dgm:pt modelId="{9938B7EB-8887-4DEC-AE2C-3F45F0BF3C52}" type="pres">
      <dgm:prSet presAssocID="{0D5043D0-6D86-4A2C-A277-916689EEB96C}" presName="Name0" presStyleCnt="0">
        <dgm:presLayoutVars>
          <dgm:chPref val="3"/>
          <dgm:dir/>
          <dgm:animLvl val="lvl"/>
          <dgm:resizeHandles/>
        </dgm:presLayoutVars>
      </dgm:prSet>
      <dgm:spPr/>
    </dgm:pt>
    <dgm:pt modelId="{EB98AD50-1C8A-418C-A0EC-DDB671BF1452}" type="pres">
      <dgm:prSet presAssocID="{DEC9D8BC-AA83-4730-9EF6-1982D39444A0}" presName="horFlow" presStyleCnt="0"/>
      <dgm:spPr/>
    </dgm:pt>
    <dgm:pt modelId="{18B4F642-0A99-4339-AC55-D1618FA7CF57}" type="pres">
      <dgm:prSet presAssocID="{DEC9D8BC-AA83-4730-9EF6-1982D39444A0}" presName="bigChev" presStyleLbl="node1" presStyleIdx="0" presStyleCnt="3" custScaleX="138186"/>
      <dgm:spPr/>
    </dgm:pt>
    <dgm:pt modelId="{7322E3BE-EEB8-4C19-983C-E2594B318F6E}" type="pres">
      <dgm:prSet presAssocID="{6A128DC7-CAAA-4772-8152-F86052E4FC0C}" presName="parTrans" presStyleCnt="0"/>
      <dgm:spPr/>
    </dgm:pt>
    <dgm:pt modelId="{5A250A7D-E23A-4A95-9122-448F45FCCE98}" type="pres">
      <dgm:prSet presAssocID="{B4E3289E-A04C-4AA2-A682-37DE6DEE2C91}" presName="node" presStyleLbl="alignAccFollowNode1" presStyleIdx="0" presStyleCnt="3" custScaleX="138186">
        <dgm:presLayoutVars>
          <dgm:bulletEnabled val="1"/>
        </dgm:presLayoutVars>
      </dgm:prSet>
      <dgm:spPr/>
    </dgm:pt>
    <dgm:pt modelId="{CFF0EF03-5330-4CA7-B8CF-6B7470F3EA8B}" type="pres">
      <dgm:prSet presAssocID="{DEC9D8BC-AA83-4730-9EF6-1982D39444A0}" presName="vSp" presStyleCnt="0"/>
      <dgm:spPr/>
    </dgm:pt>
    <dgm:pt modelId="{181D37AC-A0A0-4DA5-AF1E-248E70D27809}" type="pres">
      <dgm:prSet presAssocID="{EEF9E80A-43D0-4007-9966-AFE20C9B37FA}" presName="horFlow" presStyleCnt="0"/>
      <dgm:spPr/>
    </dgm:pt>
    <dgm:pt modelId="{A297F7B4-D396-4B95-B04B-E40F0790ABCD}" type="pres">
      <dgm:prSet presAssocID="{EEF9E80A-43D0-4007-9966-AFE20C9B37FA}" presName="bigChev" presStyleLbl="node1" presStyleIdx="1" presStyleCnt="3" custScaleX="138186"/>
      <dgm:spPr/>
    </dgm:pt>
    <dgm:pt modelId="{EDA0B5F3-095D-43AA-BB92-3FCD6A25F363}" type="pres">
      <dgm:prSet presAssocID="{FF196CBE-A17F-4BE5-B0F9-AB6591562FD8}" presName="parTrans" presStyleCnt="0"/>
      <dgm:spPr/>
    </dgm:pt>
    <dgm:pt modelId="{EBC422EE-ACEF-495D-8F41-E1105FF1F24E}" type="pres">
      <dgm:prSet presAssocID="{C7B1E97A-0556-4D1A-84B3-A81ABAB4608A}" presName="node" presStyleLbl="alignAccFollowNode1" presStyleIdx="1" presStyleCnt="3" custScaleX="193928">
        <dgm:presLayoutVars>
          <dgm:bulletEnabled val="1"/>
        </dgm:presLayoutVars>
      </dgm:prSet>
      <dgm:spPr/>
    </dgm:pt>
    <dgm:pt modelId="{328FFC37-EEEA-4E02-A337-E6CBFB6F95D9}" type="pres">
      <dgm:prSet presAssocID="{EEF9E80A-43D0-4007-9966-AFE20C9B37FA}" presName="vSp" presStyleCnt="0"/>
      <dgm:spPr/>
    </dgm:pt>
    <dgm:pt modelId="{8CA9147B-90C8-42D8-9B8F-B47D1AA63066}" type="pres">
      <dgm:prSet presAssocID="{59F2F48E-66AF-4057-9681-4C4D48161491}" presName="horFlow" presStyleCnt="0"/>
      <dgm:spPr/>
    </dgm:pt>
    <dgm:pt modelId="{EDA22F46-8A20-43BC-8B4D-058B5288EEB9}" type="pres">
      <dgm:prSet presAssocID="{59F2F48E-66AF-4057-9681-4C4D48161491}" presName="bigChev" presStyleLbl="node1" presStyleIdx="2" presStyleCnt="3" custScaleX="138186"/>
      <dgm:spPr/>
    </dgm:pt>
    <dgm:pt modelId="{E38325E1-D2D2-4D7D-85F2-20D6E4A272F4}" type="pres">
      <dgm:prSet presAssocID="{453CC074-DA62-4B74-967A-CCE37E287142}" presName="parTrans" presStyleCnt="0"/>
      <dgm:spPr/>
    </dgm:pt>
    <dgm:pt modelId="{2AB292E6-0E3E-4286-8B51-46BFBDA7874B}" type="pres">
      <dgm:prSet presAssocID="{1439A115-D754-4721-A309-4257ED7AFF5E}" presName="node" presStyleLbl="alignAccFollowNode1" presStyleIdx="2" presStyleCnt="3" custScaleX="138186">
        <dgm:presLayoutVars>
          <dgm:bulletEnabled val="1"/>
        </dgm:presLayoutVars>
      </dgm:prSet>
      <dgm:spPr/>
    </dgm:pt>
  </dgm:ptLst>
  <dgm:cxnLst>
    <dgm:cxn modelId="{941CAF1D-581B-4CE1-8C06-26268016ACCD}" type="presOf" srcId="{C7B1E97A-0556-4D1A-84B3-A81ABAB4608A}" destId="{EBC422EE-ACEF-495D-8F41-E1105FF1F24E}" srcOrd="0" destOrd="0" presId="urn:microsoft.com/office/officeart/2005/8/layout/lProcess3"/>
    <dgm:cxn modelId="{53EAAA27-F4D3-4951-B045-243E80E56D95}" type="presOf" srcId="{DEC9D8BC-AA83-4730-9EF6-1982D39444A0}" destId="{18B4F642-0A99-4339-AC55-D1618FA7CF57}" srcOrd="0" destOrd="0" presId="urn:microsoft.com/office/officeart/2005/8/layout/lProcess3"/>
    <dgm:cxn modelId="{4D2CF736-7752-4290-B768-EA3B037ED018}" srcId="{DEC9D8BC-AA83-4730-9EF6-1982D39444A0}" destId="{B4E3289E-A04C-4AA2-A682-37DE6DEE2C91}" srcOrd="0" destOrd="0" parTransId="{6A128DC7-CAAA-4772-8152-F86052E4FC0C}" sibTransId="{D4830E97-FDA8-454C-ACA2-7EABE6FEBAA5}"/>
    <dgm:cxn modelId="{6A506A5C-5DBF-4CD1-8E71-114FD6E3ED8A}" srcId="{59F2F48E-66AF-4057-9681-4C4D48161491}" destId="{1439A115-D754-4721-A309-4257ED7AFF5E}" srcOrd="0" destOrd="0" parTransId="{453CC074-DA62-4B74-967A-CCE37E287142}" sibTransId="{4AB09A1F-E378-4396-9C64-C91D002B180D}"/>
    <dgm:cxn modelId="{D9DFDF42-0AAE-4589-BB38-EEF67293C3A1}" type="presOf" srcId="{B4E3289E-A04C-4AA2-A682-37DE6DEE2C91}" destId="{5A250A7D-E23A-4A95-9122-448F45FCCE98}" srcOrd="0" destOrd="0" presId="urn:microsoft.com/office/officeart/2005/8/layout/lProcess3"/>
    <dgm:cxn modelId="{42E2BC6A-1193-4BCD-8384-7981577F640C}" srcId="{0D5043D0-6D86-4A2C-A277-916689EEB96C}" destId="{DEC9D8BC-AA83-4730-9EF6-1982D39444A0}" srcOrd="0" destOrd="0" parTransId="{6DDF3EC3-C35B-4114-B1D5-7098F6FA7161}" sibTransId="{0667DACD-42AF-4D54-9BA0-DFE286258943}"/>
    <dgm:cxn modelId="{5AF02B70-19D3-4E56-8F33-E5E8BFBFA643}" type="presOf" srcId="{59F2F48E-66AF-4057-9681-4C4D48161491}" destId="{EDA22F46-8A20-43BC-8B4D-058B5288EEB9}" srcOrd="0" destOrd="0" presId="urn:microsoft.com/office/officeart/2005/8/layout/lProcess3"/>
    <dgm:cxn modelId="{20672657-4924-46AA-942E-61D25C9A6F18}" srcId="{EEF9E80A-43D0-4007-9966-AFE20C9B37FA}" destId="{C7B1E97A-0556-4D1A-84B3-A81ABAB4608A}" srcOrd="0" destOrd="0" parTransId="{FF196CBE-A17F-4BE5-B0F9-AB6591562FD8}" sibTransId="{05064F17-A228-4DE4-821E-5689AD694835}"/>
    <dgm:cxn modelId="{A33F1A83-B6E9-4255-B7CC-FBCF8932F720}" srcId="{0D5043D0-6D86-4A2C-A277-916689EEB96C}" destId="{59F2F48E-66AF-4057-9681-4C4D48161491}" srcOrd="2" destOrd="0" parTransId="{6C64E27B-BF46-4123-A8C0-976203142C43}" sibTransId="{6BA8AB93-5BD8-4602-A4EF-FD4FBE99FDF3}"/>
    <dgm:cxn modelId="{9EF58D87-FD62-45A9-964D-7B901E8161CD}" type="presOf" srcId="{1439A115-D754-4721-A309-4257ED7AFF5E}" destId="{2AB292E6-0E3E-4286-8B51-46BFBDA7874B}" srcOrd="0" destOrd="0" presId="urn:microsoft.com/office/officeart/2005/8/layout/lProcess3"/>
    <dgm:cxn modelId="{C0D87895-8E6A-4A82-A6F0-CA1B54B3F4AC}" srcId="{0D5043D0-6D86-4A2C-A277-916689EEB96C}" destId="{EEF9E80A-43D0-4007-9966-AFE20C9B37FA}" srcOrd="1" destOrd="0" parTransId="{D4DBD413-784F-4C47-BFF3-059CBFDE7FDB}" sibTransId="{01A1A217-787C-4F0D-9B3D-A448421F45FA}"/>
    <dgm:cxn modelId="{DA730F97-CFC0-4BA9-8108-E15291768E98}" type="presOf" srcId="{0D5043D0-6D86-4A2C-A277-916689EEB96C}" destId="{9938B7EB-8887-4DEC-AE2C-3F45F0BF3C52}" srcOrd="0" destOrd="0" presId="urn:microsoft.com/office/officeart/2005/8/layout/lProcess3"/>
    <dgm:cxn modelId="{C03552C6-D282-4759-A70D-73B8CB7BF4D5}" type="presOf" srcId="{EEF9E80A-43D0-4007-9966-AFE20C9B37FA}" destId="{A297F7B4-D396-4B95-B04B-E40F0790ABCD}" srcOrd="0" destOrd="0" presId="urn:microsoft.com/office/officeart/2005/8/layout/lProcess3"/>
    <dgm:cxn modelId="{34190E56-A69C-4C89-B76A-2845A5A6D503}" type="presParOf" srcId="{9938B7EB-8887-4DEC-AE2C-3F45F0BF3C52}" destId="{EB98AD50-1C8A-418C-A0EC-DDB671BF1452}" srcOrd="0" destOrd="0" presId="urn:microsoft.com/office/officeart/2005/8/layout/lProcess3"/>
    <dgm:cxn modelId="{9AF8AD64-BAD0-4C6F-870B-DAAF4CE8F85E}" type="presParOf" srcId="{EB98AD50-1C8A-418C-A0EC-DDB671BF1452}" destId="{18B4F642-0A99-4339-AC55-D1618FA7CF57}" srcOrd="0" destOrd="0" presId="urn:microsoft.com/office/officeart/2005/8/layout/lProcess3"/>
    <dgm:cxn modelId="{A0E944CE-7FB7-4DB2-96B3-D5E84DBB12E7}" type="presParOf" srcId="{EB98AD50-1C8A-418C-A0EC-DDB671BF1452}" destId="{7322E3BE-EEB8-4C19-983C-E2594B318F6E}" srcOrd="1" destOrd="0" presId="urn:microsoft.com/office/officeart/2005/8/layout/lProcess3"/>
    <dgm:cxn modelId="{DA5197EC-56A9-4D15-AB41-E6B2843572C4}" type="presParOf" srcId="{EB98AD50-1C8A-418C-A0EC-DDB671BF1452}" destId="{5A250A7D-E23A-4A95-9122-448F45FCCE98}" srcOrd="2" destOrd="0" presId="urn:microsoft.com/office/officeart/2005/8/layout/lProcess3"/>
    <dgm:cxn modelId="{488AA093-7AF5-4A6F-A1AF-80340C51E768}" type="presParOf" srcId="{9938B7EB-8887-4DEC-AE2C-3F45F0BF3C52}" destId="{CFF0EF03-5330-4CA7-B8CF-6B7470F3EA8B}" srcOrd="1" destOrd="0" presId="urn:microsoft.com/office/officeart/2005/8/layout/lProcess3"/>
    <dgm:cxn modelId="{D0329A59-E65A-46E1-BD18-A30167CD3F11}" type="presParOf" srcId="{9938B7EB-8887-4DEC-AE2C-3F45F0BF3C52}" destId="{181D37AC-A0A0-4DA5-AF1E-248E70D27809}" srcOrd="2" destOrd="0" presId="urn:microsoft.com/office/officeart/2005/8/layout/lProcess3"/>
    <dgm:cxn modelId="{B4AC2DA4-67B7-4B40-A8D5-3D2321B71C80}" type="presParOf" srcId="{181D37AC-A0A0-4DA5-AF1E-248E70D27809}" destId="{A297F7B4-D396-4B95-B04B-E40F0790ABCD}" srcOrd="0" destOrd="0" presId="urn:microsoft.com/office/officeart/2005/8/layout/lProcess3"/>
    <dgm:cxn modelId="{722D733A-78F2-40F8-9ACE-29F72A4497AB}" type="presParOf" srcId="{181D37AC-A0A0-4DA5-AF1E-248E70D27809}" destId="{EDA0B5F3-095D-43AA-BB92-3FCD6A25F363}" srcOrd="1" destOrd="0" presId="urn:microsoft.com/office/officeart/2005/8/layout/lProcess3"/>
    <dgm:cxn modelId="{85584226-9D1C-4200-8176-A50CCC176A58}" type="presParOf" srcId="{181D37AC-A0A0-4DA5-AF1E-248E70D27809}" destId="{EBC422EE-ACEF-495D-8F41-E1105FF1F24E}" srcOrd="2" destOrd="0" presId="urn:microsoft.com/office/officeart/2005/8/layout/lProcess3"/>
    <dgm:cxn modelId="{B105D1FF-47B6-47F2-957F-3E53257C4FEA}" type="presParOf" srcId="{9938B7EB-8887-4DEC-AE2C-3F45F0BF3C52}" destId="{328FFC37-EEEA-4E02-A337-E6CBFB6F95D9}" srcOrd="3" destOrd="0" presId="urn:microsoft.com/office/officeart/2005/8/layout/lProcess3"/>
    <dgm:cxn modelId="{6FC74D51-C8B7-4D1C-A905-03605F727760}" type="presParOf" srcId="{9938B7EB-8887-4DEC-AE2C-3F45F0BF3C52}" destId="{8CA9147B-90C8-42D8-9B8F-B47D1AA63066}" srcOrd="4" destOrd="0" presId="urn:microsoft.com/office/officeart/2005/8/layout/lProcess3"/>
    <dgm:cxn modelId="{E4E61A21-92E2-4BAF-8150-936CCFC24672}" type="presParOf" srcId="{8CA9147B-90C8-42D8-9B8F-B47D1AA63066}" destId="{EDA22F46-8A20-43BC-8B4D-058B5288EEB9}" srcOrd="0" destOrd="0" presId="urn:microsoft.com/office/officeart/2005/8/layout/lProcess3"/>
    <dgm:cxn modelId="{C52B5133-6AA1-4BCC-AE69-1FF6CD18D895}" type="presParOf" srcId="{8CA9147B-90C8-42D8-9B8F-B47D1AA63066}" destId="{E38325E1-D2D2-4D7D-85F2-20D6E4A272F4}" srcOrd="1" destOrd="0" presId="urn:microsoft.com/office/officeart/2005/8/layout/lProcess3"/>
    <dgm:cxn modelId="{9E1D7049-88CC-4F4F-BAAC-A5A58C99D4F4}" type="presParOf" srcId="{8CA9147B-90C8-42D8-9B8F-B47D1AA63066}" destId="{2AB292E6-0E3E-4286-8B51-46BFBDA7874B}"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D5043D0-6D86-4A2C-A277-916689EEB96C}" type="doc">
      <dgm:prSet loTypeId="urn:microsoft.com/office/officeart/2005/8/layout/lProcess3" loCatId="process" qsTypeId="urn:microsoft.com/office/officeart/2005/8/quickstyle/simple1" qsCatId="simple" csTypeId="urn:microsoft.com/office/officeart/2005/8/colors/colorful4" csCatId="colorful" phldr="1"/>
      <dgm:spPr/>
      <dgm:t>
        <a:bodyPr/>
        <a:lstStyle/>
        <a:p>
          <a:endParaRPr lang="en-US"/>
        </a:p>
      </dgm:t>
    </dgm:pt>
    <dgm:pt modelId="{DEC9D8BC-AA83-4730-9EF6-1982D39444A0}">
      <dgm:prSet/>
      <dgm:spPr/>
      <dgm:t>
        <a:bodyPr/>
        <a:lstStyle/>
        <a:p>
          <a:r>
            <a:rPr lang="en-US" dirty="0"/>
            <a:t>The rotational kinetic energy of a rigid body is:</a:t>
          </a:r>
        </a:p>
      </dgm:t>
    </dgm:pt>
    <dgm:pt modelId="{6DDF3EC3-C35B-4114-B1D5-7098F6FA7161}" type="parTrans" cxnId="{42E2BC6A-1193-4BCD-8384-7981577F640C}">
      <dgm:prSet/>
      <dgm:spPr/>
      <dgm:t>
        <a:bodyPr/>
        <a:lstStyle/>
        <a:p>
          <a:endParaRPr lang="en-US"/>
        </a:p>
      </dgm:t>
    </dgm:pt>
    <dgm:pt modelId="{0667DACD-42AF-4D54-9BA0-DFE286258943}" type="sibTrans" cxnId="{42E2BC6A-1193-4BCD-8384-7981577F640C}">
      <dgm:prSet/>
      <dgm:spPr/>
      <dgm:t>
        <a:bodyPr/>
        <a:lstStyle/>
        <a:p>
          <a:endParaRPr lang="en-US"/>
        </a:p>
      </dgm:t>
    </dgm:pt>
    <dgm:pt modelId="{EEF9E80A-43D0-4007-9966-AFE20C9B37FA}">
      <dgm:prSet/>
      <dgm:spPr/>
      <dgm:t>
        <a:bodyPr/>
        <a:lstStyle/>
        <a:p>
          <a:r>
            <a:rPr lang="en-CA" dirty="0"/>
            <a:t>The moment of inertia, </a:t>
          </a:r>
          <a:r>
            <a:rPr lang="en-CA" i="1" dirty="0"/>
            <a:t>I</a:t>
          </a:r>
          <a:r>
            <a:rPr lang="en-CA" dirty="0"/>
            <a:t>, is obtained by multiplying the mass of each particle by the square of its distance from the axis of rotation and adding these products:</a:t>
          </a:r>
          <a:endParaRPr lang="en-US" dirty="0"/>
        </a:p>
      </dgm:t>
    </dgm:pt>
    <dgm:pt modelId="{D4DBD413-784F-4C47-BFF3-059CBFDE7FDB}" type="parTrans" cxnId="{C0D87895-8E6A-4A82-A6F0-CA1B54B3F4AC}">
      <dgm:prSet/>
      <dgm:spPr/>
      <dgm:t>
        <a:bodyPr/>
        <a:lstStyle/>
        <a:p>
          <a:endParaRPr lang="en-US"/>
        </a:p>
      </dgm:t>
    </dgm:pt>
    <dgm:pt modelId="{01A1A217-787C-4F0D-9B3D-A448421F45FA}" type="sibTrans" cxnId="{C0D87895-8E6A-4A82-A6F0-CA1B54B3F4AC}">
      <dgm:prSet/>
      <dgm:spPr/>
      <dgm:t>
        <a:bodyPr/>
        <a:lstStyle/>
        <a:p>
          <a:endParaRPr lang="en-US"/>
        </a:p>
      </dgm:t>
    </dgm:pt>
    <dgm:pt modelId="{59F2F48E-66AF-4057-9681-4C4D48161491}">
      <dgm:prSet/>
      <dgm:spPr/>
      <dgm:t>
        <a:bodyPr/>
        <a:lstStyle/>
        <a:p>
          <a:r>
            <a:rPr lang="en-CA" dirty="0"/>
            <a:t>The SI unit of </a:t>
          </a:r>
          <a:r>
            <a:rPr lang="en-CA" i="1" dirty="0"/>
            <a:t>I</a:t>
          </a:r>
          <a:r>
            <a:rPr lang="en-CA" dirty="0"/>
            <a:t> is the</a:t>
          </a:r>
          <a:endParaRPr lang="en-US" dirty="0"/>
        </a:p>
      </dgm:t>
    </dgm:pt>
    <dgm:pt modelId="{6C64E27B-BF46-4123-A8C0-976203142C43}" type="parTrans" cxnId="{A33F1A83-B6E9-4255-B7CC-FBCF8932F720}">
      <dgm:prSet/>
      <dgm:spPr/>
      <dgm:t>
        <a:bodyPr/>
        <a:lstStyle/>
        <a:p>
          <a:endParaRPr lang="en-US"/>
        </a:p>
      </dgm:t>
    </dgm:pt>
    <dgm:pt modelId="{6BA8AB93-5BD8-4602-A4EF-FD4FBE99FDF3}" type="sibTrans" cxnId="{A33F1A83-B6E9-4255-B7CC-FBCF8932F720}">
      <dgm:prSet/>
      <dgm:spPr/>
      <dgm:t>
        <a:bodyPr/>
        <a:lstStyle/>
        <a:p>
          <a:endParaRPr lang="en-US"/>
        </a:p>
      </dgm:t>
    </dgm:pt>
    <dgm:pt modelId="{B4E3289E-A04C-4AA2-A682-37DE6DEE2C91}">
      <dgm:prSet/>
      <dgm:spPr>
        <a:blipFill>
          <a:blip xmlns:r="http://schemas.openxmlformats.org/officeDocument/2006/relationships" r:embed="rId1"/>
          <a:stretch>
            <a:fillRect/>
          </a:stretch>
        </a:blipFill>
      </dgm:spPr>
      <dgm:t>
        <a:bodyPr/>
        <a:lstStyle/>
        <a:p>
          <a:r>
            <a:rPr lang="en-US">
              <a:noFill/>
            </a:rPr>
            <a:t> </a:t>
          </a:r>
        </a:p>
      </dgm:t>
    </dgm:pt>
    <dgm:pt modelId="{6A128DC7-CAAA-4772-8152-F86052E4FC0C}" type="parTrans" cxnId="{4D2CF736-7752-4290-B768-EA3B037ED018}">
      <dgm:prSet/>
      <dgm:spPr/>
      <dgm:t>
        <a:bodyPr/>
        <a:lstStyle/>
        <a:p>
          <a:endParaRPr lang="en-US"/>
        </a:p>
      </dgm:t>
    </dgm:pt>
    <dgm:pt modelId="{D4830E97-FDA8-454C-ACA2-7EABE6FEBAA5}" type="sibTrans" cxnId="{4D2CF736-7752-4290-B768-EA3B037ED018}">
      <dgm:prSet/>
      <dgm:spPr/>
      <dgm:t>
        <a:bodyPr/>
        <a:lstStyle/>
        <a:p>
          <a:endParaRPr lang="en-US"/>
        </a:p>
      </dgm:t>
    </dgm:pt>
    <dgm:pt modelId="{1439A115-D754-4721-A309-4257ED7AFF5E}">
      <dgm:prSet custT="1"/>
      <dgm:spPr>
        <a:blipFill>
          <a:blip xmlns:r="http://schemas.openxmlformats.org/officeDocument/2006/relationships" r:embed="rId2"/>
          <a:stretch>
            <a:fillRect/>
          </a:stretch>
        </a:blipFill>
      </dgm:spPr>
      <dgm:t>
        <a:bodyPr/>
        <a:lstStyle/>
        <a:p>
          <a:r>
            <a:rPr lang="en-US">
              <a:noFill/>
            </a:rPr>
            <a:t> </a:t>
          </a:r>
        </a:p>
      </dgm:t>
    </dgm:pt>
    <dgm:pt modelId="{453CC074-DA62-4B74-967A-CCE37E287142}" type="parTrans" cxnId="{6A506A5C-5DBF-4CD1-8E71-114FD6E3ED8A}">
      <dgm:prSet/>
      <dgm:spPr/>
      <dgm:t>
        <a:bodyPr/>
        <a:lstStyle/>
        <a:p>
          <a:endParaRPr lang="en-US"/>
        </a:p>
      </dgm:t>
    </dgm:pt>
    <dgm:pt modelId="{4AB09A1F-E378-4396-9C64-C91D002B180D}" type="sibTrans" cxnId="{6A506A5C-5DBF-4CD1-8E71-114FD6E3ED8A}">
      <dgm:prSet/>
      <dgm:spPr/>
      <dgm:t>
        <a:bodyPr/>
        <a:lstStyle/>
        <a:p>
          <a:endParaRPr lang="en-US"/>
        </a:p>
      </dgm:t>
    </dgm:pt>
    <dgm:pt modelId="{C7B1E97A-0556-4D1A-84B3-A81ABAB4608A}">
      <dgm:prSet/>
      <dgm:spPr>
        <a:blipFill>
          <a:blip xmlns:r="http://schemas.openxmlformats.org/officeDocument/2006/relationships" r:embed="rId3"/>
          <a:stretch>
            <a:fillRect/>
          </a:stretch>
        </a:blipFill>
      </dgm:spPr>
      <dgm:t>
        <a:bodyPr/>
        <a:lstStyle/>
        <a:p>
          <a:r>
            <a:rPr lang="en-US">
              <a:noFill/>
            </a:rPr>
            <a:t> </a:t>
          </a:r>
        </a:p>
      </dgm:t>
    </dgm:pt>
    <dgm:pt modelId="{FF196CBE-A17F-4BE5-B0F9-AB6591562FD8}" type="parTrans" cxnId="{20672657-4924-46AA-942E-61D25C9A6F18}">
      <dgm:prSet/>
      <dgm:spPr/>
      <dgm:t>
        <a:bodyPr/>
        <a:lstStyle/>
        <a:p>
          <a:endParaRPr lang="en-US"/>
        </a:p>
      </dgm:t>
    </dgm:pt>
    <dgm:pt modelId="{05064F17-A228-4DE4-821E-5689AD694835}" type="sibTrans" cxnId="{20672657-4924-46AA-942E-61D25C9A6F18}">
      <dgm:prSet/>
      <dgm:spPr/>
      <dgm:t>
        <a:bodyPr/>
        <a:lstStyle/>
        <a:p>
          <a:endParaRPr lang="en-US"/>
        </a:p>
      </dgm:t>
    </dgm:pt>
    <dgm:pt modelId="{9938B7EB-8887-4DEC-AE2C-3F45F0BF3C52}" type="pres">
      <dgm:prSet presAssocID="{0D5043D0-6D86-4A2C-A277-916689EEB96C}" presName="Name0" presStyleCnt="0">
        <dgm:presLayoutVars>
          <dgm:chPref val="3"/>
          <dgm:dir/>
          <dgm:animLvl val="lvl"/>
          <dgm:resizeHandles/>
        </dgm:presLayoutVars>
      </dgm:prSet>
      <dgm:spPr/>
    </dgm:pt>
    <dgm:pt modelId="{EB98AD50-1C8A-418C-A0EC-DDB671BF1452}" type="pres">
      <dgm:prSet presAssocID="{DEC9D8BC-AA83-4730-9EF6-1982D39444A0}" presName="horFlow" presStyleCnt="0"/>
      <dgm:spPr/>
    </dgm:pt>
    <dgm:pt modelId="{18B4F642-0A99-4339-AC55-D1618FA7CF57}" type="pres">
      <dgm:prSet presAssocID="{DEC9D8BC-AA83-4730-9EF6-1982D39444A0}" presName="bigChev" presStyleLbl="node1" presStyleIdx="0" presStyleCnt="3" custScaleX="138186"/>
      <dgm:spPr/>
    </dgm:pt>
    <dgm:pt modelId="{7322E3BE-EEB8-4C19-983C-E2594B318F6E}" type="pres">
      <dgm:prSet presAssocID="{6A128DC7-CAAA-4772-8152-F86052E4FC0C}" presName="parTrans" presStyleCnt="0"/>
      <dgm:spPr/>
    </dgm:pt>
    <dgm:pt modelId="{5A250A7D-E23A-4A95-9122-448F45FCCE98}" type="pres">
      <dgm:prSet presAssocID="{B4E3289E-A04C-4AA2-A682-37DE6DEE2C91}" presName="node" presStyleLbl="alignAccFollowNode1" presStyleIdx="0" presStyleCnt="3" custScaleX="138186">
        <dgm:presLayoutVars>
          <dgm:bulletEnabled val="1"/>
        </dgm:presLayoutVars>
      </dgm:prSet>
      <dgm:spPr/>
    </dgm:pt>
    <dgm:pt modelId="{CFF0EF03-5330-4CA7-B8CF-6B7470F3EA8B}" type="pres">
      <dgm:prSet presAssocID="{DEC9D8BC-AA83-4730-9EF6-1982D39444A0}" presName="vSp" presStyleCnt="0"/>
      <dgm:spPr/>
    </dgm:pt>
    <dgm:pt modelId="{181D37AC-A0A0-4DA5-AF1E-248E70D27809}" type="pres">
      <dgm:prSet presAssocID="{EEF9E80A-43D0-4007-9966-AFE20C9B37FA}" presName="horFlow" presStyleCnt="0"/>
      <dgm:spPr/>
    </dgm:pt>
    <dgm:pt modelId="{A297F7B4-D396-4B95-B04B-E40F0790ABCD}" type="pres">
      <dgm:prSet presAssocID="{EEF9E80A-43D0-4007-9966-AFE20C9B37FA}" presName="bigChev" presStyleLbl="node1" presStyleIdx="1" presStyleCnt="3" custScaleX="138186"/>
      <dgm:spPr/>
    </dgm:pt>
    <dgm:pt modelId="{EDA0B5F3-095D-43AA-BB92-3FCD6A25F363}" type="pres">
      <dgm:prSet presAssocID="{FF196CBE-A17F-4BE5-B0F9-AB6591562FD8}" presName="parTrans" presStyleCnt="0"/>
      <dgm:spPr/>
    </dgm:pt>
    <dgm:pt modelId="{EBC422EE-ACEF-495D-8F41-E1105FF1F24E}" type="pres">
      <dgm:prSet presAssocID="{C7B1E97A-0556-4D1A-84B3-A81ABAB4608A}" presName="node" presStyleLbl="alignAccFollowNode1" presStyleIdx="1" presStyleCnt="3" custScaleX="193928">
        <dgm:presLayoutVars>
          <dgm:bulletEnabled val="1"/>
        </dgm:presLayoutVars>
      </dgm:prSet>
      <dgm:spPr/>
    </dgm:pt>
    <dgm:pt modelId="{328FFC37-EEEA-4E02-A337-E6CBFB6F95D9}" type="pres">
      <dgm:prSet presAssocID="{EEF9E80A-43D0-4007-9966-AFE20C9B37FA}" presName="vSp" presStyleCnt="0"/>
      <dgm:spPr/>
    </dgm:pt>
    <dgm:pt modelId="{8CA9147B-90C8-42D8-9B8F-B47D1AA63066}" type="pres">
      <dgm:prSet presAssocID="{59F2F48E-66AF-4057-9681-4C4D48161491}" presName="horFlow" presStyleCnt="0"/>
      <dgm:spPr/>
    </dgm:pt>
    <dgm:pt modelId="{EDA22F46-8A20-43BC-8B4D-058B5288EEB9}" type="pres">
      <dgm:prSet presAssocID="{59F2F48E-66AF-4057-9681-4C4D48161491}" presName="bigChev" presStyleLbl="node1" presStyleIdx="2" presStyleCnt="3" custScaleX="138186"/>
      <dgm:spPr/>
    </dgm:pt>
    <dgm:pt modelId="{E38325E1-D2D2-4D7D-85F2-20D6E4A272F4}" type="pres">
      <dgm:prSet presAssocID="{453CC074-DA62-4B74-967A-CCE37E287142}" presName="parTrans" presStyleCnt="0"/>
      <dgm:spPr/>
    </dgm:pt>
    <dgm:pt modelId="{2AB292E6-0E3E-4286-8B51-46BFBDA7874B}" type="pres">
      <dgm:prSet presAssocID="{1439A115-D754-4721-A309-4257ED7AFF5E}" presName="node" presStyleLbl="alignAccFollowNode1" presStyleIdx="2" presStyleCnt="3" custScaleX="138186">
        <dgm:presLayoutVars>
          <dgm:bulletEnabled val="1"/>
        </dgm:presLayoutVars>
      </dgm:prSet>
      <dgm:spPr/>
    </dgm:pt>
  </dgm:ptLst>
  <dgm:cxnLst>
    <dgm:cxn modelId="{941CAF1D-581B-4CE1-8C06-26268016ACCD}" type="presOf" srcId="{C7B1E97A-0556-4D1A-84B3-A81ABAB4608A}" destId="{EBC422EE-ACEF-495D-8F41-E1105FF1F24E}" srcOrd="0" destOrd="0" presId="urn:microsoft.com/office/officeart/2005/8/layout/lProcess3"/>
    <dgm:cxn modelId="{53EAAA27-F4D3-4951-B045-243E80E56D95}" type="presOf" srcId="{DEC9D8BC-AA83-4730-9EF6-1982D39444A0}" destId="{18B4F642-0A99-4339-AC55-D1618FA7CF57}" srcOrd="0" destOrd="0" presId="urn:microsoft.com/office/officeart/2005/8/layout/lProcess3"/>
    <dgm:cxn modelId="{4D2CF736-7752-4290-B768-EA3B037ED018}" srcId="{DEC9D8BC-AA83-4730-9EF6-1982D39444A0}" destId="{B4E3289E-A04C-4AA2-A682-37DE6DEE2C91}" srcOrd="0" destOrd="0" parTransId="{6A128DC7-CAAA-4772-8152-F86052E4FC0C}" sibTransId="{D4830E97-FDA8-454C-ACA2-7EABE6FEBAA5}"/>
    <dgm:cxn modelId="{6A506A5C-5DBF-4CD1-8E71-114FD6E3ED8A}" srcId="{59F2F48E-66AF-4057-9681-4C4D48161491}" destId="{1439A115-D754-4721-A309-4257ED7AFF5E}" srcOrd="0" destOrd="0" parTransId="{453CC074-DA62-4B74-967A-CCE37E287142}" sibTransId="{4AB09A1F-E378-4396-9C64-C91D002B180D}"/>
    <dgm:cxn modelId="{D9DFDF42-0AAE-4589-BB38-EEF67293C3A1}" type="presOf" srcId="{B4E3289E-A04C-4AA2-A682-37DE6DEE2C91}" destId="{5A250A7D-E23A-4A95-9122-448F45FCCE98}" srcOrd="0" destOrd="0" presId="urn:microsoft.com/office/officeart/2005/8/layout/lProcess3"/>
    <dgm:cxn modelId="{42E2BC6A-1193-4BCD-8384-7981577F640C}" srcId="{0D5043D0-6D86-4A2C-A277-916689EEB96C}" destId="{DEC9D8BC-AA83-4730-9EF6-1982D39444A0}" srcOrd="0" destOrd="0" parTransId="{6DDF3EC3-C35B-4114-B1D5-7098F6FA7161}" sibTransId="{0667DACD-42AF-4D54-9BA0-DFE286258943}"/>
    <dgm:cxn modelId="{5AF02B70-19D3-4E56-8F33-E5E8BFBFA643}" type="presOf" srcId="{59F2F48E-66AF-4057-9681-4C4D48161491}" destId="{EDA22F46-8A20-43BC-8B4D-058B5288EEB9}" srcOrd="0" destOrd="0" presId="urn:microsoft.com/office/officeart/2005/8/layout/lProcess3"/>
    <dgm:cxn modelId="{20672657-4924-46AA-942E-61D25C9A6F18}" srcId="{EEF9E80A-43D0-4007-9966-AFE20C9B37FA}" destId="{C7B1E97A-0556-4D1A-84B3-A81ABAB4608A}" srcOrd="0" destOrd="0" parTransId="{FF196CBE-A17F-4BE5-B0F9-AB6591562FD8}" sibTransId="{05064F17-A228-4DE4-821E-5689AD694835}"/>
    <dgm:cxn modelId="{A33F1A83-B6E9-4255-B7CC-FBCF8932F720}" srcId="{0D5043D0-6D86-4A2C-A277-916689EEB96C}" destId="{59F2F48E-66AF-4057-9681-4C4D48161491}" srcOrd="2" destOrd="0" parTransId="{6C64E27B-BF46-4123-A8C0-976203142C43}" sibTransId="{6BA8AB93-5BD8-4602-A4EF-FD4FBE99FDF3}"/>
    <dgm:cxn modelId="{9EF58D87-FD62-45A9-964D-7B901E8161CD}" type="presOf" srcId="{1439A115-D754-4721-A309-4257ED7AFF5E}" destId="{2AB292E6-0E3E-4286-8B51-46BFBDA7874B}" srcOrd="0" destOrd="0" presId="urn:microsoft.com/office/officeart/2005/8/layout/lProcess3"/>
    <dgm:cxn modelId="{C0D87895-8E6A-4A82-A6F0-CA1B54B3F4AC}" srcId="{0D5043D0-6D86-4A2C-A277-916689EEB96C}" destId="{EEF9E80A-43D0-4007-9966-AFE20C9B37FA}" srcOrd="1" destOrd="0" parTransId="{D4DBD413-784F-4C47-BFF3-059CBFDE7FDB}" sibTransId="{01A1A217-787C-4F0D-9B3D-A448421F45FA}"/>
    <dgm:cxn modelId="{DA730F97-CFC0-4BA9-8108-E15291768E98}" type="presOf" srcId="{0D5043D0-6D86-4A2C-A277-916689EEB96C}" destId="{9938B7EB-8887-4DEC-AE2C-3F45F0BF3C52}" srcOrd="0" destOrd="0" presId="urn:microsoft.com/office/officeart/2005/8/layout/lProcess3"/>
    <dgm:cxn modelId="{C03552C6-D282-4759-A70D-73B8CB7BF4D5}" type="presOf" srcId="{EEF9E80A-43D0-4007-9966-AFE20C9B37FA}" destId="{A297F7B4-D396-4B95-B04B-E40F0790ABCD}" srcOrd="0" destOrd="0" presId="urn:microsoft.com/office/officeart/2005/8/layout/lProcess3"/>
    <dgm:cxn modelId="{34190E56-A69C-4C89-B76A-2845A5A6D503}" type="presParOf" srcId="{9938B7EB-8887-4DEC-AE2C-3F45F0BF3C52}" destId="{EB98AD50-1C8A-418C-A0EC-DDB671BF1452}" srcOrd="0" destOrd="0" presId="urn:microsoft.com/office/officeart/2005/8/layout/lProcess3"/>
    <dgm:cxn modelId="{9AF8AD64-BAD0-4C6F-870B-DAAF4CE8F85E}" type="presParOf" srcId="{EB98AD50-1C8A-418C-A0EC-DDB671BF1452}" destId="{18B4F642-0A99-4339-AC55-D1618FA7CF57}" srcOrd="0" destOrd="0" presId="urn:microsoft.com/office/officeart/2005/8/layout/lProcess3"/>
    <dgm:cxn modelId="{A0E944CE-7FB7-4DB2-96B3-D5E84DBB12E7}" type="presParOf" srcId="{EB98AD50-1C8A-418C-A0EC-DDB671BF1452}" destId="{7322E3BE-EEB8-4C19-983C-E2594B318F6E}" srcOrd="1" destOrd="0" presId="urn:microsoft.com/office/officeart/2005/8/layout/lProcess3"/>
    <dgm:cxn modelId="{DA5197EC-56A9-4D15-AB41-E6B2843572C4}" type="presParOf" srcId="{EB98AD50-1C8A-418C-A0EC-DDB671BF1452}" destId="{5A250A7D-E23A-4A95-9122-448F45FCCE98}" srcOrd="2" destOrd="0" presId="urn:microsoft.com/office/officeart/2005/8/layout/lProcess3"/>
    <dgm:cxn modelId="{488AA093-7AF5-4A6F-A1AF-80340C51E768}" type="presParOf" srcId="{9938B7EB-8887-4DEC-AE2C-3F45F0BF3C52}" destId="{CFF0EF03-5330-4CA7-B8CF-6B7470F3EA8B}" srcOrd="1" destOrd="0" presId="urn:microsoft.com/office/officeart/2005/8/layout/lProcess3"/>
    <dgm:cxn modelId="{D0329A59-E65A-46E1-BD18-A30167CD3F11}" type="presParOf" srcId="{9938B7EB-8887-4DEC-AE2C-3F45F0BF3C52}" destId="{181D37AC-A0A0-4DA5-AF1E-248E70D27809}" srcOrd="2" destOrd="0" presId="urn:microsoft.com/office/officeart/2005/8/layout/lProcess3"/>
    <dgm:cxn modelId="{B4AC2DA4-67B7-4B40-A8D5-3D2321B71C80}" type="presParOf" srcId="{181D37AC-A0A0-4DA5-AF1E-248E70D27809}" destId="{A297F7B4-D396-4B95-B04B-E40F0790ABCD}" srcOrd="0" destOrd="0" presId="urn:microsoft.com/office/officeart/2005/8/layout/lProcess3"/>
    <dgm:cxn modelId="{722D733A-78F2-40F8-9ACE-29F72A4497AB}" type="presParOf" srcId="{181D37AC-A0A0-4DA5-AF1E-248E70D27809}" destId="{EDA0B5F3-095D-43AA-BB92-3FCD6A25F363}" srcOrd="1" destOrd="0" presId="urn:microsoft.com/office/officeart/2005/8/layout/lProcess3"/>
    <dgm:cxn modelId="{85584226-9D1C-4200-8176-A50CCC176A58}" type="presParOf" srcId="{181D37AC-A0A0-4DA5-AF1E-248E70D27809}" destId="{EBC422EE-ACEF-495D-8F41-E1105FF1F24E}" srcOrd="2" destOrd="0" presId="urn:microsoft.com/office/officeart/2005/8/layout/lProcess3"/>
    <dgm:cxn modelId="{B105D1FF-47B6-47F2-957F-3E53257C4FEA}" type="presParOf" srcId="{9938B7EB-8887-4DEC-AE2C-3F45F0BF3C52}" destId="{328FFC37-EEEA-4E02-A337-E6CBFB6F95D9}" srcOrd="3" destOrd="0" presId="urn:microsoft.com/office/officeart/2005/8/layout/lProcess3"/>
    <dgm:cxn modelId="{6FC74D51-C8B7-4D1C-A905-03605F727760}" type="presParOf" srcId="{9938B7EB-8887-4DEC-AE2C-3F45F0BF3C52}" destId="{8CA9147B-90C8-42D8-9B8F-B47D1AA63066}" srcOrd="4" destOrd="0" presId="urn:microsoft.com/office/officeart/2005/8/layout/lProcess3"/>
    <dgm:cxn modelId="{E4E61A21-92E2-4BAF-8150-936CCFC24672}" type="presParOf" srcId="{8CA9147B-90C8-42D8-9B8F-B47D1AA63066}" destId="{EDA22F46-8A20-43BC-8B4D-058B5288EEB9}" srcOrd="0" destOrd="0" presId="urn:microsoft.com/office/officeart/2005/8/layout/lProcess3"/>
    <dgm:cxn modelId="{C52B5133-6AA1-4BCC-AE69-1FF6CD18D895}" type="presParOf" srcId="{8CA9147B-90C8-42D8-9B8F-B47D1AA63066}" destId="{E38325E1-D2D2-4D7D-85F2-20D6E4A272F4}" srcOrd="1" destOrd="0" presId="urn:microsoft.com/office/officeart/2005/8/layout/lProcess3"/>
    <dgm:cxn modelId="{9E1D7049-88CC-4F4F-BAAC-A5A58C99D4F4}" type="presParOf" srcId="{8CA9147B-90C8-42D8-9B8F-B47D1AA63066}" destId="{2AB292E6-0E3E-4286-8B51-46BFBDA7874B}"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DFF8386-8C61-4CF1-90A8-2FCED215685B}" type="doc">
      <dgm:prSet loTypeId="urn:microsoft.com/office/officeart/2005/8/layout/lProcess3" loCatId="process" qsTypeId="urn:microsoft.com/office/officeart/2005/8/quickstyle/simple1" qsCatId="simple" csTypeId="urn:microsoft.com/office/officeart/2005/8/colors/colorful2" csCatId="colorful" phldr="1"/>
      <dgm:spPr/>
      <dgm:t>
        <a:bodyPr/>
        <a:lstStyle/>
        <a:p>
          <a:endParaRPr lang="en-US"/>
        </a:p>
      </dgm:t>
    </dgm:pt>
    <dgm:pt modelId="{7716DE18-44DD-4D5B-8E4A-9FBCB523B6A2}">
      <dgm:prSet/>
      <dgm:spPr/>
      <dgm:t>
        <a:bodyPr/>
        <a:lstStyle/>
        <a:p>
          <a:r>
            <a:rPr lang="en-US" dirty="0"/>
            <a:t>The </a:t>
          </a:r>
          <a:r>
            <a:rPr lang="en-US" i="1" dirty="0"/>
            <a:t>angular displacement  </a:t>
          </a:r>
          <a:r>
            <a:rPr lang="en-US" dirty="0">
              <a:sym typeface="Symbol" panose="05050102010706020507" pitchFamily="18" charset="2"/>
            </a:rPr>
            <a:t></a:t>
          </a:r>
          <a:r>
            <a:rPr lang="en-US" i="1" dirty="0">
              <a:sym typeface="Symbol" panose="05050102010706020507" pitchFamily="18" charset="2"/>
            </a:rPr>
            <a:t></a:t>
          </a:r>
          <a:r>
            <a:rPr lang="en-US" i="1" dirty="0"/>
            <a:t> </a:t>
          </a:r>
          <a:r>
            <a:rPr lang="en-US" dirty="0"/>
            <a:t>of a body:</a:t>
          </a:r>
        </a:p>
      </dgm:t>
    </dgm:pt>
    <dgm:pt modelId="{C23B02C9-C892-414D-B66F-898E764ED6E5}" type="parTrans" cxnId="{D8E748FA-74E9-47F7-A62B-17A16516A28D}">
      <dgm:prSet/>
      <dgm:spPr/>
      <dgm:t>
        <a:bodyPr/>
        <a:lstStyle/>
        <a:p>
          <a:endParaRPr lang="en-US"/>
        </a:p>
      </dgm:t>
    </dgm:pt>
    <dgm:pt modelId="{F5EB0E68-FAA9-4847-92B4-0C1FE2ABEFC6}" type="sibTrans" cxnId="{D8E748FA-74E9-47F7-A62B-17A16516A28D}">
      <dgm:prSet/>
      <dgm:spPr/>
      <dgm:t>
        <a:bodyPr/>
        <a:lstStyle/>
        <a:p>
          <a:endParaRPr lang="en-US"/>
        </a:p>
      </dgm:t>
    </dgm:pt>
    <dgm:pt modelId="{D97435F9-61AB-4FCA-890A-B687D764A8D1}">
      <dgm:prSet/>
      <dgm:spPr/>
      <dgm:t>
        <a:bodyPr/>
        <a:lstStyle/>
        <a:p>
          <a:r>
            <a:rPr lang="en-US" dirty="0">
              <a:sym typeface="Symbol" panose="05050102010706020507" pitchFamily="18" charset="2"/>
            </a:rPr>
            <a:t></a:t>
          </a:r>
          <a:r>
            <a:rPr lang="en-US" i="1" dirty="0">
              <a:sym typeface="Symbol" panose="05050102010706020507" pitchFamily="18" charset="2"/>
            </a:rPr>
            <a:t></a:t>
          </a:r>
          <a:r>
            <a:rPr lang="en-US" i="1" dirty="0"/>
            <a:t> = </a:t>
          </a:r>
          <a:r>
            <a:rPr lang="en-US" i="1" dirty="0">
              <a:sym typeface="Symbol" panose="05050102010706020507" pitchFamily="18" charset="2"/>
            </a:rPr>
            <a:t></a:t>
          </a:r>
          <a:r>
            <a:rPr lang="en-US" baseline="-25000" dirty="0"/>
            <a:t>2</a:t>
          </a:r>
          <a:r>
            <a:rPr lang="en-US" dirty="0"/>
            <a:t> – </a:t>
          </a:r>
          <a:r>
            <a:rPr lang="en-US" i="1" dirty="0">
              <a:sym typeface="Symbol" panose="05050102010706020507" pitchFamily="18" charset="2"/>
            </a:rPr>
            <a:t></a:t>
          </a:r>
          <a:r>
            <a:rPr lang="en-US" baseline="-25000" dirty="0"/>
            <a:t>1</a:t>
          </a:r>
          <a:endParaRPr lang="en-US" dirty="0"/>
        </a:p>
      </dgm:t>
    </dgm:pt>
    <dgm:pt modelId="{61D2B28F-01B3-419E-B0C7-C9BB91D79727}" type="parTrans" cxnId="{26F97217-839D-4A39-9E59-C7087BFCF726}">
      <dgm:prSet/>
      <dgm:spPr/>
      <dgm:t>
        <a:bodyPr/>
        <a:lstStyle/>
        <a:p>
          <a:endParaRPr lang="en-US"/>
        </a:p>
      </dgm:t>
    </dgm:pt>
    <dgm:pt modelId="{BA2845A5-350D-48B1-BFF3-0D7D55F76ABA}" type="sibTrans" cxnId="{26F97217-839D-4A39-9E59-C7087BFCF726}">
      <dgm:prSet/>
      <dgm:spPr/>
      <dgm:t>
        <a:bodyPr/>
        <a:lstStyle/>
        <a:p>
          <a:endParaRPr lang="en-US"/>
        </a:p>
      </dgm:t>
    </dgm:pt>
    <dgm:pt modelId="{9387EE26-9288-4FB7-9817-A7139824A1BD}">
      <dgm:prSet/>
      <dgm:spPr/>
      <dgm:t>
        <a:bodyPr/>
        <a:lstStyle/>
        <a:p>
          <a:r>
            <a:rPr lang="en-US" dirty="0"/>
            <a:t>The </a:t>
          </a:r>
          <a:r>
            <a:rPr lang="en-US" i="1" dirty="0"/>
            <a:t>average angular velocity</a:t>
          </a:r>
          <a:r>
            <a:rPr lang="en-US" dirty="0"/>
            <a:t> of a body:</a:t>
          </a:r>
        </a:p>
      </dgm:t>
    </dgm:pt>
    <dgm:pt modelId="{6EF89276-154F-4D48-BB46-9B9FCA292AA2}" type="parTrans" cxnId="{EC04817D-52CC-4EE8-B800-BD61AF60CF7E}">
      <dgm:prSet/>
      <dgm:spPr/>
      <dgm:t>
        <a:bodyPr/>
        <a:lstStyle/>
        <a:p>
          <a:endParaRPr lang="en-US"/>
        </a:p>
      </dgm:t>
    </dgm:pt>
    <dgm:pt modelId="{A535D1C4-2BAD-480B-ADDC-573C041DFCEE}" type="sibTrans" cxnId="{EC04817D-52CC-4EE8-B800-BD61AF60CF7E}">
      <dgm:prSet/>
      <dgm:spPr/>
      <dgm:t>
        <a:bodyPr/>
        <a:lstStyle/>
        <a:p>
          <a:endParaRPr lang="en-US"/>
        </a:p>
      </dgm:t>
    </dgm:pt>
    <dgm:pt modelId="{95B4ED74-26B2-4C1C-A8A7-8FCA7F1B0015}">
      <dgm:prSet/>
      <dgm:spPr>
        <a:blipFill>
          <a:blip xmlns:r="http://schemas.openxmlformats.org/officeDocument/2006/relationships" r:embed="rId1"/>
          <a:stretch>
            <a:fillRect/>
          </a:stretch>
        </a:blipFill>
      </dgm:spPr>
      <dgm:t>
        <a:bodyPr/>
        <a:lstStyle/>
        <a:p>
          <a:r>
            <a:rPr lang="en-US">
              <a:noFill/>
            </a:rPr>
            <a:t> </a:t>
          </a:r>
        </a:p>
      </dgm:t>
    </dgm:pt>
    <dgm:pt modelId="{963256C2-E64B-487F-AE7C-0E43A239C729}" type="parTrans" cxnId="{AB06D14B-EF30-4FF8-972B-82E241BBD168}">
      <dgm:prSet/>
      <dgm:spPr/>
      <dgm:t>
        <a:bodyPr/>
        <a:lstStyle/>
        <a:p>
          <a:endParaRPr lang="en-US"/>
        </a:p>
      </dgm:t>
    </dgm:pt>
    <dgm:pt modelId="{4EC34B9B-25FB-4014-A3FB-65C4E0521A82}" type="sibTrans" cxnId="{AB06D14B-EF30-4FF8-972B-82E241BBD168}">
      <dgm:prSet/>
      <dgm:spPr/>
      <dgm:t>
        <a:bodyPr/>
        <a:lstStyle/>
        <a:p>
          <a:endParaRPr lang="en-US"/>
        </a:p>
      </dgm:t>
    </dgm:pt>
    <dgm:pt modelId="{3916E3FA-94C1-4CDA-B0BB-24DFB5ED4125}">
      <dgm:prSet/>
      <dgm:spPr/>
      <dgm:t>
        <a:bodyPr/>
        <a:lstStyle/>
        <a:p>
          <a:r>
            <a:rPr lang="en-US" dirty="0"/>
            <a:t>The </a:t>
          </a:r>
          <a:r>
            <a:rPr lang="en-US" i="1" dirty="0"/>
            <a:t>instantaneous angular velocity:</a:t>
          </a:r>
          <a:endParaRPr lang="en-US" dirty="0"/>
        </a:p>
      </dgm:t>
    </dgm:pt>
    <dgm:pt modelId="{8C4C0B81-3F43-43D2-83AC-770EAB092AD8}" type="parTrans" cxnId="{A93D8D4C-5F11-4AA2-A985-8D61D7F7693F}">
      <dgm:prSet/>
      <dgm:spPr/>
      <dgm:t>
        <a:bodyPr/>
        <a:lstStyle/>
        <a:p>
          <a:endParaRPr lang="en-US"/>
        </a:p>
      </dgm:t>
    </dgm:pt>
    <dgm:pt modelId="{AAA6E80D-F5F6-40A5-96BF-945ADECBC5A5}" type="sibTrans" cxnId="{A93D8D4C-5F11-4AA2-A985-8D61D7F7693F}">
      <dgm:prSet/>
      <dgm:spPr/>
      <dgm:t>
        <a:bodyPr/>
        <a:lstStyle/>
        <a:p>
          <a:endParaRPr lang="en-US"/>
        </a:p>
      </dgm:t>
    </dgm:pt>
    <dgm:pt modelId="{AF1AFCBE-7158-447B-BAAF-2E8E54B637C2}">
      <dgm:prSet/>
      <dgm:spPr>
        <a:blipFill>
          <a:blip xmlns:r="http://schemas.openxmlformats.org/officeDocument/2006/relationships" r:embed="rId2"/>
          <a:stretch>
            <a:fillRect/>
          </a:stretch>
        </a:blipFill>
      </dgm:spPr>
      <dgm:t>
        <a:bodyPr/>
        <a:lstStyle/>
        <a:p>
          <a:r>
            <a:rPr lang="en-US">
              <a:noFill/>
            </a:rPr>
            <a:t> </a:t>
          </a:r>
        </a:p>
      </dgm:t>
    </dgm:pt>
    <dgm:pt modelId="{F13EAEB1-2959-4F66-891C-5AF1D047DC2C}" type="parTrans" cxnId="{DE5E27AA-B0DB-4DA0-95F5-4BA15A5532F2}">
      <dgm:prSet/>
      <dgm:spPr/>
      <dgm:t>
        <a:bodyPr/>
        <a:lstStyle/>
        <a:p>
          <a:endParaRPr lang="en-US"/>
        </a:p>
      </dgm:t>
    </dgm:pt>
    <dgm:pt modelId="{F0EC4480-AA40-4EAE-9F50-08739846E180}" type="sibTrans" cxnId="{DE5E27AA-B0DB-4DA0-95F5-4BA15A5532F2}">
      <dgm:prSet/>
      <dgm:spPr/>
      <dgm:t>
        <a:bodyPr/>
        <a:lstStyle/>
        <a:p>
          <a:endParaRPr lang="en-US"/>
        </a:p>
      </dgm:t>
    </dgm:pt>
    <dgm:pt modelId="{B7D0C7F5-77CB-450C-9C8A-0480F5AF2F71}">
      <dgm:prSet/>
      <dgm:spPr/>
      <dgm:t>
        <a:bodyPr/>
        <a:lstStyle/>
        <a:p>
          <a:r>
            <a:rPr lang="en-US"/>
            <a:t>A counterclockwise rotation is positive; a clockwise rotation is negative.</a:t>
          </a:r>
        </a:p>
      </dgm:t>
    </dgm:pt>
    <dgm:pt modelId="{ED33AEC0-5EAA-4CE0-8F31-2C68B5E0E267}" type="parTrans" cxnId="{47700DC1-2F07-4D9A-9B1A-4EA6BC9E988A}">
      <dgm:prSet/>
      <dgm:spPr/>
      <dgm:t>
        <a:bodyPr/>
        <a:lstStyle/>
        <a:p>
          <a:endParaRPr lang="en-US"/>
        </a:p>
      </dgm:t>
    </dgm:pt>
    <dgm:pt modelId="{9B810952-52BB-47F8-B09B-404D6AFFA1A9}" type="sibTrans" cxnId="{47700DC1-2F07-4D9A-9B1A-4EA6BC9E988A}">
      <dgm:prSet/>
      <dgm:spPr/>
      <dgm:t>
        <a:bodyPr/>
        <a:lstStyle/>
        <a:p>
          <a:endParaRPr lang="en-US"/>
        </a:p>
      </dgm:t>
    </dgm:pt>
    <dgm:pt modelId="{B7996DF9-3557-4EDC-83DC-6A134CA42155}">
      <dgm:prSet/>
      <dgm:spPr/>
      <dgm:t>
        <a:bodyPr/>
        <a:lstStyle/>
        <a:p>
          <a:r>
            <a:rPr lang="en-US" dirty="0"/>
            <a:t>SI units of angular velocity are rad/s. </a:t>
          </a:r>
        </a:p>
      </dgm:t>
    </dgm:pt>
    <dgm:pt modelId="{9B3145A4-88FB-47D8-B854-77F8187CE177}" type="parTrans" cxnId="{AD65C4CB-4034-4561-8FE1-85E5A8F2ACE7}">
      <dgm:prSet/>
      <dgm:spPr/>
      <dgm:t>
        <a:bodyPr/>
        <a:lstStyle/>
        <a:p>
          <a:endParaRPr lang="en-US"/>
        </a:p>
      </dgm:t>
    </dgm:pt>
    <dgm:pt modelId="{6EA20642-0613-4F80-A4BE-C2539FA313F0}" type="sibTrans" cxnId="{AD65C4CB-4034-4561-8FE1-85E5A8F2ACE7}">
      <dgm:prSet/>
      <dgm:spPr/>
      <dgm:t>
        <a:bodyPr/>
        <a:lstStyle/>
        <a:p>
          <a:endParaRPr lang="en-US"/>
        </a:p>
      </dgm:t>
    </dgm:pt>
    <dgm:pt modelId="{2F207C9E-1791-42F9-9E33-368ED265CB48}" type="pres">
      <dgm:prSet presAssocID="{ADFF8386-8C61-4CF1-90A8-2FCED215685B}" presName="Name0" presStyleCnt="0">
        <dgm:presLayoutVars>
          <dgm:chPref val="3"/>
          <dgm:dir/>
          <dgm:animLvl val="lvl"/>
          <dgm:resizeHandles/>
        </dgm:presLayoutVars>
      </dgm:prSet>
      <dgm:spPr/>
    </dgm:pt>
    <dgm:pt modelId="{7D11E451-A547-48A0-8454-1C9AAECEEEFE}" type="pres">
      <dgm:prSet presAssocID="{7716DE18-44DD-4D5B-8E4A-9FBCB523B6A2}" presName="horFlow" presStyleCnt="0"/>
      <dgm:spPr/>
    </dgm:pt>
    <dgm:pt modelId="{A2897383-DD0E-4808-B1F9-938CF0EC8118}" type="pres">
      <dgm:prSet presAssocID="{7716DE18-44DD-4D5B-8E4A-9FBCB523B6A2}" presName="bigChev" presStyleLbl="node1" presStyleIdx="0" presStyleCnt="3"/>
      <dgm:spPr/>
    </dgm:pt>
    <dgm:pt modelId="{E3DB9D5D-246D-4BD6-9F8F-05F00A27D3D9}" type="pres">
      <dgm:prSet presAssocID="{61D2B28F-01B3-419E-B0C7-C9BB91D79727}" presName="parTrans" presStyleCnt="0"/>
      <dgm:spPr/>
    </dgm:pt>
    <dgm:pt modelId="{E9A27EE3-0944-45C1-A595-DB653F8BBB05}" type="pres">
      <dgm:prSet presAssocID="{D97435F9-61AB-4FCA-890A-B687D764A8D1}" presName="node" presStyleLbl="alignAccFollowNode1" presStyleIdx="0" presStyleCnt="4">
        <dgm:presLayoutVars>
          <dgm:bulletEnabled val="1"/>
        </dgm:presLayoutVars>
      </dgm:prSet>
      <dgm:spPr/>
    </dgm:pt>
    <dgm:pt modelId="{7FAC2F9D-751F-43E0-B023-A3DA16B212E9}" type="pres">
      <dgm:prSet presAssocID="{7716DE18-44DD-4D5B-8E4A-9FBCB523B6A2}" presName="vSp" presStyleCnt="0"/>
      <dgm:spPr/>
    </dgm:pt>
    <dgm:pt modelId="{E08F9A2A-A979-4678-A8AF-B1DFDDB3121C}" type="pres">
      <dgm:prSet presAssocID="{9387EE26-9288-4FB7-9817-A7139824A1BD}" presName="horFlow" presStyleCnt="0"/>
      <dgm:spPr/>
    </dgm:pt>
    <dgm:pt modelId="{9F917F72-A19F-4B6C-B5C9-5358002DF0F5}" type="pres">
      <dgm:prSet presAssocID="{9387EE26-9288-4FB7-9817-A7139824A1BD}" presName="bigChev" presStyleLbl="node1" presStyleIdx="1" presStyleCnt="3"/>
      <dgm:spPr/>
    </dgm:pt>
    <dgm:pt modelId="{46A977B2-E0A6-40BC-8DFD-8A4E0DAC1AA7}" type="pres">
      <dgm:prSet presAssocID="{963256C2-E64B-487F-AE7C-0E43A239C729}" presName="parTrans" presStyleCnt="0"/>
      <dgm:spPr/>
    </dgm:pt>
    <dgm:pt modelId="{9BFAFBD0-DF75-43AD-A3A7-8D5BD3C27924}" type="pres">
      <dgm:prSet presAssocID="{95B4ED74-26B2-4C1C-A8A7-8FCA7F1B0015}" presName="node" presStyleLbl="alignAccFollowNode1" presStyleIdx="1" presStyleCnt="4" custScaleX="136678">
        <dgm:presLayoutVars>
          <dgm:bulletEnabled val="1"/>
        </dgm:presLayoutVars>
      </dgm:prSet>
      <dgm:spPr/>
    </dgm:pt>
    <dgm:pt modelId="{833E34EB-32E0-499C-90EB-C1C61E96088F}" type="pres">
      <dgm:prSet presAssocID="{9387EE26-9288-4FB7-9817-A7139824A1BD}" presName="vSp" presStyleCnt="0"/>
      <dgm:spPr/>
    </dgm:pt>
    <dgm:pt modelId="{27569613-8E8B-4006-B942-58F9BF245F25}" type="pres">
      <dgm:prSet presAssocID="{3916E3FA-94C1-4CDA-B0BB-24DFB5ED4125}" presName="horFlow" presStyleCnt="0"/>
      <dgm:spPr/>
    </dgm:pt>
    <dgm:pt modelId="{4C196AF2-6D37-4E0E-AC30-A36B8C94EED4}" type="pres">
      <dgm:prSet presAssocID="{3916E3FA-94C1-4CDA-B0BB-24DFB5ED4125}" presName="bigChev" presStyleLbl="node1" presStyleIdx="2" presStyleCnt="3"/>
      <dgm:spPr/>
    </dgm:pt>
    <dgm:pt modelId="{77DE4AC3-1D81-463F-B09C-EA1DF240ECB2}" type="pres">
      <dgm:prSet presAssocID="{F13EAEB1-2959-4F66-891C-5AF1D047DC2C}" presName="parTrans" presStyleCnt="0"/>
      <dgm:spPr/>
    </dgm:pt>
    <dgm:pt modelId="{BEAFFE51-2DBC-4B45-90A4-3C0EE174690C}" type="pres">
      <dgm:prSet presAssocID="{AF1AFCBE-7158-447B-BAAF-2E8E54B637C2}" presName="node" presStyleLbl="alignAccFollowNode1" presStyleIdx="2" presStyleCnt="4">
        <dgm:presLayoutVars>
          <dgm:bulletEnabled val="1"/>
        </dgm:presLayoutVars>
      </dgm:prSet>
      <dgm:spPr/>
    </dgm:pt>
    <dgm:pt modelId="{AC28DE4E-BFB8-465A-9B64-47B2FD36BB8B}" type="pres">
      <dgm:prSet presAssocID="{F0EC4480-AA40-4EAE-9F50-08739846E180}" presName="sibTrans" presStyleCnt="0"/>
      <dgm:spPr/>
    </dgm:pt>
    <dgm:pt modelId="{2119A1B5-F29F-48A7-8C18-CBE1270B6136}" type="pres">
      <dgm:prSet presAssocID="{B7D0C7F5-77CB-450C-9C8A-0480F5AF2F71}" presName="node" presStyleLbl="alignAccFollowNode1" presStyleIdx="3" presStyleCnt="4" custScaleX="147444">
        <dgm:presLayoutVars>
          <dgm:bulletEnabled val="1"/>
        </dgm:presLayoutVars>
      </dgm:prSet>
      <dgm:spPr/>
    </dgm:pt>
  </dgm:ptLst>
  <dgm:cxnLst>
    <dgm:cxn modelId="{4117C00A-3009-4462-B598-2A25D12EF903}" type="presOf" srcId="{9387EE26-9288-4FB7-9817-A7139824A1BD}" destId="{9F917F72-A19F-4B6C-B5C9-5358002DF0F5}" srcOrd="0" destOrd="0" presId="urn:microsoft.com/office/officeart/2005/8/layout/lProcess3"/>
    <dgm:cxn modelId="{42954C17-D46C-400B-8000-A163B8AE3A9C}" type="presOf" srcId="{7716DE18-44DD-4D5B-8E4A-9FBCB523B6A2}" destId="{A2897383-DD0E-4808-B1F9-938CF0EC8118}" srcOrd="0" destOrd="0" presId="urn:microsoft.com/office/officeart/2005/8/layout/lProcess3"/>
    <dgm:cxn modelId="{26F97217-839D-4A39-9E59-C7087BFCF726}" srcId="{7716DE18-44DD-4D5B-8E4A-9FBCB523B6A2}" destId="{D97435F9-61AB-4FCA-890A-B687D764A8D1}" srcOrd="0" destOrd="0" parTransId="{61D2B28F-01B3-419E-B0C7-C9BB91D79727}" sibTransId="{BA2845A5-350D-48B1-BFF3-0D7D55F76ABA}"/>
    <dgm:cxn modelId="{0CA1BA66-05E2-4E43-AADB-DC5C280C86D3}" type="presOf" srcId="{B7996DF9-3557-4EDC-83DC-6A134CA42155}" destId="{2119A1B5-F29F-48A7-8C18-CBE1270B6136}" srcOrd="0" destOrd="1" presId="urn:microsoft.com/office/officeart/2005/8/layout/lProcess3"/>
    <dgm:cxn modelId="{9DAC1967-275F-4E44-A7C6-5F8F4A87112A}" type="presOf" srcId="{B7D0C7F5-77CB-450C-9C8A-0480F5AF2F71}" destId="{2119A1B5-F29F-48A7-8C18-CBE1270B6136}" srcOrd="0" destOrd="0" presId="urn:microsoft.com/office/officeart/2005/8/layout/lProcess3"/>
    <dgm:cxn modelId="{C7CE8749-E5DD-4DA3-B42D-55A634E47A45}" type="presOf" srcId="{AF1AFCBE-7158-447B-BAAF-2E8E54B637C2}" destId="{BEAFFE51-2DBC-4B45-90A4-3C0EE174690C}" srcOrd="0" destOrd="0" presId="urn:microsoft.com/office/officeart/2005/8/layout/lProcess3"/>
    <dgm:cxn modelId="{AB06D14B-EF30-4FF8-972B-82E241BBD168}" srcId="{9387EE26-9288-4FB7-9817-A7139824A1BD}" destId="{95B4ED74-26B2-4C1C-A8A7-8FCA7F1B0015}" srcOrd="0" destOrd="0" parTransId="{963256C2-E64B-487F-AE7C-0E43A239C729}" sibTransId="{4EC34B9B-25FB-4014-A3FB-65C4E0521A82}"/>
    <dgm:cxn modelId="{A93D8D4C-5F11-4AA2-A985-8D61D7F7693F}" srcId="{ADFF8386-8C61-4CF1-90A8-2FCED215685B}" destId="{3916E3FA-94C1-4CDA-B0BB-24DFB5ED4125}" srcOrd="2" destOrd="0" parTransId="{8C4C0B81-3F43-43D2-83AC-770EAB092AD8}" sibTransId="{AAA6E80D-F5F6-40A5-96BF-945ADECBC5A5}"/>
    <dgm:cxn modelId="{BD3F577D-A0EB-48D5-B480-3EAD6393E97E}" type="presOf" srcId="{95B4ED74-26B2-4C1C-A8A7-8FCA7F1B0015}" destId="{9BFAFBD0-DF75-43AD-A3A7-8D5BD3C27924}" srcOrd="0" destOrd="0" presId="urn:microsoft.com/office/officeart/2005/8/layout/lProcess3"/>
    <dgm:cxn modelId="{EC04817D-52CC-4EE8-B800-BD61AF60CF7E}" srcId="{ADFF8386-8C61-4CF1-90A8-2FCED215685B}" destId="{9387EE26-9288-4FB7-9817-A7139824A1BD}" srcOrd="1" destOrd="0" parTransId="{6EF89276-154F-4D48-BB46-9B9FCA292AA2}" sibTransId="{A535D1C4-2BAD-480B-ADDC-573C041DFCEE}"/>
    <dgm:cxn modelId="{DE5E27AA-B0DB-4DA0-95F5-4BA15A5532F2}" srcId="{3916E3FA-94C1-4CDA-B0BB-24DFB5ED4125}" destId="{AF1AFCBE-7158-447B-BAAF-2E8E54B637C2}" srcOrd="0" destOrd="0" parTransId="{F13EAEB1-2959-4F66-891C-5AF1D047DC2C}" sibTransId="{F0EC4480-AA40-4EAE-9F50-08739846E180}"/>
    <dgm:cxn modelId="{2F6550AF-998F-4CDD-B0FF-CEA47C5F9AC8}" type="presOf" srcId="{ADFF8386-8C61-4CF1-90A8-2FCED215685B}" destId="{2F207C9E-1791-42F9-9E33-368ED265CB48}" srcOrd="0" destOrd="0" presId="urn:microsoft.com/office/officeart/2005/8/layout/lProcess3"/>
    <dgm:cxn modelId="{47700DC1-2F07-4D9A-9B1A-4EA6BC9E988A}" srcId="{3916E3FA-94C1-4CDA-B0BB-24DFB5ED4125}" destId="{B7D0C7F5-77CB-450C-9C8A-0480F5AF2F71}" srcOrd="1" destOrd="0" parTransId="{ED33AEC0-5EAA-4CE0-8F31-2C68B5E0E267}" sibTransId="{9B810952-52BB-47F8-B09B-404D6AFFA1A9}"/>
    <dgm:cxn modelId="{AD65C4CB-4034-4561-8FE1-85E5A8F2ACE7}" srcId="{B7D0C7F5-77CB-450C-9C8A-0480F5AF2F71}" destId="{B7996DF9-3557-4EDC-83DC-6A134CA42155}" srcOrd="0" destOrd="0" parTransId="{9B3145A4-88FB-47D8-B854-77F8187CE177}" sibTransId="{6EA20642-0613-4F80-A4BE-C2539FA313F0}"/>
    <dgm:cxn modelId="{5D8EF6E7-F7EE-47C6-949F-AC356DF6B23A}" type="presOf" srcId="{D97435F9-61AB-4FCA-890A-B687D764A8D1}" destId="{E9A27EE3-0944-45C1-A595-DB653F8BBB05}" srcOrd="0" destOrd="0" presId="urn:microsoft.com/office/officeart/2005/8/layout/lProcess3"/>
    <dgm:cxn modelId="{D8E748FA-74E9-47F7-A62B-17A16516A28D}" srcId="{ADFF8386-8C61-4CF1-90A8-2FCED215685B}" destId="{7716DE18-44DD-4D5B-8E4A-9FBCB523B6A2}" srcOrd="0" destOrd="0" parTransId="{C23B02C9-C892-414D-B66F-898E764ED6E5}" sibTransId="{F5EB0E68-FAA9-4847-92B4-0C1FE2ABEFC6}"/>
    <dgm:cxn modelId="{2F36E7FD-E06B-4940-AD45-81708F789689}" type="presOf" srcId="{3916E3FA-94C1-4CDA-B0BB-24DFB5ED4125}" destId="{4C196AF2-6D37-4E0E-AC30-A36B8C94EED4}" srcOrd="0" destOrd="0" presId="urn:microsoft.com/office/officeart/2005/8/layout/lProcess3"/>
    <dgm:cxn modelId="{3CE511D5-EDAC-4FBC-ABAE-FB855BA08616}" type="presParOf" srcId="{2F207C9E-1791-42F9-9E33-368ED265CB48}" destId="{7D11E451-A547-48A0-8454-1C9AAECEEEFE}" srcOrd="0" destOrd="0" presId="urn:microsoft.com/office/officeart/2005/8/layout/lProcess3"/>
    <dgm:cxn modelId="{38BAD3DB-D1FF-433E-B75C-9C8EDD45361B}" type="presParOf" srcId="{7D11E451-A547-48A0-8454-1C9AAECEEEFE}" destId="{A2897383-DD0E-4808-B1F9-938CF0EC8118}" srcOrd="0" destOrd="0" presId="urn:microsoft.com/office/officeart/2005/8/layout/lProcess3"/>
    <dgm:cxn modelId="{81AF101A-B976-4940-947A-5BB26463CEB5}" type="presParOf" srcId="{7D11E451-A547-48A0-8454-1C9AAECEEEFE}" destId="{E3DB9D5D-246D-4BD6-9F8F-05F00A27D3D9}" srcOrd="1" destOrd="0" presId="urn:microsoft.com/office/officeart/2005/8/layout/lProcess3"/>
    <dgm:cxn modelId="{EDDF1AE7-539E-4FC9-81A8-7BE630B0D08C}" type="presParOf" srcId="{7D11E451-A547-48A0-8454-1C9AAECEEEFE}" destId="{E9A27EE3-0944-45C1-A595-DB653F8BBB05}" srcOrd="2" destOrd="0" presId="urn:microsoft.com/office/officeart/2005/8/layout/lProcess3"/>
    <dgm:cxn modelId="{5A7A54F5-FC57-4FE3-9A41-1B403D371990}" type="presParOf" srcId="{2F207C9E-1791-42F9-9E33-368ED265CB48}" destId="{7FAC2F9D-751F-43E0-B023-A3DA16B212E9}" srcOrd="1" destOrd="0" presId="urn:microsoft.com/office/officeart/2005/8/layout/lProcess3"/>
    <dgm:cxn modelId="{2E1A2ED5-8637-4D5D-A503-8843D071D876}" type="presParOf" srcId="{2F207C9E-1791-42F9-9E33-368ED265CB48}" destId="{E08F9A2A-A979-4678-A8AF-B1DFDDB3121C}" srcOrd="2" destOrd="0" presId="urn:microsoft.com/office/officeart/2005/8/layout/lProcess3"/>
    <dgm:cxn modelId="{CACAB5D7-F70B-46AA-AB3A-132E78433E51}" type="presParOf" srcId="{E08F9A2A-A979-4678-A8AF-B1DFDDB3121C}" destId="{9F917F72-A19F-4B6C-B5C9-5358002DF0F5}" srcOrd="0" destOrd="0" presId="urn:microsoft.com/office/officeart/2005/8/layout/lProcess3"/>
    <dgm:cxn modelId="{BA5C7A9F-C574-4F31-AF22-9A6BC13E22AC}" type="presParOf" srcId="{E08F9A2A-A979-4678-A8AF-B1DFDDB3121C}" destId="{46A977B2-E0A6-40BC-8DFD-8A4E0DAC1AA7}" srcOrd="1" destOrd="0" presId="urn:microsoft.com/office/officeart/2005/8/layout/lProcess3"/>
    <dgm:cxn modelId="{0740EB40-B6DC-4B8D-9EEA-A928A326AB9F}" type="presParOf" srcId="{E08F9A2A-A979-4678-A8AF-B1DFDDB3121C}" destId="{9BFAFBD0-DF75-43AD-A3A7-8D5BD3C27924}" srcOrd="2" destOrd="0" presId="urn:microsoft.com/office/officeart/2005/8/layout/lProcess3"/>
    <dgm:cxn modelId="{F9995755-6490-449A-AEFD-A5682869AADA}" type="presParOf" srcId="{2F207C9E-1791-42F9-9E33-368ED265CB48}" destId="{833E34EB-32E0-499C-90EB-C1C61E96088F}" srcOrd="3" destOrd="0" presId="urn:microsoft.com/office/officeart/2005/8/layout/lProcess3"/>
    <dgm:cxn modelId="{8476A87E-4077-4E65-9DED-B0C169D370A2}" type="presParOf" srcId="{2F207C9E-1791-42F9-9E33-368ED265CB48}" destId="{27569613-8E8B-4006-B942-58F9BF245F25}" srcOrd="4" destOrd="0" presId="urn:microsoft.com/office/officeart/2005/8/layout/lProcess3"/>
    <dgm:cxn modelId="{2412BBBA-37E3-44A6-B18D-5E8C87FFBD27}" type="presParOf" srcId="{27569613-8E8B-4006-B942-58F9BF245F25}" destId="{4C196AF2-6D37-4E0E-AC30-A36B8C94EED4}" srcOrd="0" destOrd="0" presId="urn:microsoft.com/office/officeart/2005/8/layout/lProcess3"/>
    <dgm:cxn modelId="{7290F656-7017-4DD0-B398-E7B6F2AC12D1}" type="presParOf" srcId="{27569613-8E8B-4006-B942-58F9BF245F25}" destId="{77DE4AC3-1D81-463F-B09C-EA1DF240ECB2}" srcOrd="1" destOrd="0" presId="urn:microsoft.com/office/officeart/2005/8/layout/lProcess3"/>
    <dgm:cxn modelId="{597D7AA1-6CBE-435A-A7E7-2FB5E803C374}" type="presParOf" srcId="{27569613-8E8B-4006-B942-58F9BF245F25}" destId="{BEAFFE51-2DBC-4B45-90A4-3C0EE174690C}" srcOrd="2" destOrd="0" presId="urn:microsoft.com/office/officeart/2005/8/layout/lProcess3"/>
    <dgm:cxn modelId="{69A404A1-C3F9-4FF8-8DC5-E8705A8B2F38}" type="presParOf" srcId="{27569613-8E8B-4006-B942-58F9BF245F25}" destId="{AC28DE4E-BFB8-465A-9B64-47B2FD36BB8B}" srcOrd="3" destOrd="0" presId="urn:microsoft.com/office/officeart/2005/8/layout/lProcess3"/>
    <dgm:cxn modelId="{27A3CC9B-BBFC-44E3-9301-11E2CF9CB132}" type="presParOf" srcId="{27569613-8E8B-4006-B942-58F9BF245F25}" destId="{2119A1B5-F29F-48A7-8C18-CBE1270B6136}"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6C8325A-2CF4-42F2-A157-A67C1426779B}" type="doc">
      <dgm:prSet loTypeId="urn:microsoft.com/office/officeart/2005/8/layout/lProcess3" loCatId="process" qsTypeId="urn:microsoft.com/office/officeart/2005/8/quickstyle/simple1" qsCatId="simple" csTypeId="urn:microsoft.com/office/officeart/2005/8/colors/colorful5" csCatId="colorful" phldr="1"/>
      <dgm:spPr/>
      <dgm:t>
        <a:bodyPr/>
        <a:lstStyle/>
        <a:p>
          <a:endParaRPr lang="en-US"/>
        </a:p>
      </dgm:t>
    </dgm:pt>
    <dgm:pt modelId="{84C798A4-430C-4681-9878-B24A3EC88E10}">
      <dgm:prSet/>
      <dgm:spPr/>
      <dgm:t>
        <a:bodyPr/>
        <a:lstStyle/>
        <a:p>
          <a:r>
            <a:rPr lang="en-US"/>
            <a:t>The average angular acceleration:</a:t>
          </a:r>
        </a:p>
      </dgm:t>
    </dgm:pt>
    <dgm:pt modelId="{3EF50095-EE63-4D72-BD3F-EF308F46529B}" type="parTrans" cxnId="{EC7E219F-0C5D-4F56-978B-F8A717CEACC9}">
      <dgm:prSet/>
      <dgm:spPr/>
      <dgm:t>
        <a:bodyPr/>
        <a:lstStyle/>
        <a:p>
          <a:endParaRPr lang="en-US"/>
        </a:p>
      </dgm:t>
    </dgm:pt>
    <dgm:pt modelId="{E6D43BE9-6E97-4993-9651-471CE500BFA3}" type="sibTrans" cxnId="{EC7E219F-0C5D-4F56-978B-F8A717CEACC9}">
      <dgm:prSet/>
      <dgm:spPr/>
      <dgm:t>
        <a:bodyPr/>
        <a:lstStyle/>
        <a:p>
          <a:endParaRPr lang="en-US"/>
        </a:p>
      </dgm:t>
    </dgm:pt>
    <mc:AlternateContent xmlns:mc="http://schemas.openxmlformats.org/markup-compatibility/2006" xmlns:a14="http://schemas.microsoft.com/office/drawing/2010/main">
      <mc:Choice Requires="a14">
        <dgm:pt modelId="{51BEB24C-3530-4DDB-91AE-93463030CF4C}">
          <dgm:prSet/>
          <dgm:spPr/>
          <dgm: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𝛼</m:t>
                        </m:r>
                      </m:e>
                      <m:sub>
                        <m:r>
                          <a:rPr lang="en-US" i="1">
                            <a:latin typeface="Cambria Math" panose="02040503050406030204" pitchFamily="18" charset="0"/>
                          </a:rPr>
                          <m:t>𝑎𝑣</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b="0" i="1">
                                <a:latin typeface="Cambria Math" panose="02040503050406030204" pitchFamily="18" charset="0"/>
                              </a:rPr>
                              <m:t>𝑧</m:t>
                            </m:r>
                            <m:r>
                              <a:rPr lang="en-US" i="1">
                                <a:latin typeface="Cambria Math" panose="02040503050406030204" pitchFamily="18" charset="0"/>
                              </a:rPr>
                              <m:t>𝑓</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b="0" i="1">
                                <a:latin typeface="Cambria Math" panose="02040503050406030204" pitchFamily="18" charset="0"/>
                              </a:rPr>
                              <m:t>𝑧</m:t>
                            </m:r>
                            <m:r>
                              <a:rPr lang="en-US" i="1">
                                <a:latin typeface="Cambria Math" panose="02040503050406030204" pitchFamily="18" charset="0"/>
                              </a:rPr>
                              <m:t>𝑖</m:t>
                            </m:r>
                          </m:sub>
                        </m:sSub>
                      </m:num>
                      <m:den>
                        <m:sSub>
                          <m:sSubPr>
                            <m:ctrlPr>
                              <a:rPr lang="en-US" i="1">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𝑓</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𝑖</m:t>
                            </m:r>
                          </m:sub>
                        </m:sSub>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b="0" i="1">
                                <a:latin typeface="Cambria Math" panose="02040503050406030204" pitchFamily="18" charset="0"/>
                              </a:rPr>
                              <m:t>𝑧</m:t>
                            </m:r>
                          </m:sub>
                        </m:sSub>
                      </m:num>
                      <m:den>
                        <m:r>
                          <a:rPr lang="en-US" i="1">
                            <a:latin typeface="Cambria Math" panose="02040503050406030204" pitchFamily="18" charset="0"/>
                          </a:rPr>
                          <m:t>∆</m:t>
                        </m:r>
                        <m:r>
                          <a:rPr lang="en-US" i="1">
                            <a:latin typeface="Cambria Math" panose="02040503050406030204" pitchFamily="18" charset="0"/>
                          </a:rPr>
                          <m:t>𝑡</m:t>
                        </m:r>
                      </m:den>
                    </m:f>
                  </m:oMath>
                </m:oMathPara>
              </a14:m>
              <a:endParaRPr lang="en-US" dirty="0"/>
            </a:p>
          </dgm:t>
        </dgm:pt>
      </mc:Choice>
      <mc:Fallback xmlns="">
        <dgm:pt modelId="{51BEB24C-3530-4DDB-91AE-93463030CF4C}">
          <dgm:prSet/>
          <dgm:spPr/>
          <dgm:t>
            <a:bodyPr/>
            <a:lstStyle/>
            <a:p>
              <a:r>
                <a:rPr lang="en-US" i="0"/>
                <a:t>𝛼_𝑎𝑣=(𝜔_</a:t>
              </a:r>
              <a:r>
                <a:rPr lang="en-US" b="0" i="0"/>
                <a:t>𝑧</a:t>
              </a:r>
              <a:r>
                <a:rPr lang="en-US" i="0"/>
                <a:t>𝑓−𝜔_</a:t>
              </a:r>
              <a:r>
                <a:rPr lang="en-US" b="0" i="0"/>
                <a:t>𝑧</a:t>
              </a:r>
              <a:r>
                <a:rPr lang="en-US" i="0"/>
                <a:t>𝑖)/(𝑡_𝑓−𝑡_𝑖 )=(∆𝜔_</a:t>
              </a:r>
              <a:r>
                <a:rPr lang="en-US" b="0" i="0"/>
                <a:t>𝑧)/</a:t>
              </a:r>
              <a:r>
                <a:rPr lang="en-US" i="0"/>
                <a:t>∆𝑡</a:t>
              </a:r>
              <a:endParaRPr lang="en-US" dirty="0"/>
            </a:p>
          </dgm:t>
        </dgm:pt>
      </mc:Fallback>
    </mc:AlternateContent>
    <dgm:pt modelId="{D0B49D79-6E3A-48BB-8964-4353C57D3020}" type="parTrans" cxnId="{B9D0255A-F3E6-4D98-9AEF-8BEF69A0DA07}">
      <dgm:prSet/>
      <dgm:spPr/>
      <dgm:t>
        <a:bodyPr/>
        <a:lstStyle/>
        <a:p>
          <a:endParaRPr lang="en-US"/>
        </a:p>
      </dgm:t>
    </dgm:pt>
    <dgm:pt modelId="{CCE36E72-BAE6-4252-AC9F-9BCD28648986}" type="sibTrans" cxnId="{B9D0255A-F3E6-4D98-9AEF-8BEF69A0DA07}">
      <dgm:prSet/>
      <dgm:spPr/>
      <dgm:t>
        <a:bodyPr/>
        <a:lstStyle/>
        <a:p>
          <a:endParaRPr lang="en-US"/>
        </a:p>
      </dgm:t>
    </dgm:pt>
    <dgm:pt modelId="{B788BDF3-B166-49C8-9514-8877225256F9}">
      <dgm:prSet/>
      <dgm:spPr/>
      <dgm:t>
        <a:bodyPr/>
        <a:lstStyle/>
        <a:p>
          <a:r>
            <a:rPr lang="en-US" dirty="0"/>
            <a:t>The instantaneous angular acceleration:</a:t>
          </a:r>
        </a:p>
      </dgm:t>
    </dgm:pt>
    <dgm:pt modelId="{E78E2C6D-8F30-4DE2-BB72-AA9F73AFED95}" type="parTrans" cxnId="{4F7861D0-6E85-4C89-A252-C60CB8AED383}">
      <dgm:prSet/>
      <dgm:spPr/>
      <dgm:t>
        <a:bodyPr/>
        <a:lstStyle/>
        <a:p>
          <a:endParaRPr lang="en-US"/>
        </a:p>
      </dgm:t>
    </dgm:pt>
    <dgm:pt modelId="{A22DCEEF-156F-4D21-8BAB-7D1CCED7394C}" type="sibTrans" cxnId="{4F7861D0-6E85-4C89-A252-C60CB8AED383}">
      <dgm:prSet/>
      <dgm:spPr/>
      <dgm:t>
        <a:bodyPr/>
        <a:lstStyle/>
        <a:p>
          <a:endParaRPr lang="en-US"/>
        </a:p>
      </dgm:t>
    </dgm:pt>
    <mc:AlternateContent xmlns:mc="http://schemas.openxmlformats.org/markup-compatibility/2006" xmlns:a14="http://schemas.microsoft.com/office/drawing/2010/main">
      <mc:Choice Requires="a14">
        <dgm:pt modelId="{F2DCF1FE-98AD-4D8A-A1F4-142D488D0A4E}">
          <dgm:prSe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𝛼</m:t>
                    </m:r>
                    <m:r>
                      <a:rPr lang="en-US" i="1">
                        <a:latin typeface="Cambria Math" panose="02040503050406030204" pitchFamily="18" charset="0"/>
                      </a:rPr>
                      <m:t>=</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m:t>
                            </m:r>
                            <m:r>
                              <a:rPr lang="en-US" i="1">
                                <a:latin typeface="Cambria Math" panose="02040503050406030204" pitchFamily="18" charset="0"/>
                              </a:rPr>
                              <m:t>𝑡</m:t>
                            </m:r>
                            <m:r>
                              <a:rPr lang="en-US" i="1">
                                <a:latin typeface="Cambria Math" panose="02040503050406030204" pitchFamily="18" charset="0"/>
                              </a:rPr>
                              <m:t>→0</m:t>
                            </m:r>
                          </m:lim>
                        </m:limLow>
                      </m:fName>
                      <m:e>
                        <m:f>
                          <m:fPr>
                            <m:ctrlPr>
                              <a:rPr lang="en-US" i="1">
                                <a:latin typeface="Cambria Math" panose="02040503050406030204" pitchFamily="18" charset="0"/>
                              </a:rPr>
                            </m:ctrlPr>
                          </m:fPr>
                          <m:num>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𝑧</m:t>
                                </m:r>
                              </m:sub>
                            </m:sSub>
                            <m:r>
                              <a:rPr lang="en-US" i="1">
                                <a:latin typeface="Cambria Math" panose="02040503050406030204" pitchFamily="18" charset="0"/>
                              </a:rPr>
                              <m:t> </m:t>
                            </m:r>
                          </m:num>
                          <m:den>
                            <m:r>
                              <a:rPr lang="en-US" i="1">
                                <a:latin typeface="Cambria Math" panose="02040503050406030204" pitchFamily="18" charset="0"/>
                              </a:rPr>
                              <m:t>∆</m:t>
                            </m:r>
                            <m:r>
                              <a:rPr lang="en-US" i="1">
                                <a:latin typeface="Cambria Math" panose="02040503050406030204" pitchFamily="18" charset="0"/>
                              </a:rPr>
                              <m:t>𝑡</m:t>
                            </m:r>
                          </m:den>
                        </m:f>
                        <m:r>
                          <a:rPr lang="en-US" i="1">
                            <a:latin typeface="Cambria Math" panose="02040503050406030204" pitchFamily="18" charset="0"/>
                          </a:rPr>
                          <m:t>=</m:t>
                        </m:r>
                      </m:e>
                    </m:func>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𝜔</m:t>
                            </m:r>
                          </m:e>
                          <m:sub>
                            <m:r>
                              <a:rPr lang="en-US" i="1">
                                <a:latin typeface="Cambria Math" panose="02040503050406030204" pitchFamily="18" charset="0"/>
                              </a:rPr>
                              <m:t>𝑧</m:t>
                            </m:r>
                          </m:sub>
                        </m:sSub>
                        <m:r>
                          <a:rPr lang="en-US" i="1">
                            <a:latin typeface="Cambria Math" panose="02040503050406030204" pitchFamily="18" charset="0"/>
                          </a:rPr>
                          <m:t> </m:t>
                        </m:r>
                      </m:num>
                      <m:den>
                        <m:r>
                          <a:rPr lang="en-US" i="1">
                            <a:latin typeface="Cambria Math" panose="02040503050406030204" pitchFamily="18" charset="0"/>
                          </a:rPr>
                          <m:t>𝑑𝑡</m:t>
                        </m:r>
                      </m:den>
                    </m:f>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𝑑</m:t>
                            </m:r>
                          </m:e>
                          <m:sup>
                            <m:r>
                              <a:rPr lang="en-US" i="1">
                                <a:latin typeface="Cambria Math" panose="02040503050406030204" pitchFamily="18" charset="0"/>
                              </a:rPr>
                              <m:t>2</m:t>
                            </m:r>
                          </m:sup>
                        </m:sSup>
                        <m:r>
                          <a:rPr lang="en-US" i="1">
                            <a:latin typeface="Cambria Math" panose="02040503050406030204" pitchFamily="18" charset="0"/>
                          </a:rPr>
                          <m:t>𝜃</m:t>
                        </m:r>
                      </m:num>
                      <m:den>
                        <m:r>
                          <a:rPr lang="en-US" i="1">
                            <a:latin typeface="Cambria Math" panose="02040503050406030204" pitchFamily="18" charset="0"/>
                          </a:rPr>
                          <m:t>𝑑</m:t>
                        </m:r>
                        <m:sSup>
                          <m:sSupPr>
                            <m:ctrlPr>
                              <a:rPr lang="en-US" i="1">
                                <a:latin typeface="Cambria Math" panose="02040503050406030204" pitchFamily="18" charset="0"/>
                              </a:rPr>
                            </m:ctrlPr>
                          </m:sSupPr>
                          <m:e>
                            <m:r>
                              <a:rPr lang="en-US" i="1">
                                <a:latin typeface="Cambria Math" panose="02040503050406030204" pitchFamily="18" charset="0"/>
                              </a:rPr>
                              <m:t>𝑡</m:t>
                            </m:r>
                          </m:e>
                          <m:sup>
                            <m:r>
                              <a:rPr lang="en-US" i="1">
                                <a:latin typeface="Cambria Math" panose="02040503050406030204" pitchFamily="18" charset="0"/>
                              </a:rPr>
                              <m:t>2</m:t>
                            </m:r>
                          </m:sup>
                        </m:sSup>
                      </m:den>
                    </m:f>
                  </m:oMath>
                </m:oMathPara>
              </a14:m>
              <a:endParaRPr lang="en-US" dirty="0"/>
            </a:p>
          </dgm:t>
        </dgm:pt>
      </mc:Choice>
      <mc:Fallback xmlns="">
        <dgm:pt modelId="{F2DCF1FE-98AD-4D8A-A1F4-142D488D0A4E}">
          <dgm:prSet/>
          <dgm:spPr/>
          <dgm:t>
            <a:bodyPr/>
            <a:lstStyle/>
            <a:p>
              <a:r>
                <a:rPr lang="en-US" b="0" i="0">
                  <a:latin typeface="Cambria Math" panose="02040503050406030204" pitchFamily="18" charset="0"/>
                </a:rPr>
                <a:t>𝛼</a:t>
              </a:r>
              <a:r>
                <a:rPr lang="en-US" i="0"/>
                <a:t>=lim┬(∆𝑡→0)⁡〖(∆𝜔_𝑧  )/∆𝑡=〗  (𝑑𝜔_𝑧  )/𝑑𝑡=(𝑑^2 𝜃)/(𝑑𝑡^2 )</a:t>
              </a:r>
              <a:endParaRPr lang="en-US" dirty="0"/>
            </a:p>
          </dgm:t>
        </dgm:pt>
      </mc:Fallback>
    </mc:AlternateContent>
    <dgm:pt modelId="{9490B6E8-3A2C-46B7-9752-0C6B245C8A8A}" type="parTrans" cxnId="{B5A80AEC-78B6-4D2B-837D-9DC8D52F3685}">
      <dgm:prSet/>
      <dgm:spPr/>
      <dgm:t>
        <a:bodyPr/>
        <a:lstStyle/>
        <a:p>
          <a:endParaRPr lang="en-US"/>
        </a:p>
      </dgm:t>
    </dgm:pt>
    <dgm:pt modelId="{32F59A6F-4314-4C0C-81B3-2F3F8AD39C1F}" type="sibTrans" cxnId="{B5A80AEC-78B6-4D2B-837D-9DC8D52F3685}">
      <dgm:prSet/>
      <dgm:spPr/>
      <dgm:t>
        <a:bodyPr/>
        <a:lstStyle/>
        <a:p>
          <a:endParaRPr lang="en-US"/>
        </a:p>
      </dgm:t>
    </dgm:pt>
    <dgm:pt modelId="{22802DB3-A5A0-4519-B5A2-C93D4CBFA8DE}">
      <dgm:prSet/>
      <dgm:spPr/>
      <dgm:t>
        <a:bodyPr/>
        <a:lstStyle/>
        <a:p>
          <a:r>
            <a:rPr lang="en-US" dirty="0"/>
            <a:t>Note that the</a:t>
          </a:r>
        </a:p>
      </dgm:t>
    </dgm:pt>
    <dgm:pt modelId="{07A3EC6D-06B1-469D-AC8C-5073214FD23A}" type="parTrans" cxnId="{A54C71DD-A809-4B5D-9C6A-54C40F7C9816}">
      <dgm:prSet/>
      <dgm:spPr/>
      <dgm:t>
        <a:bodyPr/>
        <a:lstStyle/>
        <a:p>
          <a:endParaRPr lang="en-US"/>
        </a:p>
      </dgm:t>
    </dgm:pt>
    <dgm:pt modelId="{4F8FC0DB-6A7C-404F-BA9C-87D182136130}" type="sibTrans" cxnId="{A54C71DD-A809-4B5D-9C6A-54C40F7C9816}">
      <dgm:prSet/>
      <dgm:spPr/>
      <dgm:t>
        <a:bodyPr/>
        <a:lstStyle/>
        <a:p>
          <a:endParaRPr lang="en-US"/>
        </a:p>
      </dgm:t>
    </dgm:pt>
    <dgm:pt modelId="{10E2FAB0-35CD-4188-AD62-F3D06C7BEDCF}">
      <dgm:prSet/>
      <dgm:spPr/>
      <dgm:t>
        <a:bodyPr/>
        <a:lstStyle/>
        <a:p>
          <a:r>
            <a:rPr lang="en-US"/>
            <a:t>SI </a:t>
          </a:r>
          <a:r>
            <a:rPr lang="en-US" dirty="0"/>
            <a:t>units of angular acceleration are rad/s</a:t>
          </a:r>
          <a:r>
            <a:rPr lang="en-US" baseline="30000" dirty="0"/>
            <a:t>2</a:t>
          </a:r>
          <a:endParaRPr lang="en-US" dirty="0"/>
        </a:p>
      </dgm:t>
    </dgm:pt>
    <dgm:pt modelId="{A1722AEE-C4F6-4C26-95E2-495AA2130E2D}" type="parTrans" cxnId="{6193FD91-9BF5-4437-91B8-382B6F79C514}">
      <dgm:prSet/>
      <dgm:spPr/>
    </dgm:pt>
    <dgm:pt modelId="{16AEDACA-7270-4AAF-A6DB-8124255B956F}" type="sibTrans" cxnId="{6193FD91-9BF5-4437-91B8-382B6F79C514}">
      <dgm:prSet/>
      <dgm:spPr/>
    </dgm:pt>
    <dgm:pt modelId="{51E31C1B-CAA2-4B91-A9B5-FB281024FC0F}" type="pres">
      <dgm:prSet presAssocID="{96C8325A-2CF4-42F2-A157-A67C1426779B}" presName="Name0" presStyleCnt="0">
        <dgm:presLayoutVars>
          <dgm:chPref val="3"/>
          <dgm:dir/>
          <dgm:animLvl val="lvl"/>
          <dgm:resizeHandles/>
        </dgm:presLayoutVars>
      </dgm:prSet>
      <dgm:spPr/>
    </dgm:pt>
    <dgm:pt modelId="{D5FDF138-7DAC-4115-9F10-4D2A1ACE0B61}" type="pres">
      <dgm:prSet presAssocID="{84C798A4-430C-4681-9878-B24A3EC88E10}" presName="horFlow" presStyleCnt="0"/>
      <dgm:spPr/>
    </dgm:pt>
    <dgm:pt modelId="{E9F7287E-38DB-4D6C-89C2-414A8FE7ADB0}" type="pres">
      <dgm:prSet presAssocID="{84C798A4-430C-4681-9878-B24A3EC88E10}" presName="bigChev" presStyleLbl="node1" presStyleIdx="0" presStyleCnt="3"/>
      <dgm:spPr/>
    </dgm:pt>
    <dgm:pt modelId="{8793678F-EB0F-43C8-AC28-F22D959B76F4}" type="pres">
      <dgm:prSet presAssocID="{D0B49D79-6E3A-48BB-8964-4353C57D3020}" presName="parTrans" presStyleCnt="0"/>
      <dgm:spPr/>
    </dgm:pt>
    <dgm:pt modelId="{EFB85C7C-B9C7-4955-B133-2A37E298488C}" type="pres">
      <dgm:prSet presAssocID="{51BEB24C-3530-4DDB-91AE-93463030CF4C}" presName="node" presStyleLbl="alignAccFollowNode1" presStyleIdx="0" presStyleCnt="3" custScaleX="173557">
        <dgm:presLayoutVars>
          <dgm:bulletEnabled val="1"/>
        </dgm:presLayoutVars>
      </dgm:prSet>
      <dgm:spPr/>
    </dgm:pt>
    <dgm:pt modelId="{64F7E9FB-07F9-43CA-8CB7-A6B3D3E4B058}" type="pres">
      <dgm:prSet presAssocID="{84C798A4-430C-4681-9878-B24A3EC88E10}" presName="vSp" presStyleCnt="0"/>
      <dgm:spPr/>
    </dgm:pt>
    <dgm:pt modelId="{C4949218-5727-4738-8968-046B990A4F83}" type="pres">
      <dgm:prSet presAssocID="{B788BDF3-B166-49C8-9514-8877225256F9}" presName="horFlow" presStyleCnt="0"/>
      <dgm:spPr/>
    </dgm:pt>
    <dgm:pt modelId="{680F5D3D-B214-45BD-948D-62384DB7F639}" type="pres">
      <dgm:prSet presAssocID="{B788BDF3-B166-49C8-9514-8877225256F9}" presName="bigChev" presStyleLbl="node1" presStyleIdx="1" presStyleCnt="3"/>
      <dgm:spPr/>
    </dgm:pt>
    <dgm:pt modelId="{880434DA-0359-4FA5-8350-0E7F803E6ABC}" type="pres">
      <dgm:prSet presAssocID="{9490B6E8-3A2C-46B7-9752-0C6B245C8A8A}" presName="parTrans" presStyleCnt="0"/>
      <dgm:spPr/>
    </dgm:pt>
    <dgm:pt modelId="{85B0EF7C-6AE0-4D23-8123-4BC13797E240}" type="pres">
      <dgm:prSet presAssocID="{F2DCF1FE-98AD-4D8A-A1F4-142D488D0A4E}" presName="node" presStyleLbl="alignAccFollowNode1" presStyleIdx="1" presStyleCnt="3" custScaleX="182747">
        <dgm:presLayoutVars>
          <dgm:bulletEnabled val="1"/>
        </dgm:presLayoutVars>
      </dgm:prSet>
      <dgm:spPr/>
    </dgm:pt>
    <dgm:pt modelId="{2BCB4059-A789-405C-BAC0-96F5BCAC82DA}" type="pres">
      <dgm:prSet presAssocID="{B788BDF3-B166-49C8-9514-8877225256F9}" presName="vSp" presStyleCnt="0"/>
      <dgm:spPr/>
    </dgm:pt>
    <dgm:pt modelId="{C3C1FD6E-E535-48CD-AC39-7EB138EB081B}" type="pres">
      <dgm:prSet presAssocID="{22802DB3-A5A0-4519-B5A2-C93D4CBFA8DE}" presName="horFlow" presStyleCnt="0"/>
      <dgm:spPr/>
    </dgm:pt>
    <dgm:pt modelId="{27587544-86AD-4BED-B65F-EF0078D9F30D}" type="pres">
      <dgm:prSet presAssocID="{22802DB3-A5A0-4519-B5A2-C93D4CBFA8DE}" presName="bigChev" presStyleLbl="node1" presStyleIdx="2" presStyleCnt="3"/>
      <dgm:spPr/>
    </dgm:pt>
    <dgm:pt modelId="{6B23343A-4A16-44C2-92F6-7A2FDDCCAF41}" type="pres">
      <dgm:prSet presAssocID="{A1722AEE-C4F6-4C26-95E2-495AA2130E2D}" presName="parTrans" presStyleCnt="0"/>
      <dgm:spPr/>
    </dgm:pt>
    <dgm:pt modelId="{12946D74-F655-4FC9-AA5A-FAADD69CEAE2}" type="pres">
      <dgm:prSet presAssocID="{10E2FAB0-35CD-4188-AD62-F3D06C7BEDCF}" presName="node" presStyleLbl="alignAccFollowNode1" presStyleIdx="2" presStyleCnt="3">
        <dgm:presLayoutVars>
          <dgm:bulletEnabled val="1"/>
        </dgm:presLayoutVars>
      </dgm:prSet>
      <dgm:spPr/>
    </dgm:pt>
  </dgm:ptLst>
  <dgm:cxnLst>
    <dgm:cxn modelId="{DFD6E61E-4A9B-4E99-B19F-073CF9E0ED41}" type="presOf" srcId="{10E2FAB0-35CD-4188-AD62-F3D06C7BEDCF}" destId="{12946D74-F655-4FC9-AA5A-FAADD69CEAE2}" srcOrd="0" destOrd="0" presId="urn:microsoft.com/office/officeart/2005/8/layout/lProcess3"/>
    <dgm:cxn modelId="{6C31E148-3ACB-495C-9C14-036796E80166}" type="presOf" srcId="{B788BDF3-B166-49C8-9514-8877225256F9}" destId="{680F5D3D-B214-45BD-948D-62384DB7F639}" srcOrd="0" destOrd="0" presId="urn:microsoft.com/office/officeart/2005/8/layout/lProcess3"/>
    <dgm:cxn modelId="{20F04E6B-C35A-4750-AB6C-0B6A272536F0}" type="presOf" srcId="{84C798A4-430C-4681-9878-B24A3EC88E10}" destId="{E9F7287E-38DB-4D6C-89C2-414A8FE7ADB0}" srcOrd="0" destOrd="0" presId="urn:microsoft.com/office/officeart/2005/8/layout/lProcess3"/>
    <dgm:cxn modelId="{3E9ED871-95D2-437A-9892-38C7F6D14C86}" type="presOf" srcId="{96C8325A-2CF4-42F2-A157-A67C1426779B}" destId="{51E31C1B-CAA2-4B91-A9B5-FB281024FC0F}" srcOrd="0" destOrd="0" presId="urn:microsoft.com/office/officeart/2005/8/layout/lProcess3"/>
    <dgm:cxn modelId="{9A1B7672-098D-4B28-84C0-1DB0EBF6D752}" type="presOf" srcId="{22802DB3-A5A0-4519-B5A2-C93D4CBFA8DE}" destId="{27587544-86AD-4BED-B65F-EF0078D9F30D}" srcOrd="0" destOrd="0" presId="urn:microsoft.com/office/officeart/2005/8/layout/lProcess3"/>
    <dgm:cxn modelId="{B9D0255A-F3E6-4D98-9AEF-8BEF69A0DA07}" srcId="{84C798A4-430C-4681-9878-B24A3EC88E10}" destId="{51BEB24C-3530-4DDB-91AE-93463030CF4C}" srcOrd="0" destOrd="0" parTransId="{D0B49D79-6E3A-48BB-8964-4353C57D3020}" sibTransId="{CCE36E72-BAE6-4252-AC9F-9BCD28648986}"/>
    <dgm:cxn modelId="{9D347D89-C9D3-4AA3-9E51-B21242745AF3}" type="presOf" srcId="{F2DCF1FE-98AD-4D8A-A1F4-142D488D0A4E}" destId="{85B0EF7C-6AE0-4D23-8123-4BC13797E240}" srcOrd="0" destOrd="0" presId="urn:microsoft.com/office/officeart/2005/8/layout/lProcess3"/>
    <dgm:cxn modelId="{6193FD91-9BF5-4437-91B8-382B6F79C514}" srcId="{22802DB3-A5A0-4519-B5A2-C93D4CBFA8DE}" destId="{10E2FAB0-35CD-4188-AD62-F3D06C7BEDCF}" srcOrd="0" destOrd="0" parTransId="{A1722AEE-C4F6-4C26-95E2-495AA2130E2D}" sibTransId="{16AEDACA-7270-4AAF-A6DB-8124255B956F}"/>
    <dgm:cxn modelId="{E8F35D95-C0F9-460D-B314-D672800BEAC7}" type="presOf" srcId="{51BEB24C-3530-4DDB-91AE-93463030CF4C}" destId="{EFB85C7C-B9C7-4955-B133-2A37E298488C}" srcOrd="0" destOrd="0" presId="urn:microsoft.com/office/officeart/2005/8/layout/lProcess3"/>
    <dgm:cxn modelId="{EC7E219F-0C5D-4F56-978B-F8A717CEACC9}" srcId="{96C8325A-2CF4-42F2-A157-A67C1426779B}" destId="{84C798A4-430C-4681-9878-B24A3EC88E10}" srcOrd="0" destOrd="0" parTransId="{3EF50095-EE63-4D72-BD3F-EF308F46529B}" sibTransId="{E6D43BE9-6E97-4993-9651-471CE500BFA3}"/>
    <dgm:cxn modelId="{4F7861D0-6E85-4C89-A252-C60CB8AED383}" srcId="{96C8325A-2CF4-42F2-A157-A67C1426779B}" destId="{B788BDF3-B166-49C8-9514-8877225256F9}" srcOrd="1" destOrd="0" parTransId="{E78E2C6D-8F30-4DE2-BB72-AA9F73AFED95}" sibTransId="{A22DCEEF-156F-4D21-8BAB-7D1CCED7394C}"/>
    <dgm:cxn modelId="{A54C71DD-A809-4B5D-9C6A-54C40F7C9816}" srcId="{96C8325A-2CF4-42F2-A157-A67C1426779B}" destId="{22802DB3-A5A0-4519-B5A2-C93D4CBFA8DE}" srcOrd="2" destOrd="0" parTransId="{07A3EC6D-06B1-469D-AC8C-5073214FD23A}" sibTransId="{4F8FC0DB-6A7C-404F-BA9C-87D182136130}"/>
    <dgm:cxn modelId="{B5A80AEC-78B6-4D2B-837D-9DC8D52F3685}" srcId="{B788BDF3-B166-49C8-9514-8877225256F9}" destId="{F2DCF1FE-98AD-4D8A-A1F4-142D488D0A4E}" srcOrd="0" destOrd="0" parTransId="{9490B6E8-3A2C-46B7-9752-0C6B245C8A8A}" sibTransId="{32F59A6F-4314-4C0C-81B3-2F3F8AD39C1F}"/>
    <dgm:cxn modelId="{0A967028-4C72-4A91-BE2D-872B17C0CF9C}" type="presParOf" srcId="{51E31C1B-CAA2-4B91-A9B5-FB281024FC0F}" destId="{D5FDF138-7DAC-4115-9F10-4D2A1ACE0B61}" srcOrd="0" destOrd="0" presId="urn:microsoft.com/office/officeart/2005/8/layout/lProcess3"/>
    <dgm:cxn modelId="{EB3BED69-409B-4D5D-BB75-8C969EDF631E}" type="presParOf" srcId="{D5FDF138-7DAC-4115-9F10-4D2A1ACE0B61}" destId="{E9F7287E-38DB-4D6C-89C2-414A8FE7ADB0}" srcOrd="0" destOrd="0" presId="urn:microsoft.com/office/officeart/2005/8/layout/lProcess3"/>
    <dgm:cxn modelId="{4757D911-4025-4B79-B3D2-B340E57290F4}" type="presParOf" srcId="{D5FDF138-7DAC-4115-9F10-4D2A1ACE0B61}" destId="{8793678F-EB0F-43C8-AC28-F22D959B76F4}" srcOrd="1" destOrd="0" presId="urn:microsoft.com/office/officeart/2005/8/layout/lProcess3"/>
    <dgm:cxn modelId="{BB3AC3D2-302D-4481-B3F9-AE1899295856}" type="presParOf" srcId="{D5FDF138-7DAC-4115-9F10-4D2A1ACE0B61}" destId="{EFB85C7C-B9C7-4955-B133-2A37E298488C}" srcOrd="2" destOrd="0" presId="urn:microsoft.com/office/officeart/2005/8/layout/lProcess3"/>
    <dgm:cxn modelId="{886D92ED-3A09-4F04-807D-615AB41A7436}" type="presParOf" srcId="{51E31C1B-CAA2-4B91-A9B5-FB281024FC0F}" destId="{64F7E9FB-07F9-43CA-8CB7-A6B3D3E4B058}" srcOrd="1" destOrd="0" presId="urn:microsoft.com/office/officeart/2005/8/layout/lProcess3"/>
    <dgm:cxn modelId="{4B1263F9-AEF9-4C4A-9220-81001E601BE7}" type="presParOf" srcId="{51E31C1B-CAA2-4B91-A9B5-FB281024FC0F}" destId="{C4949218-5727-4738-8968-046B990A4F83}" srcOrd="2" destOrd="0" presId="urn:microsoft.com/office/officeart/2005/8/layout/lProcess3"/>
    <dgm:cxn modelId="{2234AEEA-3043-4757-8172-80132A8804D5}" type="presParOf" srcId="{C4949218-5727-4738-8968-046B990A4F83}" destId="{680F5D3D-B214-45BD-948D-62384DB7F639}" srcOrd="0" destOrd="0" presId="urn:microsoft.com/office/officeart/2005/8/layout/lProcess3"/>
    <dgm:cxn modelId="{CF1D7FB3-20C0-4FCD-9386-1C767666D6AE}" type="presParOf" srcId="{C4949218-5727-4738-8968-046B990A4F83}" destId="{880434DA-0359-4FA5-8350-0E7F803E6ABC}" srcOrd="1" destOrd="0" presId="urn:microsoft.com/office/officeart/2005/8/layout/lProcess3"/>
    <dgm:cxn modelId="{F36095E2-550D-4C06-8AB8-92EDDC1A78C9}" type="presParOf" srcId="{C4949218-5727-4738-8968-046B990A4F83}" destId="{85B0EF7C-6AE0-4D23-8123-4BC13797E240}" srcOrd="2" destOrd="0" presId="urn:microsoft.com/office/officeart/2005/8/layout/lProcess3"/>
    <dgm:cxn modelId="{1C695E59-CC01-474A-9353-FE6242DF4671}" type="presParOf" srcId="{51E31C1B-CAA2-4B91-A9B5-FB281024FC0F}" destId="{2BCB4059-A789-405C-BAC0-96F5BCAC82DA}" srcOrd="3" destOrd="0" presId="urn:microsoft.com/office/officeart/2005/8/layout/lProcess3"/>
    <dgm:cxn modelId="{4FB33470-C796-40B7-BF64-DA2146306D5A}" type="presParOf" srcId="{51E31C1B-CAA2-4B91-A9B5-FB281024FC0F}" destId="{C3C1FD6E-E535-48CD-AC39-7EB138EB081B}" srcOrd="4" destOrd="0" presId="urn:microsoft.com/office/officeart/2005/8/layout/lProcess3"/>
    <dgm:cxn modelId="{86B96116-4564-42D5-A76C-91304E72D044}" type="presParOf" srcId="{C3C1FD6E-E535-48CD-AC39-7EB138EB081B}" destId="{27587544-86AD-4BED-B65F-EF0078D9F30D}" srcOrd="0" destOrd="0" presId="urn:microsoft.com/office/officeart/2005/8/layout/lProcess3"/>
    <dgm:cxn modelId="{3AD1A083-F521-4AA6-A0E8-606EF7E01EF6}" type="presParOf" srcId="{C3C1FD6E-E535-48CD-AC39-7EB138EB081B}" destId="{6B23343A-4A16-44C2-92F6-7A2FDDCCAF41}" srcOrd="1" destOrd="0" presId="urn:microsoft.com/office/officeart/2005/8/layout/lProcess3"/>
    <dgm:cxn modelId="{90613319-4EFE-4AFF-A016-86BFC5019B18}" type="presParOf" srcId="{C3C1FD6E-E535-48CD-AC39-7EB138EB081B}" destId="{12946D74-F655-4FC9-AA5A-FAADD69CEAE2}"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6C8325A-2CF4-42F2-A157-A67C1426779B}" type="doc">
      <dgm:prSet loTypeId="urn:microsoft.com/office/officeart/2005/8/layout/lProcess3" loCatId="process" qsTypeId="urn:microsoft.com/office/officeart/2005/8/quickstyle/simple1" qsCatId="simple" csTypeId="urn:microsoft.com/office/officeart/2005/8/colors/colorful5" csCatId="colorful" phldr="1"/>
      <dgm:spPr/>
      <dgm:t>
        <a:bodyPr/>
        <a:lstStyle/>
        <a:p>
          <a:endParaRPr lang="en-US"/>
        </a:p>
      </dgm:t>
    </dgm:pt>
    <dgm:pt modelId="{84C798A4-430C-4681-9878-B24A3EC88E10}">
      <dgm:prSet/>
      <dgm:spPr/>
      <dgm:t>
        <a:bodyPr/>
        <a:lstStyle/>
        <a:p>
          <a:r>
            <a:rPr lang="en-US"/>
            <a:t>The average angular acceleration:</a:t>
          </a:r>
        </a:p>
      </dgm:t>
    </dgm:pt>
    <dgm:pt modelId="{3EF50095-EE63-4D72-BD3F-EF308F46529B}" type="parTrans" cxnId="{EC7E219F-0C5D-4F56-978B-F8A717CEACC9}">
      <dgm:prSet/>
      <dgm:spPr/>
      <dgm:t>
        <a:bodyPr/>
        <a:lstStyle/>
        <a:p>
          <a:endParaRPr lang="en-US"/>
        </a:p>
      </dgm:t>
    </dgm:pt>
    <dgm:pt modelId="{E6D43BE9-6E97-4993-9651-471CE500BFA3}" type="sibTrans" cxnId="{EC7E219F-0C5D-4F56-978B-F8A717CEACC9}">
      <dgm:prSet/>
      <dgm:spPr/>
      <dgm:t>
        <a:bodyPr/>
        <a:lstStyle/>
        <a:p>
          <a:endParaRPr lang="en-US"/>
        </a:p>
      </dgm:t>
    </dgm:pt>
    <dgm:pt modelId="{51BEB24C-3530-4DDB-91AE-93463030CF4C}">
      <dgm:prSet/>
      <dgm:spPr>
        <a:blipFill>
          <a:blip xmlns:r="http://schemas.openxmlformats.org/officeDocument/2006/relationships" r:embed="rId1"/>
          <a:stretch>
            <a:fillRect/>
          </a:stretch>
        </a:blipFill>
      </dgm:spPr>
      <dgm:t>
        <a:bodyPr/>
        <a:lstStyle/>
        <a:p>
          <a:r>
            <a:rPr lang="en-US">
              <a:noFill/>
            </a:rPr>
            <a:t> </a:t>
          </a:r>
        </a:p>
      </dgm:t>
    </dgm:pt>
    <dgm:pt modelId="{D0B49D79-6E3A-48BB-8964-4353C57D3020}" type="parTrans" cxnId="{B9D0255A-F3E6-4D98-9AEF-8BEF69A0DA07}">
      <dgm:prSet/>
      <dgm:spPr/>
      <dgm:t>
        <a:bodyPr/>
        <a:lstStyle/>
        <a:p>
          <a:endParaRPr lang="en-US"/>
        </a:p>
      </dgm:t>
    </dgm:pt>
    <dgm:pt modelId="{CCE36E72-BAE6-4252-AC9F-9BCD28648986}" type="sibTrans" cxnId="{B9D0255A-F3E6-4D98-9AEF-8BEF69A0DA07}">
      <dgm:prSet/>
      <dgm:spPr/>
      <dgm:t>
        <a:bodyPr/>
        <a:lstStyle/>
        <a:p>
          <a:endParaRPr lang="en-US"/>
        </a:p>
      </dgm:t>
    </dgm:pt>
    <dgm:pt modelId="{B788BDF3-B166-49C8-9514-8877225256F9}">
      <dgm:prSet/>
      <dgm:spPr/>
      <dgm:t>
        <a:bodyPr/>
        <a:lstStyle/>
        <a:p>
          <a:r>
            <a:rPr lang="en-US" dirty="0"/>
            <a:t>The instantaneous angular acceleration:</a:t>
          </a:r>
        </a:p>
      </dgm:t>
    </dgm:pt>
    <dgm:pt modelId="{E78E2C6D-8F30-4DE2-BB72-AA9F73AFED95}" type="parTrans" cxnId="{4F7861D0-6E85-4C89-A252-C60CB8AED383}">
      <dgm:prSet/>
      <dgm:spPr/>
      <dgm:t>
        <a:bodyPr/>
        <a:lstStyle/>
        <a:p>
          <a:endParaRPr lang="en-US"/>
        </a:p>
      </dgm:t>
    </dgm:pt>
    <dgm:pt modelId="{A22DCEEF-156F-4D21-8BAB-7D1CCED7394C}" type="sibTrans" cxnId="{4F7861D0-6E85-4C89-A252-C60CB8AED383}">
      <dgm:prSet/>
      <dgm:spPr/>
      <dgm:t>
        <a:bodyPr/>
        <a:lstStyle/>
        <a:p>
          <a:endParaRPr lang="en-US"/>
        </a:p>
      </dgm:t>
    </dgm:pt>
    <dgm:pt modelId="{F2DCF1FE-98AD-4D8A-A1F4-142D488D0A4E}">
      <dgm:prSet/>
      <dgm:spPr>
        <a:blipFill>
          <a:blip xmlns:r="http://schemas.openxmlformats.org/officeDocument/2006/relationships" r:embed="rId2"/>
          <a:stretch>
            <a:fillRect/>
          </a:stretch>
        </a:blipFill>
      </dgm:spPr>
      <dgm:t>
        <a:bodyPr/>
        <a:lstStyle/>
        <a:p>
          <a:r>
            <a:rPr lang="en-US">
              <a:noFill/>
            </a:rPr>
            <a:t> </a:t>
          </a:r>
        </a:p>
      </dgm:t>
    </dgm:pt>
    <dgm:pt modelId="{9490B6E8-3A2C-46B7-9752-0C6B245C8A8A}" type="parTrans" cxnId="{B5A80AEC-78B6-4D2B-837D-9DC8D52F3685}">
      <dgm:prSet/>
      <dgm:spPr/>
      <dgm:t>
        <a:bodyPr/>
        <a:lstStyle/>
        <a:p>
          <a:endParaRPr lang="en-US"/>
        </a:p>
      </dgm:t>
    </dgm:pt>
    <dgm:pt modelId="{32F59A6F-4314-4C0C-81B3-2F3F8AD39C1F}" type="sibTrans" cxnId="{B5A80AEC-78B6-4D2B-837D-9DC8D52F3685}">
      <dgm:prSet/>
      <dgm:spPr/>
      <dgm:t>
        <a:bodyPr/>
        <a:lstStyle/>
        <a:p>
          <a:endParaRPr lang="en-US"/>
        </a:p>
      </dgm:t>
    </dgm:pt>
    <dgm:pt modelId="{22802DB3-A5A0-4519-B5A2-C93D4CBFA8DE}">
      <dgm:prSet/>
      <dgm:spPr/>
      <dgm:t>
        <a:bodyPr/>
        <a:lstStyle/>
        <a:p>
          <a:r>
            <a:rPr lang="en-US" dirty="0"/>
            <a:t>Note that the</a:t>
          </a:r>
        </a:p>
      </dgm:t>
    </dgm:pt>
    <dgm:pt modelId="{07A3EC6D-06B1-469D-AC8C-5073214FD23A}" type="parTrans" cxnId="{A54C71DD-A809-4B5D-9C6A-54C40F7C9816}">
      <dgm:prSet/>
      <dgm:spPr/>
      <dgm:t>
        <a:bodyPr/>
        <a:lstStyle/>
        <a:p>
          <a:endParaRPr lang="en-US"/>
        </a:p>
      </dgm:t>
    </dgm:pt>
    <dgm:pt modelId="{4F8FC0DB-6A7C-404F-BA9C-87D182136130}" type="sibTrans" cxnId="{A54C71DD-A809-4B5D-9C6A-54C40F7C9816}">
      <dgm:prSet/>
      <dgm:spPr/>
      <dgm:t>
        <a:bodyPr/>
        <a:lstStyle/>
        <a:p>
          <a:endParaRPr lang="en-US"/>
        </a:p>
      </dgm:t>
    </dgm:pt>
    <dgm:pt modelId="{10E2FAB0-35CD-4188-AD62-F3D06C7BEDCF}">
      <dgm:prSet/>
      <dgm:spPr/>
      <dgm:t>
        <a:bodyPr/>
        <a:lstStyle/>
        <a:p>
          <a:r>
            <a:rPr lang="en-US"/>
            <a:t>SI </a:t>
          </a:r>
          <a:r>
            <a:rPr lang="en-US" dirty="0"/>
            <a:t>units of angular acceleration are rad/s</a:t>
          </a:r>
          <a:r>
            <a:rPr lang="en-US" baseline="30000" dirty="0"/>
            <a:t>2</a:t>
          </a:r>
          <a:endParaRPr lang="en-US" dirty="0"/>
        </a:p>
      </dgm:t>
    </dgm:pt>
    <dgm:pt modelId="{A1722AEE-C4F6-4C26-95E2-495AA2130E2D}" type="parTrans" cxnId="{6193FD91-9BF5-4437-91B8-382B6F79C514}">
      <dgm:prSet/>
      <dgm:spPr/>
    </dgm:pt>
    <dgm:pt modelId="{16AEDACA-7270-4AAF-A6DB-8124255B956F}" type="sibTrans" cxnId="{6193FD91-9BF5-4437-91B8-382B6F79C514}">
      <dgm:prSet/>
      <dgm:spPr/>
    </dgm:pt>
    <dgm:pt modelId="{51E31C1B-CAA2-4B91-A9B5-FB281024FC0F}" type="pres">
      <dgm:prSet presAssocID="{96C8325A-2CF4-42F2-A157-A67C1426779B}" presName="Name0" presStyleCnt="0">
        <dgm:presLayoutVars>
          <dgm:chPref val="3"/>
          <dgm:dir/>
          <dgm:animLvl val="lvl"/>
          <dgm:resizeHandles/>
        </dgm:presLayoutVars>
      </dgm:prSet>
      <dgm:spPr/>
    </dgm:pt>
    <dgm:pt modelId="{D5FDF138-7DAC-4115-9F10-4D2A1ACE0B61}" type="pres">
      <dgm:prSet presAssocID="{84C798A4-430C-4681-9878-B24A3EC88E10}" presName="horFlow" presStyleCnt="0"/>
      <dgm:spPr/>
    </dgm:pt>
    <dgm:pt modelId="{E9F7287E-38DB-4D6C-89C2-414A8FE7ADB0}" type="pres">
      <dgm:prSet presAssocID="{84C798A4-430C-4681-9878-B24A3EC88E10}" presName="bigChev" presStyleLbl="node1" presStyleIdx="0" presStyleCnt="3"/>
      <dgm:spPr/>
    </dgm:pt>
    <dgm:pt modelId="{8793678F-EB0F-43C8-AC28-F22D959B76F4}" type="pres">
      <dgm:prSet presAssocID="{D0B49D79-6E3A-48BB-8964-4353C57D3020}" presName="parTrans" presStyleCnt="0"/>
      <dgm:spPr/>
    </dgm:pt>
    <dgm:pt modelId="{EFB85C7C-B9C7-4955-B133-2A37E298488C}" type="pres">
      <dgm:prSet presAssocID="{51BEB24C-3530-4DDB-91AE-93463030CF4C}" presName="node" presStyleLbl="alignAccFollowNode1" presStyleIdx="0" presStyleCnt="3" custScaleX="173557">
        <dgm:presLayoutVars>
          <dgm:bulletEnabled val="1"/>
        </dgm:presLayoutVars>
      </dgm:prSet>
      <dgm:spPr/>
    </dgm:pt>
    <dgm:pt modelId="{64F7E9FB-07F9-43CA-8CB7-A6B3D3E4B058}" type="pres">
      <dgm:prSet presAssocID="{84C798A4-430C-4681-9878-B24A3EC88E10}" presName="vSp" presStyleCnt="0"/>
      <dgm:spPr/>
    </dgm:pt>
    <dgm:pt modelId="{C4949218-5727-4738-8968-046B990A4F83}" type="pres">
      <dgm:prSet presAssocID="{B788BDF3-B166-49C8-9514-8877225256F9}" presName="horFlow" presStyleCnt="0"/>
      <dgm:spPr/>
    </dgm:pt>
    <dgm:pt modelId="{680F5D3D-B214-45BD-948D-62384DB7F639}" type="pres">
      <dgm:prSet presAssocID="{B788BDF3-B166-49C8-9514-8877225256F9}" presName="bigChev" presStyleLbl="node1" presStyleIdx="1" presStyleCnt="3"/>
      <dgm:spPr/>
    </dgm:pt>
    <dgm:pt modelId="{880434DA-0359-4FA5-8350-0E7F803E6ABC}" type="pres">
      <dgm:prSet presAssocID="{9490B6E8-3A2C-46B7-9752-0C6B245C8A8A}" presName="parTrans" presStyleCnt="0"/>
      <dgm:spPr/>
    </dgm:pt>
    <dgm:pt modelId="{85B0EF7C-6AE0-4D23-8123-4BC13797E240}" type="pres">
      <dgm:prSet presAssocID="{F2DCF1FE-98AD-4D8A-A1F4-142D488D0A4E}" presName="node" presStyleLbl="alignAccFollowNode1" presStyleIdx="1" presStyleCnt="3" custScaleX="182747">
        <dgm:presLayoutVars>
          <dgm:bulletEnabled val="1"/>
        </dgm:presLayoutVars>
      </dgm:prSet>
      <dgm:spPr/>
    </dgm:pt>
    <dgm:pt modelId="{2BCB4059-A789-405C-BAC0-96F5BCAC82DA}" type="pres">
      <dgm:prSet presAssocID="{B788BDF3-B166-49C8-9514-8877225256F9}" presName="vSp" presStyleCnt="0"/>
      <dgm:spPr/>
    </dgm:pt>
    <dgm:pt modelId="{C3C1FD6E-E535-48CD-AC39-7EB138EB081B}" type="pres">
      <dgm:prSet presAssocID="{22802DB3-A5A0-4519-B5A2-C93D4CBFA8DE}" presName="horFlow" presStyleCnt="0"/>
      <dgm:spPr/>
    </dgm:pt>
    <dgm:pt modelId="{27587544-86AD-4BED-B65F-EF0078D9F30D}" type="pres">
      <dgm:prSet presAssocID="{22802DB3-A5A0-4519-B5A2-C93D4CBFA8DE}" presName="bigChev" presStyleLbl="node1" presStyleIdx="2" presStyleCnt="3"/>
      <dgm:spPr/>
    </dgm:pt>
    <dgm:pt modelId="{6B23343A-4A16-44C2-92F6-7A2FDDCCAF41}" type="pres">
      <dgm:prSet presAssocID="{A1722AEE-C4F6-4C26-95E2-495AA2130E2D}" presName="parTrans" presStyleCnt="0"/>
      <dgm:spPr/>
    </dgm:pt>
    <dgm:pt modelId="{12946D74-F655-4FC9-AA5A-FAADD69CEAE2}" type="pres">
      <dgm:prSet presAssocID="{10E2FAB0-35CD-4188-AD62-F3D06C7BEDCF}" presName="node" presStyleLbl="alignAccFollowNode1" presStyleIdx="2" presStyleCnt="3">
        <dgm:presLayoutVars>
          <dgm:bulletEnabled val="1"/>
        </dgm:presLayoutVars>
      </dgm:prSet>
      <dgm:spPr/>
    </dgm:pt>
  </dgm:ptLst>
  <dgm:cxnLst>
    <dgm:cxn modelId="{DFD6E61E-4A9B-4E99-B19F-073CF9E0ED41}" type="presOf" srcId="{10E2FAB0-35CD-4188-AD62-F3D06C7BEDCF}" destId="{12946D74-F655-4FC9-AA5A-FAADD69CEAE2}" srcOrd="0" destOrd="0" presId="urn:microsoft.com/office/officeart/2005/8/layout/lProcess3"/>
    <dgm:cxn modelId="{6C31E148-3ACB-495C-9C14-036796E80166}" type="presOf" srcId="{B788BDF3-B166-49C8-9514-8877225256F9}" destId="{680F5D3D-B214-45BD-948D-62384DB7F639}" srcOrd="0" destOrd="0" presId="urn:microsoft.com/office/officeart/2005/8/layout/lProcess3"/>
    <dgm:cxn modelId="{20F04E6B-C35A-4750-AB6C-0B6A272536F0}" type="presOf" srcId="{84C798A4-430C-4681-9878-B24A3EC88E10}" destId="{E9F7287E-38DB-4D6C-89C2-414A8FE7ADB0}" srcOrd="0" destOrd="0" presId="urn:microsoft.com/office/officeart/2005/8/layout/lProcess3"/>
    <dgm:cxn modelId="{3E9ED871-95D2-437A-9892-38C7F6D14C86}" type="presOf" srcId="{96C8325A-2CF4-42F2-A157-A67C1426779B}" destId="{51E31C1B-CAA2-4B91-A9B5-FB281024FC0F}" srcOrd="0" destOrd="0" presId="urn:microsoft.com/office/officeart/2005/8/layout/lProcess3"/>
    <dgm:cxn modelId="{9A1B7672-098D-4B28-84C0-1DB0EBF6D752}" type="presOf" srcId="{22802DB3-A5A0-4519-B5A2-C93D4CBFA8DE}" destId="{27587544-86AD-4BED-B65F-EF0078D9F30D}" srcOrd="0" destOrd="0" presId="urn:microsoft.com/office/officeart/2005/8/layout/lProcess3"/>
    <dgm:cxn modelId="{B9D0255A-F3E6-4D98-9AEF-8BEF69A0DA07}" srcId="{84C798A4-430C-4681-9878-B24A3EC88E10}" destId="{51BEB24C-3530-4DDB-91AE-93463030CF4C}" srcOrd="0" destOrd="0" parTransId="{D0B49D79-6E3A-48BB-8964-4353C57D3020}" sibTransId="{CCE36E72-BAE6-4252-AC9F-9BCD28648986}"/>
    <dgm:cxn modelId="{9D347D89-C9D3-4AA3-9E51-B21242745AF3}" type="presOf" srcId="{F2DCF1FE-98AD-4D8A-A1F4-142D488D0A4E}" destId="{85B0EF7C-6AE0-4D23-8123-4BC13797E240}" srcOrd="0" destOrd="0" presId="urn:microsoft.com/office/officeart/2005/8/layout/lProcess3"/>
    <dgm:cxn modelId="{6193FD91-9BF5-4437-91B8-382B6F79C514}" srcId="{22802DB3-A5A0-4519-B5A2-C93D4CBFA8DE}" destId="{10E2FAB0-35CD-4188-AD62-F3D06C7BEDCF}" srcOrd="0" destOrd="0" parTransId="{A1722AEE-C4F6-4C26-95E2-495AA2130E2D}" sibTransId="{16AEDACA-7270-4AAF-A6DB-8124255B956F}"/>
    <dgm:cxn modelId="{E8F35D95-C0F9-460D-B314-D672800BEAC7}" type="presOf" srcId="{51BEB24C-3530-4DDB-91AE-93463030CF4C}" destId="{EFB85C7C-B9C7-4955-B133-2A37E298488C}" srcOrd="0" destOrd="0" presId="urn:microsoft.com/office/officeart/2005/8/layout/lProcess3"/>
    <dgm:cxn modelId="{EC7E219F-0C5D-4F56-978B-F8A717CEACC9}" srcId="{96C8325A-2CF4-42F2-A157-A67C1426779B}" destId="{84C798A4-430C-4681-9878-B24A3EC88E10}" srcOrd="0" destOrd="0" parTransId="{3EF50095-EE63-4D72-BD3F-EF308F46529B}" sibTransId="{E6D43BE9-6E97-4993-9651-471CE500BFA3}"/>
    <dgm:cxn modelId="{4F7861D0-6E85-4C89-A252-C60CB8AED383}" srcId="{96C8325A-2CF4-42F2-A157-A67C1426779B}" destId="{B788BDF3-B166-49C8-9514-8877225256F9}" srcOrd="1" destOrd="0" parTransId="{E78E2C6D-8F30-4DE2-BB72-AA9F73AFED95}" sibTransId="{A22DCEEF-156F-4D21-8BAB-7D1CCED7394C}"/>
    <dgm:cxn modelId="{A54C71DD-A809-4B5D-9C6A-54C40F7C9816}" srcId="{96C8325A-2CF4-42F2-A157-A67C1426779B}" destId="{22802DB3-A5A0-4519-B5A2-C93D4CBFA8DE}" srcOrd="2" destOrd="0" parTransId="{07A3EC6D-06B1-469D-AC8C-5073214FD23A}" sibTransId="{4F8FC0DB-6A7C-404F-BA9C-87D182136130}"/>
    <dgm:cxn modelId="{B5A80AEC-78B6-4D2B-837D-9DC8D52F3685}" srcId="{B788BDF3-B166-49C8-9514-8877225256F9}" destId="{F2DCF1FE-98AD-4D8A-A1F4-142D488D0A4E}" srcOrd="0" destOrd="0" parTransId="{9490B6E8-3A2C-46B7-9752-0C6B245C8A8A}" sibTransId="{32F59A6F-4314-4C0C-81B3-2F3F8AD39C1F}"/>
    <dgm:cxn modelId="{0A967028-4C72-4A91-BE2D-872B17C0CF9C}" type="presParOf" srcId="{51E31C1B-CAA2-4B91-A9B5-FB281024FC0F}" destId="{D5FDF138-7DAC-4115-9F10-4D2A1ACE0B61}" srcOrd="0" destOrd="0" presId="urn:microsoft.com/office/officeart/2005/8/layout/lProcess3"/>
    <dgm:cxn modelId="{EB3BED69-409B-4D5D-BB75-8C969EDF631E}" type="presParOf" srcId="{D5FDF138-7DAC-4115-9F10-4D2A1ACE0B61}" destId="{E9F7287E-38DB-4D6C-89C2-414A8FE7ADB0}" srcOrd="0" destOrd="0" presId="urn:microsoft.com/office/officeart/2005/8/layout/lProcess3"/>
    <dgm:cxn modelId="{4757D911-4025-4B79-B3D2-B340E57290F4}" type="presParOf" srcId="{D5FDF138-7DAC-4115-9F10-4D2A1ACE0B61}" destId="{8793678F-EB0F-43C8-AC28-F22D959B76F4}" srcOrd="1" destOrd="0" presId="urn:microsoft.com/office/officeart/2005/8/layout/lProcess3"/>
    <dgm:cxn modelId="{BB3AC3D2-302D-4481-B3F9-AE1899295856}" type="presParOf" srcId="{D5FDF138-7DAC-4115-9F10-4D2A1ACE0B61}" destId="{EFB85C7C-B9C7-4955-B133-2A37E298488C}" srcOrd="2" destOrd="0" presId="urn:microsoft.com/office/officeart/2005/8/layout/lProcess3"/>
    <dgm:cxn modelId="{886D92ED-3A09-4F04-807D-615AB41A7436}" type="presParOf" srcId="{51E31C1B-CAA2-4B91-A9B5-FB281024FC0F}" destId="{64F7E9FB-07F9-43CA-8CB7-A6B3D3E4B058}" srcOrd="1" destOrd="0" presId="urn:microsoft.com/office/officeart/2005/8/layout/lProcess3"/>
    <dgm:cxn modelId="{4B1263F9-AEF9-4C4A-9220-81001E601BE7}" type="presParOf" srcId="{51E31C1B-CAA2-4B91-A9B5-FB281024FC0F}" destId="{C4949218-5727-4738-8968-046B990A4F83}" srcOrd="2" destOrd="0" presId="urn:microsoft.com/office/officeart/2005/8/layout/lProcess3"/>
    <dgm:cxn modelId="{2234AEEA-3043-4757-8172-80132A8804D5}" type="presParOf" srcId="{C4949218-5727-4738-8968-046B990A4F83}" destId="{680F5D3D-B214-45BD-948D-62384DB7F639}" srcOrd="0" destOrd="0" presId="urn:microsoft.com/office/officeart/2005/8/layout/lProcess3"/>
    <dgm:cxn modelId="{CF1D7FB3-20C0-4FCD-9386-1C767666D6AE}" type="presParOf" srcId="{C4949218-5727-4738-8968-046B990A4F83}" destId="{880434DA-0359-4FA5-8350-0E7F803E6ABC}" srcOrd="1" destOrd="0" presId="urn:microsoft.com/office/officeart/2005/8/layout/lProcess3"/>
    <dgm:cxn modelId="{F36095E2-550D-4C06-8AB8-92EDDC1A78C9}" type="presParOf" srcId="{C4949218-5727-4738-8968-046B990A4F83}" destId="{85B0EF7C-6AE0-4D23-8123-4BC13797E240}" srcOrd="2" destOrd="0" presId="urn:microsoft.com/office/officeart/2005/8/layout/lProcess3"/>
    <dgm:cxn modelId="{1C695E59-CC01-474A-9353-FE6242DF4671}" type="presParOf" srcId="{51E31C1B-CAA2-4B91-A9B5-FB281024FC0F}" destId="{2BCB4059-A789-405C-BAC0-96F5BCAC82DA}" srcOrd="3" destOrd="0" presId="urn:microsoft.com/office/officeart/2005/8/layout/lProcess3"/>
    <dgm:cxn modelId="{4FB33470-C796-40B7-BF64-DA2146306D5A}" type="presParOf" srcId="{51E31C1B-CAA2-4B91-A9B5-FB281024FC0F}" destId="{C3C1FD6E-E535-48CD-AC39-7EB138EB081B}" srcOrd="4" destOrd="0" presId="urn:microsoft.com/office/officeart/2005/8/layout/lProcess3"/>
    <dgm:cxn modelId="{86B96116-4564-42D5-A76C-91304E72D044}" type="presParOf" srcId="{C3C1FD6E-E535-48CD-AC39-7EB138EB081B}" destId="{27587544-86AD-4BED-B65F-EF0078D9F30D}" srcOrd="0" destOrd="0" presId="urn:microsoft.com/office/officeart/2005/8/layout/lProcess3"/>
    <dgm:cxn modelId="{3AD1A083-F521-4AA6-A0E8-606EF7E01EF6}" type="presParOf" srcId="{C3C1FD6E-E535-48CD-AC39-7EB138EB081B}" destId="{6B23343A-4A16-44C2-92F6-7A2FDDCCAF41}" srcOrd="1" destOrd="0" presId="urn:microsoft.com/office/officeart/2005/8/layout/lProcess3"/>
    <dgm:cxn modelId="{90613319-4EFE-4AFF-A016-86BFC5019B18}" type="presParOf" srcId="{C3C1FD6E-E535-48CD-AC39-7EB138EB081B}" destId="{12946D74-F655-4FC9-AA5A-FAADD69CEAE2}"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84C81CA-8B90-4C7A-A82E-962FACC44BE2}" type="doc">
      <dgm:prSet loTypeId="urn:microsoft.com/office/officeart/2005/8/layout/lProcess3" loCatId="process" qsTypeId="urn:microsoft.com/office/officeart/2005/8/quickstyle/simple1" qsCatId="simple" csTypeId="urn:microsoft.com/office/officeart/2005/8/colors/colorful3" csCatId="colorful" phldr="1"/>
      <dgm:spPr/>
      <dgm:t>
        <a:bodyPr/>
        <a:lstStyle/>
        <a:p>
          <a:endParaRPr lang="en-US"/>
        </a:p>
      </dgm:t>
    </dgm:pt>
    <mc:AlternateContent xmlns:mc="http://schemas.openxmlformats.org/markup-compatibility/2006" xmlns:a14="http://schemas.microsoft.com/office/drawing/2010/main">
      <mc:Choice Requires="a14">
        <dgm:pt modelId="{482E76FF-9240-489E-9AEF-B117D29F1B96}">
          <dgm:prSet/>
          <dgm:spPr/>
          <dgm:t>
            <a:bodyPr/>
            <a:lstStyle/>
            <a:p>
              <a:r>
                <a:rPr lang="en-CA" dirty="0"/>
                <a:t>For a particle  with mass m, and momentum </a:t>
              </a:r>
              <a14:m>
                <m:oMath xmlns:m="http://schemas.openxmlformats.org/officeDocument/2006/math">
                  <m:acc>
                    <m:accPr>
                      <m:chr m:val="⃗"/>
                      <m:ctrlPr>
                        <a:rPr lang="en-CA" i="1">
                          <a:latin typeface="Cambria Math" panose="02040503050406030204" pitchFamily="18" charset="0"/>
                        </a:rPr>
                      </m:ctrlPr>
                    </m:accPr>
                    <m:e>
                      <m:r>
                        <a:rPr lang="en-US" b="0" i="1">
                          <a:latin typeface="Cambria Math" panose="02040503050406030204" pitchFamily="18" charset="0"/>
                        </a:rPr>
                        <m:t>𝑝</m:t>
                      </m:r>
                    </m:e>
                  </m:acc>
                </m:oMath>
              </a14:m>
              <a:r>
                <a:rPr lang="en-CA" dirty="0"/>
                <a:t> :</a:t>
              </a:r>
              <a:endParaRPr lang="en-US" dirty="0"/>
            </a:p>
          </dgm:t>
        </dgm:pt>
      </mc:Choice>
      <mc:Fallback xmlns="">
        <dgm:pt modelId="{482E76FF-9240-489E-9AEF-B117D29F1B96}">
          <dgm:prSet/>
          <dgm:spPr/>
          <dgm:t>
            <a:bodyPr/>
            <a:lstStyle/>
            <a:p>
              <a:r>
                <a:rPr lang="en-CA" dirty="0"/>
                <a:t>For a particle  with mass m, and momentum </a:t>
              </a:r>
              <a:r>
                <a:rPr lang="en-US" b="0" i="0"/>
                <a:t>𝑝</a:t>
              </a:r>
              <a:r>
                <a:rPr lang="en-CA" b="0" i="0"/>
                <a:t> ⃗</a:t>
              </a:r>
              <a:r>
                <a:rPr lang="en-CA" dirty="0"/>
                <a:t> :</a:t>
              </a:r>
              <a:endParaRPr lang="en-US" dirty="0"/>
            </a:p>
          </dgm:t>
        </dgm:pt>
      </mc:Fallback>
    </mc:AlternateContent>
    <dgm:pt modelId="{F8A8DD40-E176-49C2-B02C-DB3869BD7A40}" type="parTrans" cxnId="{CC540E12-41AD-4FD2-81CE-CADF2EF420A0}">
      <dgm:prSet/>
      <dgm:spPr/>
      <dgm:t>
        <a:bodyPr/>
        <a:lstStyle/>
        <a:p>
          <a:endParaRPr lang="en-US"/>
        </a:p>
      </dgm:t>
    </dgm:pt>
    <dgm:pt modelId="{6F9DDA9C-805D-40DA-A8A9-7E48E7CA809E}" type="sibTrans" cxnId="{CC540E12-41AD-4FD2-81CE-CADF2EF420A0}">
      <dgm:prSet/>
      <dgm:spPr/>
      <dgm:t>
        <a:bodyPr/>
        <a:lstStyle/>
        <a:p>
          <a:endParaRPr lang="en-US"/>
        </a:p>
      </dgm:t>
    </dgm:pt>
    <mc:AlternateContent xmlns:mc="http://schemas.openxmlformats.org/markup-compatibility/2006" xmlns:a14="http://schemas.microsoft.com/office/drawing/2010/main">
      <mc:Choice Requires="a14">
        <dgm:pt modelId="{32D7FC46-1CD8-4D0A-A051-69A27A5A5F7D}">
          <dgm:prSet/>
          <dgm:spPr/>
          <dgm:t>
            <a:bodyPr/>
            <a:lstStyle/>
            <a:p>
              <a:pPr/>
              <a14:m>
                <m:oMathPara xmlns:m="http://schemas.openxmlformats.org/officeDocument/2006/math">
                  <m:oMathParaPr>
                    <m:jc m:val="centerGroup"/>
                  </m:oMathParaPr>
                  <m:oMath xmlns:m="http://schemas.openxmlformats.org/officeDocument/2006/math">
                    <m:acc>
                      <m:accPr>
                        <m:chr m:val="⃗"/>
                        <m:ctrlPr>
                          <a:rPr lang="en-CA" b="1" i="1" smtClean="0">
                            <a:latin typeface="Cambria Math" panose="02040503050406030204" pitchFamily="18" charset="0"/>
                          </a:rPr>
                        </m:ctrlPr>
                      </m:accPr>
                      <m:e>
                        <m:r>
                          <a:rPr lang="en-US" b="1" i="1">
                            <a:latin typeface="Cambria Math" panose="02040503050406030204" pitchFamily="18" charset="0"/>
                          </a:rPr>
                          <m:t>𝑳</m:t>
                        </m:r>
                      </m:e>
                    </m:acc>
                    <m:r>
                      <a:rPr lang="en-US" b="1" i="1">
                        <a:latin typeface="Cambria Math" panose="02040503050406030204" pitchFamily="18" charset="0"/>
                      </a:rPr>
                      <m:t>=</m:t>
                    </m:r>
                    <m:acc>
                      <m:accPr>
                        <m:chr m:val="⃗"/>
                        <m:ctrlPr>
                          <a:rPr lang="en-US" b="1" i="1">
                            <a:latin typeface="Cambria Math" panose="02040503050406030204" pitchFamily="18" charset="0"/>
                          </a:rPr>
                        </m:ctrlPr>
                      </m:accPr>
                      <m:e>
                        <m:r>
                          <a:rPr lang="en-US" b="1" i="1">
                            <a:latin typeface="Cambria Math" panose="02040503050406030204" pitchFamily="18" charset="0"/>
                          </a:rPr>
                          <m:t>𝒓</m:t>
                        </m:r>
                      </m:e>
                    </m:acc>
                    <m:r>
                      <a:rPr lang="en-US" b="1" i="1">
                        <a:latin typeface="Cambria Math" panose="02040503050406030204" pitchFamily="18" charset="0"/>
                      </a:rPr>
                      <m:t> ×</m:t>
                    </m:r>
                    <m:acc>
                      <m:accPr>
                        <m:chr m:val="⃗"/>
                        <m:ctrlPr>
                          <a:rPr lang="en-US" b="1" i="1">
                            <a:latin typeface="Cambria Math" panose="02040503050406030204" pitchFamily="18" charset="0"/>
                          </a:rPr>
                        </m:ctrlPr>
                      </m:accPr>
                      <m:e>
                        <m:r>
                          <a:rPr lang="en-US" b="1" i="1">
                            <a:latin typeface="Cambria Math" panose="02040503050406030204" pitchFamily="18" charset="0"/>
                          </a:rPr>
                          <m:t>𝒑</m:t>
                        </m:r>
                      </m:e>
                    </m:acc>
                  </m:oMath>
                </m:oMathPara>
              </a14:m>
              <a:endParaRPr lang="en-US" dirty="0"/>
            </a:p>
          </dgm:t>
        </dgm:pt>
      </mc:Choice>
      <mc:Fallback xmlns="">
        <dgm:pt modelId="{32D7FC46-1CD8-4D0A-A051-69A27A5A5F7D}">
          <dgm:prSet/>
          <dgm:spPr/>
          <dgm:t>
            <a:bodyPr/>
            <a:lstStyle/>
            <a:p>
              <a:r>
                <a:rPr lang="en-US" b="1" i="0"/>
                <a:t>𝑳</a:t>
              </a:r>
              <a:r>
                <a:rPr lang="en-CA" b="1" i="0"/>
                <a:t> ⃗</a:t>
              </a:r>
              <a:r>
                <a:rPr lang="en-US" b="1" i="0"/>
                <a:t>=𝒓 ⃗  ×𝒑 ⃗</a:t>
              </a:r>
              <a:endParaRPr lang="en-US" dirty="0"/>
            </a:p>
          </dgm:t>
        </dgm:pt>
      </mc:Fallback>
    </mc:AlternateContent>
    <dgm:pt modelId="{4F33549E-BB45-4841-B863-5AE851F963C6}" type="parTrans" cxnId="{18629CCC-BEE9-45F5-B43F-6435A6C43FFC}">
      <dgm:prSet/>
      <dgm:spPr/>
      <dgm:t>
        <a:bodyPr/>
        <a:lstStyle/>
        <a:p>
          <a:endParaRPr lang="en-US"/>
        </a:p>
      </dgm:t>
    </dgm:pt>
    <dgm:pt modelId="{7B533F29-FA39-47DA-94D3-1EEF174A26BE}" type="sibTrans" cxnId="{18629CCC-BEE9-45F5-B43F-6435A6C43FFC}">
      <dgm:prSet/>
      <dgm:spPr/>
      <dgm:t>
        <a:bodyPr/>
        <a:lstStyle/>
        <a:p>
          <a:endParaRPr lang="en-US"/>
        </a:p>
      </dgm:t>
    </dgm:pt>
    <dgm:pt modelId="{89DAB27F-9B3C-4AB1-8EA0-B6E256CD85CB}">
      <dgm:prSet/>
      <dgm:spPr/>
      <dgm:t>
        <a:bodyPr/>
        <a:lstStyle/>
        <a:p>
          <a:r>
            <a:rPr lang="en-CA" dirty="0"/>
            <a:t>To find the total angular momentum of a rigid body rotating with angular speed </a:t>
          </a:r>
          <a:r>
            <a:rPr lang="el-GR" i="1" dirty="0"/>
            <a:t>ω</a:t>
          </a:r>
          <a:r>
            <a:rPr lang="en-CA" dirty="0"/>
            <a:t>, </a:t>
          </a:r>
          <a:endParaRPr lang="en-US" dirty="0"/>
        </a:p>
      </dgm:t>
    </dgm:pt>
    <dgm:pt modelId="{3FA15F07-3784-4FDA-AFD3-0402ECE2A3C8}" type="parTrans" cxnId="{48DE6DD9-0761-4CA9-B20E-AAD39D56A83F}">
      <dgm:prSet/>
      <dgm:spPr/>
      <dgm:t>
        <a:bodyPr/>
        <a:lstStyle/>
        <a:p>
          <a:endParaRPr lang="en-US"/>
        </a:p>
      </dgm:t>
    </dgm:pt>
    <dgm:pt modelId="{63C104D6-1249-4D81-BFC8-BB79A1D89A43}" type="sibTrans" cxnId="{48DE6DD9-0761-4CA9-B20E-AAD39D56A83F}">
      <dgm:prSet/>
      <dgm:spPr/>
      <dgm:t>
        <a:bodyPr/>
        <a:lstStyle/>
        <a:p>
          <a:endParaRPr lang="en-US"/>
        </a:p>
      </dgm:t>
    </dgm:pt>
    <dgm:pt modelId="{2FEF2014-0A5F-4EB1-BFDF-F6C16CCEE14C}">
      <dgm:prSet/>
      <dgm:spPr/>
      <dgm:t>
        <a:bodyPr/>
        <a:lstStyle/>
        <a:p>
          <a:r>
            <a:rPr lang="en-CA" dirty="0"/>
            <a:t>Each particle in the slice with mass </a:t>
          </a:r>
          <a:r>
            <a:rPr lang="en-CA" i="1" dirty="0"/>
            <a:t>m</a:t>
          </a:r>
          <a:r>
            <a:rPr lang="en-CA" i="1" baseline="-25000" dirty="0"/>
            <a:t>i</a:t>
          </a:r>
          <a:r>
            <a:rPr lang="en-CA" dirty="0"/>
            <a:t> has angular momentum: </a:t>
          </a:r>
          <a:endParaRPr lang="en-US" dirty="0"/>
        </a:p>
      </dgm:t>
    </dgm:pt>
    <dgm:pt modelId="{E457BA8E-720F-44DF-BE8A-8DB5CAADBC52}" type="parTrans" cxnId="{650D92FC-53AF-4DE8-A1A4-6C7C63FAF625}">
      <dgm:prSet/>
      <dgm:spPr/>
      <dgm:t>
        <a:bodyPr/>
        <a:lstStyle/>
        <a:p>
          <a:endParaRPr lang="en-US"/>
        </a:p>
      </dgm:t>
    </dgm:pt>
    <dgm:pt modelId="{63C438BD-1944-437F-B445-4F9989B53501}" type="sibTrans" cxnId="{650D92FC-53AF-4DE8-A1A4-6C7C63FAF625}">
      <dgm:prSet/>
      <dgm:spPr/>
      <dgm:t>
        <a:bodyPr/>
        <a:lstStyle/>
        <a:p>
          <a:endParaRPr lang="en-US"/>
        </a:p>
      </dgm:t>
    </dgm:pt>
    <mc:AlternateContent xmlns:mc="http://schemas.openxmlformats.org/markup-compatibility/2006" xmlns:a14="http://schemas.microsoft.com/office/drawing/2010/main">
      <mc:Choice Requires="a14">
        <dgm:pt modelId="{BA835E7D-3EDE-4883-BFE0-E639C2BEB252}">
          <dgm:prSet/>
          <dgm:spPr/>
          <dgm: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𝐿</m:t>
                        </m:r>
                      </m:e>
                      <m:sub>
                        <m:r>
                          <m:rPr>
                            <m:sty m:val="p"/>
                          </m:rPr>
                          <a:rPr lang="en-US" i="0">
                            <a:latin typeface="Cambria Math" panose="02040503050406030204" pitchFamily="18" charset="0"/>
                          </a:rPr>
                          <m:t>i</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𝑖</m:t>
                        </m:r>
                      </m:sub>
                    </m:sSub>
                    <m:sSup>
                      <m:sSupPr>
                        <m:ctrlPr>
                          <a:rPr lang="en-US" i="1">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𝑖</m:t>
                            </m:r>
                          </m:sub>
                        </m:sSub>
                      </m:e>
                      <m:sup>
                        <m:r>
                          <a:rPr lang="en-US" i="1">
                            <a:latin typeface="Cambria Math" panose="02040503050406030204" pitchFamily="18" charset="0"/>
                          </a:rPr>
                          <m:t>2</m:t>
                        </m:r>
                      </m:sup>
                    </m:sSup>
                    <m:r>
                      <a:rPr lang="en-US" i="1">
                        <a:latin typeface="Cambria Math" panose="02040503050406030204" pitchFamily="18" charset="0"/>
                      </a:rPr>
                      <m:t>𝜔</m:t>
                    </m:r>
                  </m:oMath>
                </m:oMathPara>
              </a14:m>
              <a:endParaRPr lang="en-US" dirty="0"/>
            </a:p>
          </dgm:t>
        </dgm:pt>
      </mc:Choice>
      <mc:Fallback xmlns="">
        <dgm:pt modelId="{BA835E7D-3EDE-4883-BFE0-E639C2BEB252}">
          <dgm:prSet/>
          <dgm:spPr/>
          <dgm:t>
            <a:bodyPr/>
            <a:lstStyle/>
            <a:p>
              <a:r>
                <a:rPr lang="en-US" i="0">
                  <a:latin typeface="Cambria Math" panose="02040503050406030204" pitchFamily="18" charset="0"/>
                </a:rPr>
                <a:t>𝐿_i=𝑚_𝑖 〖𝑟_𝑖〗^2 𝜔</a:t>
              </a:r>
              <a:endParaRPr lang="en-US" dirty="0"/>
            </a:p>
          </dgm:t>
        </dgm:pt>
      </mc:Fallback>
    </mc:AlternateContent>
    <dgm:pt modelId="{A94F9C3B-9C40-468E-8FAD-7FB89EFB9E1F}" type="parTrans" cxnId="{4D50201A-1114-42DE-B71B-E82DE53E12C4}">
      <dgm:prSet/>
      <dgm:spPr/>
      <dgm:t>
        <a:bodyPr/>
        <a:lstStyle/>
        <a:p>
          <a:endParaRPr lang="en-US"/>
        </a:p>
      </dgm:t>
    </dgm:pt>
    <dgm:pt modelId="{04EDB4C2-93D8-441F-B125-01A03107840E}" type="sibTrans" cxnId="{4D50201A-1114-42DE-B71B-E82DE53E12C4}">
      <dgm:prSet/>
      <dgm:spPr/>
      <dgm:t>
        <a:bodyPr/>
        <a:lstStyle/>
        <a:p>
          <a:endParaRPr lang="en-US"/>
        </a:p>
      </dgm:t>
    </dgm:pt>
    <dgm:pt modelId="{A3B196EA-7DFE-4C9B-A68B-2EFA09B58CAE}">
      <dgm:prSet/>
      <dgm:spPr/>
      <dgm:t>
        <a:bodyPr/>
        <a:lstStyle/>
        <a:p>
          <a:r>
            <a:rPr lang="en-CA"/>
            <a:t>first </a:t>
          </a:r>
          <a:r>
            <a:rPr lang="en-CA" dirty="0"/>
            <a:t>consider a thin slice of the object.</a:t>
          </a:r>
          <a:endParaRPr lang="en-US" dirty="0"/>
        </a:p>
      </dgm:t>
    </dgm:pt>
    <dgm:pt modelId="{42C4B13C-71E6-43E7-B3C3-CBA7C779ACF3}" type="parTrans" cxnId="{5A944DF6-DFD3-488C-BA59-0734F710F6CE}">
      <dgm:prSet/>
      <dgm:spPr/>
      <dgm:t>
        <a:bodyPr/>
        <a:lstStyle/>
        <a:p>
          <a:endParaRPr lang="en-US"/>
        </a:p>
      </dgm:t>
    </dgm:pt>
    <dgm:pt modelId="{AB3B1F7E-F64F-49D5-B7F7-5425F53D3F28}" type="sibTrans" cxnId="{5A944DF6-DFD3-488C-BA59-0734F710F6CE}">
      <dgm:prSet/>
      <dgm:spPr/>
      <dgm:t>
        <a:bodyPr/>
        <a:lstStyle/>
        <a:p>
          <a:endParaRPr lang="en-US"/>
        </a:p>
      </dgm:t>
    </dgm:pt>
    <dgm:pt modelId="{C86A3538-FCC1-4673-B286-E12AB5FDCE98}" type="pres">
      <dgm:prSet presAssocID="{D84C81CA-8B90-4C7A-A82E-962FACC44BE2}" presName="Name0" presStyleCnt="0">
        <dgm:presLayoutVars>
          <dgm:chPref val="3"/>
          <dgm:dir/>
          <dgm:animLvl val="lvl"/>
          <dgm:resizeHandles/>
        </dgm:presLayoutVars>
      </dgm:prSet>
      <dgm:spPr/>
    </dgm:pt>
    <dgm:pt modelId="{B8B8BE27-A0C5-462D-8CDE-21F956AC81F9}" type="pres">
      <dgm:prSet presAssocID="{482E76FF-9240-489E-9AEF-B117D29F1B96}" presName="horFlow" presStyleCnt="0"/>
      <dgm:spPr/>
    </dgm:pt>
    <dgm:pt modelId="{49AE0C4D-BE85-4785-82E3-CD73BC52D745}" type="pres">
      <dgm:prSet presAssocID="{482E76FF-9240-489E-9AEF-B117D29F1B96}" presName="bigChev" presStyleLbl="node1" presStyleIdx="0" presStyleCnt="3"/>
      <dgm:spPr/>
    </dgm:pt>
    <dgm:pt modelId="{6A04B6D9-5396-4213-A9D1-00127CF94F78}" type="pres">
      <dgm:prSet presAssocID="{4F33549E-BB45-4841-B863-5AE851F963C6}" presName="parTrans" presStyleCnt="0"/>
      <dgm:spPr/>
    </dgm:pt>
    <dgm:pt modelId="{B25B82CF-98A2-41A3-97C3-1983CFF1A41F}" type="pres">
      <dgm:prSet presAssocID="{32D7FC46-1CD8-4D0A-A051-69A27A5A5F7D}" presName="node" presStyleLbl="alignAccFollowNode1" presStyleIdx="0" presStyleCnt="3">
        <dgm:presLayoutVars>
          <dgm:bulletEnabled val="1"/>
        </dgm:presLayoutVars>
      </dgm:prSet>
      <dgm:spPr/>
    </dgm:pt>
    <dgm:pt modelId="{A4559BD0-69F0-4D50-8B6D-678D67911C6C}" type="pres">
      <dgm:prSet presAssocID="{482E76FF-9240-489E-9AEF-B117D29F1B96}" presName="vSp" presStyleCnt="0"/>
      <dgm:spPr/>
    </dgm:pt>
    <dgm:pt modelId="{0BD38F3A-273C-4DCF-B247-1D679D665BBA}" type="pres">
      <dgm:prSet presAssocID="{89DAB27F-9B3C-4AB1-8EA0-B6E256CD85CB}" presName="horFlow" presStyleCnt="0"/>
      <dgm:spPr/>
    </dgm:pt>
    <dgm:pt modelId="{77EF9245-5FCA-48E5-9194-8385525A9B79}" type="pres">
      <dgm:prSet presAssocID="{89DAB27F-9B3C-4AB1-8EA0-B6E256CD85CB}" presName="bigChev" presStyleLbl="node1" presStyleIdx="1" presStyleCnt="3"/>
      <dgm:spPr/>
    </dgm:pt>
    <dgm:pt modelId="{63D48C99-B9D3-4C2F-AC77-5D54BC693C16}" type="pres">
      <dgm:prSet presAssocID="{42C4B13C-71E6-43E7-B3C3-CBA7C779ACF3}" presName="parTrans" presStyleCnt="0"/>
      <dgm:spPr/>
    </dgm:pt>
    <dgm:pt modelId="{82278FAD-CAE4-4FB4-80E9-495FDC0F8FEA}" type="pres">
      <dgm:prSet presAssocID="{A3B196EA-7DFE-4C9B-A68B-2EFA09B58CAE}" presName="node" presStyleLbl="alignAccFollowNode1" presStyleIdx="1" presStyleCnt="3">
        <dgm:presLayoutVars>
          <dgm:bulletEnabled val="1"/>
        </dgm:presLayoutVars>
      </dgm:prSet>
      <dgm:spPr/>
    </dgm:pt>
    <dgm:pt modelId="{06669830-1C57-4126-8D47-518E3E2FDA83}" type="pres">
      <dgm:prSet presAssocID="{89DAB27F-9B3C-4AB1-8EA0-B6E256CD85CB}" presName="vSp" presStyleCnt="0"/>
      <dgm:spPr/>
    </dgm:pt>
    <dgm:pt modelId="{E08C3DCE-50AF-41C4-BFC6-5DF773175630}" type="pres">
      <dgm:prSet presAssocID="{2FEF2014-0A5F-4EB1-BFDF-F6C16CCEE14C}" presName="horFlow" presStyleCnt="0"/>
      <dgm:spPr/>
    </dgm:pt>
    <dgm:pt modelId="{8DC462B9-09CC-483C-A2B9-4F0F182279A9}" type="pres">
      <dgm:prSet presAssocID="{2FEF2014-0A5F-4EB1-BFDF-F6C16CCEE14C}" presName="bigChev" presStyleLbl="node1" presStyleIdx="2" presStyleCnt="3"/>
      <dgm:spPr/>
    </dgm:pt>
    <dgm:pt modelId="{B589206D-BDEA-427E-8E19-8E4D2CBB1AF6}" type="pres">
      <dgm:prSet presAssocID="{A94F9C3B-9C40-468E-8FAD-7FB89EFB9E1F}" presName="parTrans" presStyleCnt="0"/>
      <dgm:spPr/>
    </dgm:pt>
    <dgm:pt modelId="{B5C98B31-B5EC-4650-BE17-B8E97BF6791C}" type="pres">
      <dgm:prSet presAssocID="{BA835E7D-3EDE-4883-BFE0-E639C2BEB252}" presName="node" presStyleLbl="alignAccFollowNode1" presStyleIdx="2" presStyleCnt="3">
        <dgm:presLayoutVars>
          <dgm:bulletEnabled val="1"/>
        </dgm:presLayoutVars>
      </dgm:prSet>
      <dgm:spPr/>
    </dgm:pt>
  </dgm:ptLst>
  <dgm:cxnLst>
    <dgm:cxn modelId="{CC540E12-41AD-4FD2-81CE-CADF2EF420A0}" srcId="{D84C81CA-8B90-4C7A-A82E-962FACC44BE2}" destId="{482E76FF-9240-489E-9AEF-B117D29F1B96}" srcOrd="0" destOrd="0" parTransId="{F8A8DD40-E176-49C2-B02C-DB3869BD7A40}" sibTransId="{6F9DDA9C-805D-40DA-A8A9-7E48E7CA809E}"/>
    <dgm:cxn modelId="{4D50201A-1114-42DE-B71B-E82DE53E12C4}" srcId="{2FEF2014-0A5F-4EB1-BFDF-F6C16CCEE14C}" destId="{BA835E7D-3EDE-4883-BFE0-E639C2BEB252}" srcOrd="0" destOrd="0" parTransId="{A94F9C3B-9C40-468E-8FAD-7FB89EFB9E1F}" sibTransId="{04EDB4C2-93D8-441F-B125-01A03107840E}"/>
    <dgm:cxn modelId="{7362E92E-E231-4A15-819F-10F125C3FE9A}" type="presOf" srcId="{2FEF2014-0A5F-4EB1-BFDF-F6C16CCEE14C}" destId="{8DC462B9-09CC-483C-A2B9-4F0F182279A9}" srcOrd="0" destOrd="0" presId="urn:microsoft.com/office/officeart/2005/8/layout/lProcess3"/>
    <dgm:cxn modelId="{B14FB543-6DCD-4395-B64F-E1EF22C86868}" type="presOf" srcId="{89DAB27F-9B3C-4AB1-8EA0-B6E256CD85CB}" destId="{77EF9245-5FCA-48E5-9194-8385525A9B79}" srcOrd="0" destOrd="0" presId="urn:microsoft.com/office/officeart/2005/8/layout/lProcess3"/>
    <dgm:cxn modelId="{C4C1314A-8D7E-486C-BEC2-2369E376AAB9}" type="presOf" srcId="{BA835E7D-3EDE-4883-BFE0-E639C2BEB252}" destId="{B5C98B31-B5EC-4650-BE17-B8E97BF6791C}" srcOrd="0" destOrd="0" presId="urn:microsoft.com/office/officeart/2005/8/layout/lProcess3"/>
    <dgm:cxn modelId="{DFE42E7D-1D5B-4026-808E-8BDC6C76B7EF}" type="presOf" srcId="{D84C81CA-8B90-4C7A-A82E-962FACC44BE2}" destId="{C86A3538-FCC1-4673-B286-E12AB5FDCE98}" srcOrd="0" destOrd="0" presId="urn:microsoft.com/office/officeart/2005/8/layout/lProcess3"/>
    <dgm:cxn modelId="{A14E6C99-80DF-4DD4-9906-37305F183B17}" type="presOf" srcId="{A3B196EA-7DFE-4C9B-A68B-2EFA09B58CAE}" destId="{82278FAD-CAE4-4FB4-80E9-495FDC0F8FEA}" srcOrd="0" destOrd="0" presId="urn:microsoft.com/office/officeart/2005/8/layout/lProcess3"/>
    <dgm:cxn modelId="{18629CCC-BEE9-45F5-B43F-6435A6C43FFC}" srcId="{482E76FF-9240-489E-9AEF-B117D29F1B96}" destId="{32D7FC46-1CD8-4D0A-A051-69A27A5A5F7D}" srcOrd="0" destOrd="0" parTransId="{4F33549E-BB45-4841-B863-5AE851F963C6}" sibTransId="{7B533F29-FA39-47DA-94D3-1EEF174A26BE}"/>
    <dgm:cxn modelId="{E3B2F1D8-87C6-4F8B-A022-3F47C44D064C}" type="presOf" srcId="{32D7FC46-1CD8-4D0A-A051-69A27A5A5F7D}" destId="{B25B82CF-98A2-41A3-97C3-1983CFF1A41F}" srcOrd="0" destOrd="0" presId="urn:microsoft.com/office/officeart/2005/8/layout/lProcess3"/>
    <dgm:cxn modelId="{48DE6DD9-0761-4CA9-B20E-AAD39D56A83F}" srcId="{D84C81CA-8B90-4C7A-A82E-962FACC44BE2}" destId="{89DAB27F-9B3C-4AB1-8EA0-B6E256CD85CB}" srcOrd="1" destOrd="0" parTransId="{3FA15F07-3784-4FDA-AFD3-0402ECE2A3C8}" sibTransId="{63C104D6-1249-4D81-BFC8-BB79A1D89A43}"/>
    <dgm:cxn modelId="{80A2C3E2-8CBD-4DE2-A418-B87633FD9B71}" type="presOf" srcId="{482E76FF-9240-489E-9AEF-B117D29F1B96}" destId="{49AE0C4D-BE85-4785-82E3-CD73BC52D745}" srcOrd="0" destOrd="0" presId="urn:microsoft.com/office/officeart/2005/8/layout/lProcess3"/>
    <dgm:cxn modelId="{5A944DF6-DFD3-488C-BA59-0734F710F6CE}" srcId="{89DAB27F-9B3C-4AB1-8EA0-B6E256CD85CB}" destId="{A3B196EA-7DFE-4C9B-A68B-2EFA09B58CAE}" srcOrd="0" destOrd="0" parTransId="{42C4B13C-71E6-43E7-B3C3-CBA7C779ACF3}" sibTransId="{AB3B1F7E-F64F-49D5-B7F7-5425F53D3F28}"/>
    <dgm:cxn modelId="{650D92FC-53AF-4DE8-A1A4-6C7C63FAF625}" srcId="{D84C81CA-8B90-4C7A-A82E-962FACC44BE2}" destId="{2FEF2014-0A5F-4EB1-BFDF-F6C16CCEE14C}" srcOrd="2" destOrd="0" parTransId="{E457BA8E-720F-44DF-BE8A-8DB5CAADBC52}" sibTransId="{63C438BD-1944-437F-B445-4F9989B53501}"/>
    <dgm:cxn modelId="{E218AE65-EA95-4AE9-9426-B706D373555F}" type="presParOf" srcId="{C86A3538-FCC1-4673-B286-E12AB5FDCE98}" destId="{B8B8BE27-A0C5-462D-8CDE-21F956AC81F9}" srcOrd="0" destOrd="0" presId="urn:microsoft.com/office/officeart/2005/8/layout/lProcess3"/>
    <dgm:cxn modelId="{3CD6C55F-F45A-4FCE-8791-47A6D8256CE4}" type="presParOf" srcId="{B8B8BE27-A0C5-462D-8CDE-21F956AC81F9}" destId="{49AE0C4D-BE85-4785-82E3-CD73BC52D745}" srcOrd="0" destOrd="0" presId="urn:microsoft.com/office/officeart/2005/8/layout/lProcess3"/>
    <dgm:cxn modelId="{650482D7-8088-4545-88A2-09A0D083EF6B}" type="presParOf" srcId="{B8B8BE27-A0C5-462D-8CDE-21F956AC81F9}" destId="{6A04B6D9-5396-4213-A9D1-00127CF94F78}" srcOrd="1" destOrd="0" presId="urn:microsoft.com/office/officeart/2005/8/layout/lProcess3"/>
    <dgm:cxn modelId="{3987B209-79FB-48F0-9FA9-C1C5DF749015}" type="presParOf" srcId="{B8B8BE27-A0C5-462D-8CDE-21F956AC81F9}" destId="{B25B82CF-98A2-41A3-97C3-1983CFF1A41F}" srcOrd="2" destOrd="0" presId="urn:microsoft.com/office/officeart/2005/8/layout/lProcess3"/>
    <dgm:cxn modelId="{E3C57486-24A8-4F9B-B3A9-12015BBBE3DD}" type="presParOf" srcId="{C86A3538-FCC1-4673-B286-E12AB5FDCE98}" destId="{A4559BD0-69F0-4D50-8B6D-678D67911C6C}" srcOrd="1" destOrd="0" presId="urn:microsoft.com/office/officeart/2005/8/layout/lProcess3"/>
    <dgm:cxn modelId="{855DA629-1E94-4B9E-851F-7B5D76A41789}" type="presParOf" srcId="{C86A3538-FCC1-4673-B286-E12AB5FDCE98}" destId="{0BD38F3A-273C-4DCF-B247-1D679D665BBA}" srcOrd="2" destOrd="0" presId="urn:microsoft.com/office/officeart/2005/8/layout/lProcess3"/>
    <dgm:cxn modelId="{80F4B868-9D37-49B7-B1C6-88C45C646DFB}" type="presParOf" srcId="{0BD38F3A-273C-4DCF-B247-1D679D665BBA}" destId="{77EF9245-5FCA-48E5-9194-8385525A9B79}" srcOrd="0" destOrd="0" presId="urn:microsoft.com/office/officeart/2005/8/layout/lProcess3"/>
    <dgm:cxn modelId="{ECEFAC5F-9DE1-427B-B4B3-A57E04A9D19F}" type="presParOf" srcId="{0BD38F3A-273C-4DCF-B247-1D679D665BBA}" destId="{63D48C99-B9D3-4C2F-AC77-5D54BC693C16}" srcOrd="1" destOrd="0" presId="urn:microsoft.com/office/officeart/2005/8/layout/lProcess3"/>
    <dgm:cxn modelId="{25465496-E15C-4665-87A9-7FCDB3078E39}" type="presParOf" srcId="{0BD38F3A-273C-4DCF-B247-1D679D665BBA}" destId="{82278FAD-CAE4-4FB4-80E9-495FDC0F8FEA}" srcOrd="2" destOrd="0" presId="urn:microsoft.com/office/officeart/2005/8/layout/lProcess3"/>
    <dgm:cxn modelId="{ECABA1FB-1CA2-433A-BC0B-7A50BF5CC91F}" type="presParOf" srcId="{C86A3538-FCC1-4673-B286-E12AB5FDCE98}" destId="{06669830-1C57-4126-8D47-518E3E2FDA83}" srcOrd="3" destOrd="0" presId="urn:microsoft.com/office/officeart/2005/8/layout/lProcess3"/>
    <dgm:cxn modelId="{84216C0F-CA1A-46E3-85F2-9945C34320BD}" type="presParOf" srcId="{C86A3538-FCC1-4673-B286-E12AB5FDCE98}" destId="{E08C3DCE-50AF-41C4-BFC6-5DF773175630}" srcOrd="4" destOrd="0" presId="urn:microsoft.com/office/officeart/2005/8/layout/lProcess3"/>
    <dgm:cxn modelId="{72A3EA2A-57D1-4CBE-9DA0-3B3D63D9B228}" type="presParOf" srcId="{E08C3DCE-50AF-41C4-BFC6-5DF773175630}" destId="{8DC462B9-09CC-483C-A2B9-4F0F182279A9}" srcOrd="0" destOrd="0" presId="urn:microsoft.com/office/officeart/2005/8/layout/lProcess3"/>
    <dgm:cxn modelId="{636988E5-3C6C-4375-B74A-2FC9F643047A}" type="presParOf" srcId="{E08C3DCE-50AF-41C4-BFC6-5DF773175630}" destId="{B589206D-BDEA-427E-8E19-8E4D2CBB1AF6}" srcOrd="1" destOrd="0" presId="urn:microsoft.com/office/officeart/2005/8/layout/lProcess3"/>
    <dgm:cxn modelId="{2E95D7CE-94F9-471D-B5CD-278BCD2A0866}" type="presParOf" srcId="{E08C3DCE-50AF-41C4-BFC6-5DF773175630}" destId="{B5C98B31-B5EC-4650-BE17-B8E97BF6791C}"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84C81CA-8B90-4C7A-A82E-962FACC44BE2}" type="doc">
      <dgm:prSet loTypeId="urn:microsoft.com/office/officeart/2005/8/layout/lProcess3" loCatId="process" qsTypeId="urn:microsoft.com/office/officeart/2005/8/quickstyle/simple1" qsCatId="simple" csTypeId="urn:microsoft.com/office/officeart/2005/8/colors/colorful3" csCatId="colorful" phldr="1"/>
      <dgm:spPr/>
      <dgm:t>
        <a:bodyPr/>
        <a:lstStyle/>
        <a:p>
          <a:endParaRPr lang="en-US"/>
        </a:p>
      </dgm:t>
    </dgm:pt>
    <dgm:pt modelId="{482E76FF-9240-489E-9AEF-B117D29F1B96}">
      <dgm:prSet/>
      <dgm:spPr>
        <a:blipFill>
          <a:blip xmlns:r="http://schemas.openxmlformats.org/officeDocument/2006/relationships" r:embed="rId1"/>
          <a:stretch>
            <a:fillRect/>
          </a:stretch>
        </a:blipFill>
      </dgm:spPr>
      <dgm:t>
        <a:bodyPr/>
        <a:lstStyle/>
        <a:p>
          <a:r>
            <a:rPr lang="en-US">
              <a:noFill/>
            </a:rPr>
            <a:t> </a:t>
          </a:r>
        </a:p>
      </dgm:t>
    </dgm:pt>
    <dgm:pt modelId="{F8A8DD40-E176-49C2-B02C-DB3869BD7A40}" type="parTrans" cxnId="{CC540E12-41AD-4FD2-81CE-CADF2EF420A0}">
      <dgm:prSet/>
      <dgm:spPr/>
      <dgm:t>
        <a:bodyPr/>
        <a:lstStyle/>
        <a:p>
          <a:endParaRPr lang="en-US"/>
        </a:p>
      </dgm:t>
    </dgm:pt>
    <dgm:pt modelId="{6F9DDA9C-805D-40DA-A8A9-7E48E7CA809E}" type="sibTrans" cxnId="{CC540E12-41AD-4FD2-81CE-CADF2EF420A0}">
      <dgm:prSet/>
      <dgm:spPr/>
      <dgm:t>
        <a:bodyPr/>
        <a:lstStyle/>
        <a:p>
          <a:endParaRPr lang="en-US"/>
        </a:p>
      </dgm:t>
    </dgm:pt>
    <dgm:pt modelId="{32D7FC46-1CD8-4D0A-A051-69A27A5A5F7D}">
      <dgm:prSet/>
      <dgm:spPr>
        <a:blipFill>
          <a:blip xmlns:r="http://schemas.openxmlformats.org/officeDocument/2006/relationships" r:embed="rId2"/>
          <a:stretch>
            <a:fillRect/>
          </a:stretch>
        </a:blipFill>
      </dgm:spPr>
      <dgm:t>
        <a:bodyPr/>
        <a:lstStyle/>
        <a:p>
          <a:r>
            <a:rPr lang="en-US">
              <a:noFill/>
            </a:rPr>
            <a:t> </a:t>
          </a:r>
        </a:p>
      </dgm:t>
    </dgm:pt>
    <dgm:pt modelId="{4F33549E-BB45-4841-B863-5AE851F963C6}" type="parTrans" cxnId="{18629CCC-BEE9-45F5-B43F-6435A6C43FFC}">
      <dgm:prSet/>
      <dgm:spPr/>
      <dgm:t>
        <a:bodyPr/>
        <a:lstStyle/>
        <a:p>
          <a:endParaRPr lang="en-US"/>
        </a:p>
      </dgm:t>
    </dgm:pt>
    <dgm:pt modelId="{7B533F29-FA39-47DA-94D3-1EEF174A26BE}" type="sibTrans" cxnId="{18629CCC-BEE9-45F5-B43F-6435A6C43FFC}">
      <dgm:prSet/>
      <dgm:spPr/>
      <dgm:t>
        <a:bodyPr/>
        <a:lstStyle/>
        <a:p>
          <a:endParaRPr lang="en-US"/>
        </a:p>
      </dgm:t>
    </dgm:pt>
    <dgm:pt modelId="{89DAB27F-9B3C-4AB1-8EA0-B6E256CD85CB}">
      <dgm:prSet/>
      <dgm:spPr/>
      <dgm:t>
        <a:bodyPr/>
        <a:lstStyle/>
        <a:p>
          <a:r>
            <a:rPr lang="en-CA" dirty="0"/>
            <a:t>To find the total angular momentum of a rigid body rotating with angular speed </a:t>
          </a:r>
          <a:r>
            <a:rPr lang="el-GR" i="1" dirty="0"/>
            <a:t>ω</a:t>
          </a:r>
          <a:r>
            <a:rPr lang="en-CA" dirty="0"/>
            <a:t>, </a:t>
          </a:r>
          <a:endParaRPr lang="en-US" dirty="0"/>
        </a:p>
      </dgm:t>
    </dgm:pt>
    <dgm:pt modelId="{3FA15F07-3784-4FDA-AFD3-0402ECE2A3C8}" type="parTrans" cxnId="{48DE6DD9-0761-4CA9-B20E-AAD39D56A83F}">
      <dgm:prSet/>
      <dgm:spPr/>
      <dgm:t>
        <a:bodyPr/>
        <a:lstStyle/>
        <a:p>
          <a:endParaRPr lang="en-US"/>
        </a:p>
      </dgm:t>
    </dgm:pt>
    <dgm:pt modelId="{63C104D6-1249-4D81-BFC8-BB79A1D89A43}" type="sibTrans" cxnId="{48DE6DD9-0761-4CA9-B20E-AAD39D56A83F}">
      <dgm:prSet/>
      <dgm:spPr/>
      <dgm:t>
        <a:bodyPr/>
        <a:lstStyle/>
        <a:p>
          <a:endParaRPr lang="en-US"/>
        </a:p>
      </dgm:t>
    </dgm:pt>
    <dgm:pt modelId="{2FEF2014-0A5F-4EB1-BFDF-F6C16CCEE14C}">
      <dgm:prSet/>
      <dgm:spPr/>
      <dgm:t>
        <a:bodyPr/>
        <a:lstStyle/>
        <a:p>
          <a:r>
            <a:rPr lang="en-CA" dirty="0"/>
            <a:t>Each particle in the slice with mass </a:t>
          </a:r>
          <a:r>
            <a:rPr lang="en-CA" i="1" dirty="0"/>
            <a:t>m</a:t>
          </a:r>
          <a:r>
            <a:rPr lang="en-CA" i="1" baseline="-25000" dirty="0"/>
            <a:t>i</a:t>
          </a:r>
          <a:r>
            <a:rPr lang="en-CA" dirty="0"/>
            <a:t> has angular momentum: </a:t>
          </a:r>
          <a:endParaRPr lang="en-US" dirty="0"/>
        </a:p>
      </dgm:t>
    </dgm:pt>
    <dgm:pt modelId="{E457BA8E-720F-44DF-BE8A-8DB5CAADBC52}" type="parTrans" cxnId="{650D92FC-53AF-4DE8-A1A4-6C7C63FAF625}">
      <dgm:prSet/>
      <dgm:spPr/>
      <dgm:t>
        <a:bodyPr/>
        <a:lstStyle/>
        <a:p>
          <a:endParaRPr lang="en-US"/>
        </a:p>
      </dgm:t>
    </dgm:pt>
    <dgm:pt modelId="{63C438BD-1944-437F-B445-4F9989B53501}" type="sibTrans" cxnId="{650D92FC-53AF-4DE8-A1A4-6C7C63FAF625}">
      <dgm:prSet/>
      <dgm:spPr/>
      <dgm:t>
        <a:bodyPr/>
        <a:lstStyle/>
        <a:p>
          <a:endParaRPr lang="en-US"/>
        </a:p>
      </dgm:t>
    </dgm:pt>
    <dgm:pt modelId="{BA835E7D-3EDE-4883-BFE0-E639C2BEB252}">
      <dgm:prSet/>
      <dgm:spPr>
        <a:blipFill>
          <a:blip xmlns:r="http://schemas.openxmlformats.org/officeDocument/2006/relationships" r:embed="rId3"/>
          <a:stretch>
            <a:fillRect/>
          </a:stretch>
        </a:blipFill>
      </dgm:spPr>
      <dgm:t>
        <a:bodyPr/>
        <a:lstStyle/>
        <a:p>
          <a:r>
            <a:rPr lang="en-US">
              <a:noFill/>
            </a:rPr>
            <a:t> </a:t>
          </a:r>
        </a:p>
      </dgm:t>
    </dgm:pt>
    <dgm:pt modelId="{A94F9C3B-9C40-468E-8FAD-7FB89EFB9E1F}" type="parTrans" cxnId="{4D50201A-1114-42DE-B71B-E82DE53E12C4}">
      <dgm:prSet/>
      <dgm:spPr/>
      <dgm:t>
        <a:bodyPr/>
        <a:lstStyle/>
        <a:p>
          <a:endParaRPr lang="en-US"/>
        </a:p>
      </dgm:t>
    </dgm:pt>
    <dgm:pt modelId="{04EDB4C2-93D8-441F-B125-01A03107840E}" type="sibTrans" cxnId="{4D50201A-1114-42DE-B71B-E82DE53E12C4}">
      <dgm:prSet/>
      <dgm:spPr/>
      <dgm:t>
        <a:bodyPr/>
        <a:lstStyle/>
        <a:p>
          <a:endParaRPr lang="en-US"/>
        </a:p>
      </dgm:t>
    </dgm:pt>
    <dgm:pt modelId="{A3B196EA-7DFE-4C9B-A68B-2EFA09B58CAE}">
      <dgm:prSet/>
      <dgm:spPr/>
      <dgm:t>
        <a:bodyPr/>
        <a:lstStyle/>
        <a:p>
          <a:r>
            <a:rPr lang="en-CA"/>
            <a:t>first </a:t>
          </a:r>
          <a:r>
            <a:rPr lang="en-CA" dirty="0"/>
            <a:t>consider a thin slice of the object.</a:t>
          </a:r>
          <a:endParaRPr lang="en-US" dirty="0"/>
        </a:p>
      </dgm:t>
    </dgm:pt>
    <dgm:pt modelId="{42C4B13C-71E6-43E7-B3C3-CBA7C779ACF3}" type="parTrans" cxnId="{5A944DF6-DFD3-488C-BA59-0734F710F6CE}">
      <dgm:prSet/>
      <dgm:spPr/>
      <dgm:t>
        <a:bodyPr/>
        <a:lstStyle/>
        <a:p>
          <a:endParaRPr lang="en-US"/>
        </a:p>
      </dgm:t>
    </dgm:pt>
    <dgm:pt modelId="{AB3B1F7E-F64F-49D5-B7F7-5425F53D3F28}" type="sibTrans" cxnId="{5A944DF6-DFD3-488C-BA59-0734F710F6CE}">
      <dgm:prSet/>
      <dgm:spPr/>
      <dgm:t>
        <a:bodyPr/>
        <a:lstStyle/>
        <a:p>
          <a:endParaRPr lang="en-US"/>
        </a:p>
      </dgm:t>
    </dgm:pt>
    <dgm:pt modelId="{C86A3538-FCC1-4673-B286-E12AB5FDCE98}" type="pres">
      <dgm:prSet presAssocID="{D84C81CA-8B90-4C7A-A82E-962FACC44BE2}" presName="Name0" presStyleCnt="0">
        <dgm:presLayoutVars>
          <dgm:chPref val="3"/>
          <dgm:dir/>
          <dgm:animLvl val="lvl"/>
          <dgm:resizeHandles/>
        </dgm:presLayoutVars>
      </dgm:prSet>
      <dgm:spPr/>
    </dgm:pt>
    <dgm:pt modelId="{B8B8BE27-A0C5-462D-8CDE-21F956AC81F9}" type="pres">
      <dgm:prSet presAssocID="{482E76FF-9240-489E-9AEF-B117D29F1B96}" presName="horFlow" presStyleCnt="0"/>
      <dgm:spPr/>
    </dgm:pt>
    <dgm:pt modelId="{49AE0C4D-BE85-4785-82E3-CD73BC52D745}" type="pres">
      <dgm:prSet presAssocID="{482E76FF-9240-489E-9AEF-B117D29F1B96}" presName="bigChev" presStyleLbl="node1" presStyleIdx="0" presStyleCnt="3"/>
      <dgm:spPr/>
    </dgm:pt>
    <dgm:pt modelId="{6A04B6D9-5396-4213-A9D1-00127CF94F78}" type="pres">
      <dgm:prSet presAssocID="{4F33549E-BB45-4841-B863-5AE851F963C6}" presName="parTrans" presStyleCnt="0"/>
      <dgm:spPr/>
    </dgm:pt>
    <dgm:pt modelId="{B25B82CF-98A2-41A3-97C3-1983CFF1A41F}" type="pres">
      <dgm:prSet presAssocID="{32D7FC46-1CD8-4D0A-A051-69A27A5A5F7D}" presName="node" presStyleLbl="alignAccFollowNode1" presStyleIdx="0" presStyleCnt="3">
        <dgm:presLayoutVars>
          <dgm:bulletEnabled val="1"/>
        </dgm:presLayoutVars>
      </dgm:prSet>
      <dgm:spPr/>
    </dgm:pt>
    <dgm:pt modelId="{A4559BD0-69F0-4D50-8B6D-678D67911C6C}" type="pres">
      <dgm:prSet presAssocID="{482E76FF-9240-489E-9AEF-B117D29F1B96}" presName="vSp" presStyleCnt="0"/>
      <dgm:spPr/>
    </dgm:pt>
    <dgm:pt modelId="{0BD38F3A-273C-4DCF-B247-1D679D665BBA}" type="pres">
      <dgm:prSet presAssocID="{89DAB27F-9B3C-4AB1-8EA0-B6E256CD85CB}" presName="horFlow" presStyleCnt="0"/>
      <dgm:spPr/>
    </dgm:pt>
    <dgm:pt modelId="{77EF9245-5FCA-48E5-9194-8385525A9B79}" type="pres">
      <dgm:prSet presAssocID="{89DAB27F-9B3C-4AB1-8EA0-B6E256CD85CB}" presName="bigChev" presStyleLbl="node1" presStyleIdx="1" presStyleCnt="3"/>
      <dgm:spPr/>
    </dgm:pt>
    <dgm:pt modelId="{63D48C99-B9D3-4C2F-AC77-5D54BC693C16}" type="pres">
      <dgm:prSet presAssocID="{42C4B13C-71E6-43E7-B3C3-CBA7C779ACF3}" presName="parTrans" presStyleCnt="0"/>
      <dgm:spPr/>
    </dgm:pt>
    <dgm:pt modelId="{82278FAD-CAE4-4FB4-80E9-495FDC0F8FEA}" type="pres">
      <dgm:prSet presAssocID="{A3B196EA-7DFE-4C9B-A68B-2EFA09B58CAE}" presName="node" presStyleLbl="alignAccFollowNode1" presStyleIdx="1" presStyleCnt="3">
        <dgm:presLayoutVars>
          <dgm:bulletEnabled val="1"/>
        </dgm:presLayoutVars>
      </dgm:prSet>
      <dgm:spPr/>
    </dgm:pt>
    <dgm:pt modelId="{06669830-1C57-4126-8D47-518E3E2FDA83}" type="pres">
      <dgm:prSet presAssocID="{89DAB27F-9B3C-4AB1-8EA0-B6E256CD85CB}" presName="vSp" presStyleCnt="0"/>
      <dgm:spPr/>
    </dgm:pt>
    <dgm:pt modelId="{E08C3DCE-50AF-41C4-BFC6-5DF773175630}" type="pres">
      <dgm:prSet presAssocID="{2FEF2014-0A5F-4EB1-BFDF-F6C16CCEE14C}" presName="horFlow" presStyleCnt="0"/>
      <dgm:spPr/>
    </dgm:pt>
    <dgm:pt modelId="{8DC462B9-09CC-483C-A2B9-4F0F182279A9}" type="pres">
      <dgm:prSet presAssocID="{2FEF2014-0A5F-4EB1-BFDF-F6C16CCEE14C}" presName="bigChev" presStyleLbl="node1" presStyleIdx="2" presStyleCnt="3"/>
      <dgm:spPr/>
    </dgm:pt>
    <dgm:pt modelId="{B589206D-BDEA-427E-8E19-8E4D2CBB1AF6}" type="pres">
      <dgm:prSet presAssocID="{A94F9C3B-9C40-468E-8FAD-7FB89EFB9E1F}" presName="parTrans" presStyleCnt="0"/>
      <dgm:spPr/>
    </dgm:pt>
    <dgm:pt modelId="{B5C98B31-B5EC-4650-BE17-B8E97BF6791C}" type="pres">
      <dgm:prSet presAssocID="{BA835E7D-3EDE-4883-BFE0-E639C2BEB252}" presName="node" presStyleLbl="alignAccFollowNode1" presStyleIdx="2" presStyleCnt="3">
        <dgm:presLayoutVars>
          <dgm:bulletEnabled val="1"/>
        </dgm:presLayoutVars>
      </dgm:prSet>
      <dgm:spPr/>
    </dgm:pt>
  </dgm:ptLst>
  <dgm:cxnLst>
    <dgm:cxn modelId="{CC540E12-41AD-4FD2-81CE-CADF2EF420A0}" srcId="{D84C81CA-8B90-4C7A-A82E-962FACC44BE2}" destId="{482E76FF-9240-489E-9AEF-B117D29F1B96}" srcOrd="0" destOrd="0" parTransId="{F8A8DD40-E176-49C2-B02C-DB3869BD7A40}" sibTransId="{6F9DDA9C-805D-40DA-A8A9-7E48E7CA809E}"/>
    <dgm:cxn modelId="{4D50201A-1114-42DE-B71B-E82DE53E12C4}" srcId="{2FEF2014-0A5F-4EB1-BFDF-F6C16CCEE14C}" destId="{BA835E7D-3EDE-4883-BFE0-E639C2BEB252}" srcOrd="0" destOrd="0" parTransId="{A94F9C3B-9C40-468E-8FAD-7FB89EFB9E1F}" sibTransId="{04EDB4C2-93D8-441F-B125-01A03107840E}"/>
    <dgm:cxn modelId="{7362E92E-E231-4A15-819F-10F125C3FE9A}" type="presOf" srcId="{2FEF2014-0A5F-4EB1-BFDF-F6C16CCEE14C}" destId="{8DC462B9-09CC-483C-A2B9-4F0F182279A9}" srcOrd="0" destOrd="0" presId="urn:microsoft.com/office/officeart/2005/8/layout/lProcess3"/>
    <dgm:cxn modelId="{B14FB543-6DCD-4395-B64F-E1EF22C86868}" type="presOf" srcId="{89DAB27F-9B3C-4AB1-8EA0-B6E256CD85CB}" destId="{77EF9245-5FCA-48E5-9194-8385525A9B79}" srcOrd="0" destOrd="0" presId="urn:microsoft.com/office/officeart/2005/8/layout/lProcess3"/>
    <dgm:cxn modelId="{C4C1314A-8D7E-486C-BEC2-2369E376AAB9}" type="presOf" srcId="{BA835E7D-3EDE-4883-BFE0-E639C2BEB252}" destId="{B5C98B31-B5EC-4650-BE17-B8E97BF6791C}" srcOrd="0" destOrd="0" presId="urn:microsoft.com/office/officeart/2005/8/layout/lProcess3"/>
    <dgm:cxn modelId="{DFE42E7D-1D5B-4026-808E-8BDC6C76B7EF}" type="presOf" srcId="{D84C81CA-8B90-4C7A-A82E-962FACC44BE2}" destId="{C86A3538-FCC1-4673-B286-E12AB5FDCE98}" srcOrd="0" destOrd="0" presId="urn:microsoft.com/office/officeart/2005/8/layout/lProcess3"/>
    <dgm:cxn modelId="{A14E6C99-80DF-4DD4-9906-37305F183B17}" type="presOf" srcId="{A3B196EA-7DFE-4C9B-A68B-2EFA09B58CAE}" destId="{82278FAD-CAE4-4FB4-80E9-495FDC0F8FEA}" srcOrd="0" destOrd="0" presId="urn:microsoft.com/office/officeart/2005/8/layout/lProcess3"/>
    <dgm:cxn modelId="{18629CCC-BEE9-45F5-B43F-6435A6C43FFC}" srcId="{482E76FF-9240-489E-9AEF-B117D29F1B96}" destId="{32D7FC46-1CD8-4D0A-A051-69A27A5A5F7D}" srcOrd="0" destOrd="0" parTransId="{4F33549E-BB45-4841-B863-5AE851F963C6}" sibTransId="{7B533F29-FA39-47DA-94D3-1EEF174A26BE}"/>
    <dgm:cxn modelId="{E3B2F1D8-87C6-4F8B-A022-3F47C44D064C}" type="presOf" srcId="{32D7FC46-1CD8-4D0A-A051-69A27A5A5F7D}" destId="{B25B82CF-98A2-41A3-97C3-1983CFF1A41F}" srcOrd="0" destOrd="0" presId="urn:microsoft.com/office/officeart/2005/8/layout/lProcess3"/>
    <dgm:cxn modelId="{48DE6DD9-0761-4CA9-B20E-AAD39D56A83F}" srcId="{D84C81CA-8B90-4C7A-A82E-962FACC44BE2}" destId="{89DAB27F-9B3C-4AB1-8EA0-B6E256CD85CB}" srcOrd="1" destOrd="0" parTransId="{3FA15F07-3784-4FDA-AFD3-0402ECE2A3C8}" sibTransId="{63C104D6-1249-4D81-BFC8-BB79A1D89A43}"/>
    <dgm:cxn modelId="{80A2C3E2-8CBD-4DE2-A418-B87633FD9B71}" type="presOf" srcId="{482E76FF-9240-489E-9AEF-B117D29F1B96}" destId="{49AE0C4D-BE85-4785-82E3-CD73BC52D745}" srcOrd="0" destOrd="0" presId="urn:microsoft.com/office/officeart/2005/8/layout/lProcess3"/>
    <dgm:cxn modelId="{5A944DF6-DFD3-488C-BA59-0734F710F6CE}" srcId="{89DAB27F-9B3C-4AB1-8EA0-B6E256CD85CB}" destId="{A3B196EA-7DFE-4C9B-A68B-2EFA09B58CAE}" srcOrd="0" destOrd="0" parTransId="{42C4B13C-71E6-43E7-B3C3-CBA7C779ACF3}" sibTransId="{AB3B1F7E-F64F-49D5-B7F7-5425F53D3F28}"/>
    <dgm:cxn modelId="{650D92FC-53AF-4DE8-A1A4-6C7C63FAF625}" srcId="{D84C81CA-8B90-4C7A-A82E-962FACC44BE2}" destId="{2FEF2014-0A5F-4EB1-BFDF-F6C16CCEE14C}" srcOrd="2" destOrd="0" parTransId="{E457BA8E-720F-44DF-BE8A-8DB5CAADBC52}" sibTransId="{63C438BD-1944-437F-B445-4F9989B53501}"/>
    <dgm:cxn modelId="{E218AE65-EA95-4AE9-9426-B706D373555F}" type="presParOf" srcId="{C86A3538-FCC1-4673-B286-E12AB5FDCE98}" destId="{B8B8BE27-A0C5-462D-8CDE-21F956AC81F9}" srcOrd="0" destOrd="0" presId="urn:microsoft.com/office/officeart/2005/8/layout/lProcess3"/>
    <dgm:cxn modelId="{3CD6C55F-F45A-4FCE-8791-47A6D8256CE4}" type="presParOf" srcId="{B8B8BE27-A0C5-462D-8CDE-21F956AC81F9}" destId="{49AE0C4D-BE85-4785-82E3-CD73BC52D745}" srcOrd="0" destOrd="0" presId="urn:microsoft.com/office/officeart/2005/8/layout/lProcess3"/>
    <dgm:cxn modelId="{650482D7-8088-4545-88A2-09A0D083EF6B}" type="presParOf" srcId="{B8B8BE27-A0C5-462D-8CDE-21F956AC81F9}" destId="{6A04B6D9-5396-4213-A9D1-00127CF94F78}" srcOrd="1" destOrd="0" presId="urn:microsoft.com/office/officeart/2005/8/layout/lProcess3"/>
    <dgm:cxn modelId="{3987B209-79FB-48F0-9FA9-C1C5DF749015}" type="presParOf" srcId="{B8B8BE27-A0C5-462D-8CDE-21F956AC81F9}" destId="{B25B82CF-98A2-41A3-97C3-1983CFF1A41F}" srcOrd="2" destOrd="0" presId="urn:microsoft.com/office/officeart/2005/8/layout/lProcess3"/>
    <dgm:cxn modelId="{E3C57486-24A8-4F9B-B3A9-12015BBBE3DD}" type="presParOf" srcId="{C86A3538-FCC1-4673-B286-E12AB5FDCE98}" destId="{A4559BD0-69F0-4D50-8B6D-678D67911C6C}" srcOrd="1" destOrd="0" presId="urn:microsoft.com/office/officeart/2005/8/layout/lProcess3"/>
    <dgm:cxn modelId="{855DA629-1E94-4B9E-851F-7B5D76A41789}" type="presParOf" srcId="{C86A3538-FCC1-4673-B286-E12AB5FDCE98}" destId="{0BD38F3A-273C-4DCF-B247-1D679D665BBA}" srcOrd="2" destOrd="0" presId="urn:microsoft.com/office/officeart/2005/8/layout/lProcess3"/>
    <dgm:cxn modelId="{80F4B868-9D37-49B7-B1C6-88C45C646DFB}" type="presParOf" srcId="{0BD38F3A-273C-4DCF-B247-1D679D665BBA}" destId="{77EF9245-5FCA-48E5-9194-8385525A9B79}" srcOrd="0" destOrd="0" presId="urn:microsoft.com/office/officeart/2005/8/layout/lProcess3"/>
    <dgm:cxn modelId="{ECEFAC5F-9DE1-427B-B4B3-A57E04A9D19F}" type="presParOf" srcId="{0BD38F3A-273C-4DCF-B247-1D679D665BBA}" destId="{63D48C99-B9D3-4C2F-AC77-5D54BC693C16}" srcOrd="1" destOrd="0" presId="urn:microsoft.com/office/officeart/2005/8/layout/lProcess3"/>
    <dgm:cxn modelId="{25465496-E15C-4665-87A9-7FCDB3078E39}" type="presParOf" srcId="{0BD38F3A-273C-4DCF-B247-1D679D665BBA}" destId="{82278FAD-CAE4-4FB4-80E9-495FDC0F8FEA}" srcOrd="2" destOrd="0" presId="urn:microsoft.com/office/officeart/2005/8/layout/lProcess3"/>
    <dgm:cxn modelId="{ECABA1FB-1CA2-433A-BC0B-7A50BF5CC91F}" type="presParOf" srcId="{C86A3538-FCC1-4673-B286-E12AB5FDCE98}" destId="{06669830-1C57-4126-8D47-518E3E2FDA83}" srcOrd="3" destOrd="0" presId="urn:microsoft.com/office/officeart/2005/8/layout/lProcess3"/>
    <dgm:cxn modelId="{84216C0F-CA1A-46E3-85F2-9945C34320BD}" type="presParOf" srcId="{C86A3538-FCC1-4673-B286-E12AB5FDCE98}" destId="{E08C3DCE-50AF-41C4-BFC6-5DF773175630}" srcOrd="4" destOrd="0" presId="urn:microsoft.com/office/officeart/2005/8/layout/lProcess3"/>
    <dgm:cxn modelId="{72A3EA2A-57D1-4CBE-9DA0-3B3D63D9B228}" type="presParOf" srcId="{E08C3DCE-50AF-41C4-BFC6-5DF773175630}" destId="{8DC462B9-09CC-483C-A2B9-4F0F182279A9}" srcOrd="0" destOrd="0" presId="urn:microsoft.com/office/officeart/2005/8/layout/lProcess3"/>
    <dgm:cxn modelId="{636988E5-3C6C-4375-B74A-2FC9F643047A}" type="presParOf" srcId="{E08C3DCE-50AF-41C4-BFC6-5DF773175630}" destId="{B589206D-BDEA-427E-8E19-8E4D2CBB1AF6}" srcOrd="1" destOrd="0" presId="urn:microsoft.com/office/officeart/2005/8/layout/lProcess3"/>
    <dgm:cxn modelId="{2E95D7CE-94F9-471D-B5CD-278BCD2A0866}" type="presParOf" srcId="{E08C3DCE-50AF-41C4-BFC6-5DF773175630}" destId="{B5C98B31-B5EC-4650-BE17-B8E97BF6791C}"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7F6B939-963B-4F21-9D4A-EF597978808E}" type="doc">
      <dgm:prSet loTypeId="urn:microsoft.com/office/officeart/2005/8/layout/lProcess3" loCatId="process" qsTypeId="urn:microsoft.com/office/officeart/2005/8/quickstyle/simple1" qsCatId="simple" csTypeId="urn:microsoft.com/office/officeart/2005/8/colors/colorful3" csCatId="colorful" phldr="1"/>
      <dgm:spPr/>
      <dgm:t>
        <a:bodyPr/>
        <a:lstStyle/>
        <a:p>
          <a:endParaRPr lang="en-US"/>
        </a:p>
      </dgm:t>
    </dgm:pt>
    <dgm:pt modelId="{9670EE36-23B0-4FC3-AF38-38B0DC1FBDF7}">
      <dgm:prSet/>
      <dgm:spPr/>
      <dgm:t>
        <a:bodyPr/>
        <a:lstStyle/>
        <a:p>
          <a:r>
            <a:rPr lang="en-CA" dirty="0"/>
            <a:t>For a rigid body rotating around an axis of symmetry,</a:t>
          </a:r>
          <a:endParaRPr lang="en-US" dirty="0"/>
        </a:p>
      </dgm:t>
    </dgm:pt>
    <dgm:pt modelId="{79BFC249-23BC-43DB-BC6E-84A2DF955EEF}" type="parTrans" cxnId="{01914B89-358C-4F22-A72A-2F438C1E885B}">
      <dgm:prSet/>
      <dgm:spPr/>
      <dgm:t>
        <a:bodyPr/>
        <a:lstStyle/>
        <a:p>
          <a:endParaRPr lang="en-US"/>
        </a:p>
      </dgm:t>
    </dgm:pt>
    <dgm:pt modelId="{BAEF4338-6895-4ADB-B94A-8638086ABD0B}" type="sibTrans" cxnId="{01914B89-358C-4F22-A72A-2F438C1E885B}">
      <dgm:prSet/>
      <dgm:spPr/>
      <dgm:t>
        <a:bodyPr/>
        <a:lstStyle/>
        <a:p>
          <a:endParaRPr lang="en-US"/>
        </a:p>
      </dgm:t>
    </dgm:pt>
    <mc:AlternateContent xmlns:mc="http://schemas.openxmlformats.org/markup-compatibility/2006" xmlns:a14="http://schemas.microsoft.com/office/drawing/2010/main">
      <mc:Choice Requires="a14">
        <dgm:pt modelId="{6FEF05D8-FBF5-4420-896E-9150A01225CD}">
          <dgm:prSet/>
          <dgm:spPr/>
          <dgm:t>
            <a:bodyPr/>
            <a:lstStyle/>
            <a:p>
              <a:pPr/>
              <a14:m>
                <m:oMathPara xmlns:m="http://schemas.openxmlformats.org/officeDocument/2006/math">
                  <m:oMathParaPr>
                    <m:jc m:val="centerGroup"/>
                  </m:oMathParaPr>
                  <m:oMath xmlns:m="http://schemas.openxmlformats.org/officeDocument/2006/math">
                    <m:acc>
                      <m:accPr>
                        <m:chr m:val="⃗"/>
                        <m:ctrlPr>
                          <a:rPr lang="en-CA" i="1" smtClean="0">
                            <a:latin typeface="Cambria Math" panose="02040503050406030204" pitchFamily="18" charset="0"/>
                          </a:rPr>
                        </m:ctrlPr>
                      </m:accPr>
                      <m:e>
                        <m:r>
                          <a:rPr lang="en-US" b="0" i="1">
                            <a:latin typeface="Cambria Math" panose="02040503050406030204" pitchFamily="18" charset="0"/>
                          </a:rPr>
                          <m:t>𝐿</m:t>
                        </m:r>
                      </m:e>
                    </m:acc>
                    <m:r>
                      <a:rPr lang="en-US" b="0" i="1">
                        <a:latin typeface="Cambria Math" panose="02040503050406030204" pitchFamily="18" charset="0"/>
                      </a:rPr>
                      <m:t>=</m:t>
                    </m:r>
                    <m:r>
                      <a:rPr lang="en-US" b="0" i="1">
                        <a:latin typeface="Cambria Math" panose="02040503050406030204" pitchFamily="18" charset="0"/>
                      </a:rPr>
                      <m:t>𝐼</m:t>
                    </m:r>
                    <m:acc>
                      <m:accPr>
                        <m:chr m:val="⃗"/>
                        <m:ctrlPr>
                          <a:rPr lang="en-US" b="0" i="1">
                            <a:latin typeface="Cambria Math" panose="02040503050406030204" pitchFamily="18" charset="0"/>
                          </a:rPr>
                        </m:ctrlPr>
                      </m:accPr>
                      <m:e>
                        <m:r>
                          <a:rPr lang="en-US" b="0" i="1">
                            <a:latin typeface="Cambria Math" panose="02040503050406030204" pitchFamily="18" charset="0"/>
                          </a:rPr>
                          <m:t>𝜔</m:t>
                        </m:r>
                      </m:e>
                    </m:acc>
                  </m:oMath>
                </m:oMathPara>
              </a14:m>
              <a:endParaRPr lang="en-US" dirty="0"/>
            </a:p>
          </dgm:t>
        </dgm:pt>
      </mc:Choice>
      <mc:Fallback xmlns="">
        <dgm:pt modelId="{6FEF05D8-FBF5-4420-896E-9150A01225CD}">
          <dgm:prSet/>
          <dgm:spPr/>
          <dgm:t>
            <a:bodyPr/>
            <a:lstStyle/>
            <a:p>
              <a:r>
                <a:rPr lang="en-US" b="0" i="0"/>
                <a:t>𝐿</a:t>
              </a:r>
              <a:r>
                <a:rPr lang="en-CA" b="0" i="0"/>
                <a:t> ⃗</a:t>
              </a:r>
              <a:r>
                <a:rPr lang="en-US" b="0" i="0"/>
                <a:t>=𝐼𝜔 ⃗</a:t>
              </a:r>
              <a:endParaRPr lang="en-US" dirty="0"/>
            </a:p>
          </dgm:t>
        </dgm:pt>
      </mc:Fallback>
    </mc:AlternateContent>
    <dgm:pt modelId="{4A6BBE57-8A56-4713-9050-885397D460F3}" type="parTrans" cxnId="{BD04ED89-F844-41D2-9420-27056F815600}">
      <dgm:prSet/>
      <dgm:spPr/>
      <dgm:t>
        <a:bodyPr/>
        <a:lstStyle/>
        <a:p>
          <a:endParaRPr lang="en-US"/>
        </a:p>
      </dgm:t>
    </dgm:pt>
    <dgm:pt modelId="{D8856459-D510-436D-A434-6F3B5257E2A3}" type="sibTrans" cxnId="{BD04ED89-F844-41D2-9420-27056F815600}">
      <dgm:prSet/>
      <dgm:spPr/>
      <dgm:t>
        <a:bodyPr/>
        <a:lstStyle/>
        <a:p>
          <a:endParaRPr lang="en-US"/>
        </a:p>
      </dgm:t>
    </dgm:pt>
    <mc:AlternateContent xmlns:mc="http://schemas.openxmlformats.org/markup-compatibility/2006" xmlns:a14="http://schemas.microsoft.com/office/drawing/2010/main">
      <mc:Choice Requires="a14">
        <dgm:pt modelId="{EC5055EC-9272-43BE-B743-AE2451A7B85D}">
          <dgm:prSet/>
          <dgm:spPr/>
          <dgm:t>
            <a:bodyPr/>
            <a:lstStyle/>
            <a:p>
              <a:r>
                <a:rPr lang="en-CA" dirty="0"/>
                <a:t>where </a:t>
              </a:r>
              <a14:m>
                <m:oMath xmlns:m="http://schemas.openxmlformats.org/officeDocument/2006/math">
                  <m:r>
                    <a:rPr lang="en-US" b="0" i="1">
                      <a:latin typeface="Cambria Math" panose="02040503050406030204" pitchFamily="18" charset="0"/>
                    </a:rPr>
                    <m:t>𝐼</m:t>
                  </m:r>
                  <m:r>
                    <a:rPr lang="en-US" b="0" i="1">
                      <a:latin typeface="Cambria Math" panose="02040503050406030204" pitchFamily="18" charset="0"/>
                    </a:rPr>
                    <m:t> </m:t>
                  </m:r>
                </m:oMath>
              </a14:m>
              <a:r>
                <a:rPr lang="en-CA" dirty="0"/>
                <a:t>is the moment of inertia of rigid body, and</a:t>
              </a:r>
              <a:endParaRPr lang="en-US" dirty="0"/>
            </a:p>
          </dgm:t>
        </dgm:pt>
      </mc:Choice>
      <mc:Fallback xmlns="">
        <dgm:pt modelId="{EC5055EC-9272-43BE-B743-AE2451A7B85D}">
          <dgm:prSet/>
          <dgm:spPr/>
          <dgm:t>
            <a:bodyPr/>
            <a:lstStyle/>
            <a:p>
              <a:r>
                <a:rPr lang="en-CA" dirty="0"/>
                <a:t>where </a:t>
              </a:r>
              <a:r>
                <a:rPr lang="en-US" b="0" i="0"/>
                <a:t>𝐼 </a:t>
              </a:r>
              <a:r>
                <a:rPr lang="en-CA" dirty="0"/>
                <a:t>is the moment of inertia of rigid body, and</a:t>
              </a:r>
              <a:endParaRPr lang="en-US" dirty="0"/>
            </a:p>
          </dgm:t>
        </dgm:pt>
      </mc:Fallback>
    </mc:AlternateContent>
    <dgm:pt modelId="{F4D0C739-5D65-4E33-BA91-7AFA62A9C1EC}" type="parTrans" cxnId="{25E6B12E-A190-4D42-9341-0246FFBCC809}">
      <dgm:prSet/>
      <dgm:spPr/>
      <dgm:t>
        <a:bodyPr/>
        <a:lstStyle/>
        <a:p>
          <a:endParaRPr lang="en-US"/>
        </a:p>
      </dgm:t>
    </dgm:pt>
    <dgm:pt modelId="{959B261C-6803-4D2F-8E46-2E01E1986117}" type="sibTrans" cxnId="{25E6B12E-A190-4D42-9341-0246FFBCC809}">
      <dgm:prSet/>
      <dgm:spPr/>
      <dgm:t>
        <a:bodyPr/>
        <a:lstStyle/>
        <a:p>
          <a:endParaRPr lang="en-US"/>
        </a:p>
      </dgm:t>
    </dgm:pt>
    <mc:AlternateContent xmlns:mc="http://schemas.openxmlformats.org/markup-compatibility/2006" xmlns:a14="http://schemas.microsoft.com/office/drawing/2010/main">
      <mc:Choice Requires="a14">
        <dgm:pt modelId="{80174EDD-4344-4258-B5A0-9A72ED2E162C}">
          <dgm:prSet/>
          <dgm:spPr/>
          <dgm:t>
            <a:bodyPr/>
            <a:lstStyle/>
            <a:p>
              <a14:m>
                <m:oMath xmlns:m="http://schemas.openxmlformats.org/officeDocument/2006/math">
                  <m:acc>
                    <m:accPr>
                      <m:chr m:val="⃗"/>
                      <m:ctrlPr>
                        <a:rPr lang="en-US" b="0" i="1" smtClean="0">
                          <a:latin typeface="Cambria Math" panose="02040503050406030204" pitchFamily="18" charset="0"/>
                        </a:rPr>
                      </m:ctrlPr>
                    </m:accPr>
                    <m:e>
                      <m:r>
                        <a:rPr lang="en-US" b="0" i="1">
                          <a:latin typeface="Cambria Math" panose="02040503050406030204" pitchFamily="18" charset="0"/>
                        </a:rPr>
                        <m:t>𝜔</m:t>
                      </m:r>
                    </m:e>
                  </m:acc>
                </m:oMath>
              </a14:m>
              <a:r>
                <a:rPr lang="en-CA"/>
                <a:t>   is the angular velocity </a:t>
              </a:r>
              <a:endParaRPr lang="en-US"/>
            </a:p>
          </dgm:t>
        </dgm:pt>
      </mc:Choice>
      <mc:Fallback xmlns="">
        <dgm:pt modelId="{80174EDD-4344-4258-B5A0-9A72ED2E162C}">
          <dgm:prSet/>
          <dgm:spPr/>
          <dgm:t>
            <a:bodyPr/>
            <a:lstStyle/>
            <a:p>
              <a:r>
                <a:rPr lang="en-US" b="0" i="0"/>
                <a:t>𝜔 ⃗</a:t>
              </a:r>
              <a:r>
                <a:rPr lang="en-CA"/>
                <a:t>   is the angular velocity </a:t>
              </a:r>
              <a:endParaRPr lang="en-US"/>
            </a:p>
          </dgm:t>
        </dgm:pt>
      </mc:Fallback>
    </mc:AlternateContent>
    <dgm:pt modelId="{9F59AFD4-3E1C-4473-9CE2-4B4FC45DA924}" type="parTrans" cxnId="{A98D67FF-CD1D-4E1D-BD10-BBAE44F44186}">
      <dgm:prSet/>
      <dgm:spPr/>
      <dgm:t>
        <a:bodyPr/>
        <a:lstStyle/>
        <a:p>
          <a:endParaRPr lang="en-US"/>
        </a:p>
      </dgm:t>
    </dgm:pt>
    <dgm:pt modelId="{09D1BCA3-AC73-4887-B522-65E6A0F1CBAC}" type="sibTrans" cxnId="{A98D67FF-CD1D-4E1D-BD10-BBAE44F44186}">
      <dgm:prSet/>
      <dgm:spPr/>
      <dgm:t>
        <a:bodyPr/>
        <a:lstStyle/>
        <a:p>
          <a:endParaRPr lang="en-US"/>
        </a:p>
      </dgm:t>
    </dgm:pt>
    <dgm:pt modelId="{9646B270-9CAB-4EE7-B96E-86CAC937B96F}">
      <dgm:prSet/>
      <dgm:spPr/>
      <dgm:t>
        <a:bodyPr/>
        <a:lstStyle/>
        <a:p>
          <a:r>
            <a:rPr lang="en-CA" dirty="0"/>
            <a:t>For any system of particles, the rate of change of the total angular momentum equals to</a:t>
          </a:r>
          <a:endParaRPr lang="en-US" dirty="0"/>
        </a:p>
      </dgm:t>
    </dgm:pt>
    <dgm:pt modelId="{4DCA6CC4-E7A4-426D-8D53-B22F33A139D1}" type="parTrans" cxnId="{AC5988C0-620E-4437-A4C5-81CCA5B08C07}">
      <dgm:prSet/>
      <dgm:spPr/>
      <dgm:t>
        <a:bodyPr/>
        <a:lstStyle/>
        <a:p>
          <a:endParaRPr lang="en-US"/>
        </a:p>
      </dgm:t>
    </dgm:pt>
    <dgm:pt modelId="{EA70F820-5544-41EA-B078-0C373F72CABF}" type="sibTrans" cxnId="{AC5988C0-620E-4437-A4C5-81CCA5B08C07}">
      <dgm:prSet/>
      <dgm:spPr/>
      <dgm:t>
        <a:bodyPr/>
        <a:lstStyle/>
        <a:p>
          <a:endParaRPr lang="en-US"/>
        </a:p>
      </dgm:t>
    </dgm:pt>
    <mc:AlternateContent xmlns:mc="http://schemas.openxmlformats.org/markup-compatibility/2006" xmlns:a14="http://schemas.microsoft.com/office/drawing/2010/main">
      <mc:Choice Requires="a14">
        <dgm:pt modelId="{B5B9D4E5-F6BE-473D-BAA2-D1D8BF072846}">
          <dgm:prSet/>
          <dgm:spPr/>
          <dgm: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US" i="1" smtClean="0">
                            <a:latin typeface="Cambria Math" panose="02040503050406030204" pitchFamily="18" charset="0"/>
                          </a:rPr>
                        </m:ctrlPr>
                      </m:naryPr>
                      <m:sub/>
                      <m:sup/>
                      <m:e>
                        <m:acc>
                          <m:accPr>
                            <m:chr m:val="⃗"/>
                            <m:ctrlPr>
                              <a:rPr lang="en-US" i="1">
                                <a:latin typeface="Cambria Math" panose="02040503050406030204" pitchFamily="18" charset="0"/>
                              </a:rPr>
                            </m:ctrlPr>
                          </m:accPr>
                          <m:e>
                            <m:r>
                              <a:rPr lang="en-US" i="1">
                                <a:latin typeface="Cambria Math" panose="02040503050406030204" pitchFamily="18" charset="0"/>
                              </a:rPr>
                              <m:t>𝜏</m:t>
                            </m:r>
                          </m:e>
                        </m:acc>
                      </m:e>
                    </m:nary>
                    <m:r>
                      <a:rPr lang="en-US" b="0" i="0">
                        <a:latin typeface="Cambria Math" panose="02040503050406030204" pitchFamily="18" charset="0"/>
                      </a:rPr>
                      <m:t>=</m:t>
                    </m:r>
                    <m:f>
                      <m:fPr>
                        <m:ctrlPr>
                          <a:rPr lang="en-US" b="0" i="1">
                            <a:latin typeface="Cambria Math" panose="02040503050406030204" pitchFamily="18" charset="0"/>
                          </a:rPr>
                        </m:ctrlPr>
                      </m:fPr>
                      <m:num>
                        <m:r>
                          <a:rPr lang="en-US" b="0" i="1">
                            <a:latin typeface="Cambria Math" panose="02040503050406030204" pitchFamily="18" charset="0"/>
                          </a:rPr>
                          <m:t>𝑑</m:t>
                        </m:r>
                        <m:acc>
                          <m:accPr>
                            <m:chr m:val="⃗"/>
                            <m:ctrlPr>
                              <a:rPr lang="en-US" b="0" i="1">
                                <a:latin typeface="Cambria Math" panose="02040503050406030204" pitchFamily="18" charset="0"/>
                              </a:rPr>
                            </m:ctrlPr>
                          </m:accPr>
                          <m:e>
                            <m:r>
                              <a:rPr lang="en-US" b="0" i="1">
                                <a:latin typeface="Cambria Math" panose="02040503050406030204" pitchFamily="18" charset="0"/>
                              </a:rPr>
                              <m:t>𝐿</m:t>
                            </m:r>
                          </m:e>
                        </m:acc>
                      </m:num>
                      <m:den>
                        <m:r>
                          <a:rPr lang="en-US" b="0" i="1">
                            <a:latin typeface="Cambria Math" panose="02040503050406030204" pitchFamily="18" charset="0"/>
                          </a:rPr>
                          <m:t>𝑑𝑡</m:t>
                        </m:r>
                      </m:den>
                    </m:f>
                  </m:oMath>
                </m:oMathPara>
              </a14:m>
              <a:endParaRPr lang="en-US" dirty="0"/>
            </a:p>
          </dgm:t>
        </dgm:pt>
      </mc:Choice>
      <mc:Fallback xmlns="">
        <dgm:pt modelId="{B5B9D4E5-F6BE-473D-BAA2-D1D8BF072846}">
          <dgm:prSet/>
          <dgm:spPr/>
          <dgm:t>
            <a:bodyPr/>
            <a:lstStyle/>
            <a:p>
              <a:r>
                <a:rPr lang="en-US" i="0"/>
                <a:t>∑▒𝜏 ⃗ </a:t>
              </a:r>
              <a:r>
                <a:rPr lang="en-US" b="0" i="0"/>
                <a:t>=(𝑑𝐿 ⃗)/𝑑𝑡</a:t>
              </a:r>
              <a:endParaRPr lang="en-US" dirty="0"/>
            </a:p>
          </dgm:t>
        </dgm:pt>
      </mc:Fallback>
    </mc:AlternateContent>
    <dgm:pt modelId="{281613BB-6321-4FF8-AFAA-FC661FF646C8}" type="parTrans" cxnId="{5A6AE1A2-8A01-4B66-B65A-5E8E0BD689C6}">
      <dgm:prSet/>
      <dgm:spPr/>
      <dgm:t>
        <a:bodyPr/>
        <a:lstStyle/>
        <a:p>
          <a:endParaRPr lang="en-US"/>
        </a:p>
      </dgm:t>
    </dgm:pt>
    <dgm:pt modelId="{9EF95E80-7CFD-486B-B95F-37067B7B6442}" type="sibTrans" cxnId="{5A6AE1A2-8A01-4B66-B65A-5E8E0BD689C6}">
      <dgm:prSet/>
      <dgm:spPr/>
      <dgm:t>
        <a:bodyPr/>
        <a:lstStyle/>
        <a:p>
          <a:endParaRPr lang="en-US"/>
        </a:p>
      </dgm:t>
    </dgm:pt>
    <dgm:pt modelId="{512FCD98-1978-4A7B-9BA1-E5BF42CC671E}">
      <dgm:prSet/>
      <dgm:spPr/>
      <dgm:t>
        <a:bodyPr/>
        <a:lstStyle/>
        <a:p>
          <a:r>
            <a:rPr lang="en-US" dirty="0"/>
            <a:t>Note: </a:t>
          </a:r>
        </a:p>
      </dgm:t>
    </dgm:pt>
    <dgm:pt modelId="{E6632B22-E392-4A90-A249-FE584B726267}" type="parTrans" cxnId="{EDD57609-CBD2-4922-80D0-393998B05709}">
      <dgm:prSet/>
      <dgm:spPr/>
      <dgm:t>
        <a:bodyPr/>
        <a:lstStyle/>
        <a:p>
          <a:endParaRPr lang="en-US"/>
        </a:p>
      </dgm:t>
    </dgm:pt>
    <dgm:pt modelId="{CFA58E49-FF14-46AF-8241-D3F688A1E672}" type="sibTrans" cxnId="{EDD57609-CBD2-4922-80D0-393998B05709}">
      <dgm:prSet/>
      <dgm:spPr/>
      <dgm:t>
        <a:bodyPr/>
        <a:lstStyle/>
        <a:p>
          <a:endParaRPr lang="en-US"/>
        </a:p>
      </dgm:t>
    </dgm:pt>
    <dgm:pt modelId="{BF28F87C-5474-4865-B2F0-40EED5767405}">
      <dgm:prSet/>
      <dgm:spPr/>
      <dgm:t>
        <a:bodyPr/>
        <a:lstStyle/>
        <a:p>
          <a:r>
            <a:rPr lang="en-US"/>
            <a:t>Value of angular momentum depends on the choice of origin</a:t>
          </a:r>
        </a:p>
      </dgm:t>
    </dgm:pt>
    <dgm:pt modelId="{E330A0CE-3D10-4010-95E1-2EABF3A1D157}" type="parTrans" cxnId="{01505FCA-859B-4BBE-A1A5-41B6C43DD9A0}">
      <dgm:prSet/>
      <dgm:spPr/>
      <dgm:t>
        <a:bodyPr/>
        <a:lstStyle/>
        <a:p>
          <a:endParaRPr lang="en-US"/>
        </a:p>
      </dgm:t>
    </dgm:pt>
    <dgm:pt modelId="{508CDA12-C48A-4A69-BF8C-5A6ED413DCF5}" type="sibTrans" cxnId="{01505FCA-859B-4BBE-A1A5-41B6C43DD9A0}">
      <dgm:prSet/>
      <dgm:spPr/>
      <dgm:t>
        <a:bodyPr/>
        <a:lstStyle/>
        <a:p>
          <a:endParaRPr lang="en-US"/>
        </a:p>
      </dgm:t>
    </dgm:pt>
    <dgm:pt modelId="{4A00A36E-1093-460A-8087-957DE0D7C774}">
      <dgm:prSet/>
      <dgm:spPr/>
      <dgm:t>
        <a:bodyPr/>
        <a:lstStyle/>
        <a:p>
          <a:r>
            <a:rPr lang="en-US"/>
            <a:t>SI units  - kg-m</a:t>
          </a:r>
          <a:r>
            <a:rPr lang="en-US" baseline="30000"/>
            <a:t> 2</a:t>
          </a:r>
          <a:r>
            <a:rPr lang="en-US"/>
            <a:t>/s</a:t>
          </a:r>
        </a:p>
      </dgm:t>
    </dgm:pt>
    <dgm:pt modelId="{B85FC17B-1CB5-44DD-96F2-81491EFD9F54}" type="parTrans" cxnId="{A88F4A36-2E13-42A2-91AE-3838CB115B76}">
      <dgm:prSet/>
      <dgm:spPr/>
      <dgm:t>
        <a:bodyPr/>
        <a:lstStyle/>
        <a:p>
          <a:endParaRPr lang="en-US"/>
        </a:p>
      </dgm:t>
    </dgm:pt>
    <dgm:pt modelId="{43705286-CFE6-4B92-A47D-165C77347C29}" type="sibTrans" cxnId="{A88F4A36-2E13-42A2-91AE-3838CB115B76}">
      <dgm:prSet/>
      <dgm:spPr/>
      <dgm:t>
        <a:bodyPr/>
        <a:lstStyle/>
        <a:p>
          <a:endParaRPr lang="en-US"/>
        </a:p>
      </dgm:t>
    </dgm:pt>
    <dgm:pt modelId="{D2505DA7-F21B-4091-B681-A37CE97DA880}">
      <dgm:prSet/>
      <dgm:spPr/>
      <dgm:t>
        <a:bodyPr/>
        <a:lstStyle/>
        <a:p>
          <a:r>
            <a:rPr lang="en-CA"/>
            <a:t> the angular momentum is:</a:t>
          </a:r>
          <a:endParaRPr lang="en-US" dirty="0"/>
        </a:p>
      </dgm:t>
    </dgm:pt>
    <dgm:pt modelId="{F88D69DB-A066-477A-BB0C-12C4004EFD11}" type="parTrans" cxnId="{C7B2FC9F-F130-411B-8CA7-AF2CA85B12C6}">
      <dgm:prSet/>
      <dgm:spPr/>
      <dgm:t>
        <a:bodyPr/>
        <a:lstStyle/>
        <a:p>
          <a:endParaRPr lang="en-US"/>
        </a:p>
      </dgm:t>
    </dgm:pt>
    <dgm:pt modelId="{3B0E61B5-29E5-4E98-9999-20D7AC6B38C7}" type="sibTrans" cxnId="{C7B2FC9F-F130-411B-8CA7-AF2CA85B12C6}">
      <dgm:prSet/>
      <dgm:spPr/>
      <dgm:t>
        <a:bodyPr/>
        <a:lstStyle/>
        <a:p>
          <a:endParaRPr lang="en-US"/>
        </a:p>
      </dgm:t>
    </dgm:pt>
    <dgm:pt modelId="{29B5367B-56FB-42A0-A682-8D4DB66DA9FB}">
      <dgm:prSet/>
      <dgm:spPr/>
      <dgm:t>
        <a:bodyPr/>
        <a:lstStyle/>
        <a:p>
          <a:r>
            <a:rPr lang="en-CA"/>
            <a:t>the </a:t>
          </a:r>
          <a:r>
            <a:rPr lang="en-CA" dirty="0"/>
            <a:t>sum of the torques of all forces acting on all the particles:</a:t>
          </a:r>
          <a:endParaRPr lang="en-US" dirty="0"/>
        </a:p>
      </dgm:t>
    </dgm:pt>
    <dgm:pt modelId="{376F0BE9-7D16-4DE0-B48D-1CF420F00505}" type="parTrans" cxnId="{C31FEBCE-355C-472D-8275-8BE0EA41DB42}">
      <dgm:prSet/>
      <dgm:spPr/>
      <dgm:t>
        <a:bodyPr/>
        <a:lstStyle/>
        <a:p>
          <a:endParaRPr lang="en-US"/>
        </a:p>
      </dgm:t>
    </dgm:pt>
    <dgm:pt modelId="{721B6D2A-6D4F-49BB-9F4D-E055677B3E09}" type="sibTrans" cxnId="{C31FEBCE-355C-472D-8275-8BE0EA41DB42}">
      <dgm:prSet/>
      <dgm:spPr/>
      <dgm:t>
        <a:bodyPr/>
        <a:lstStyle/>
        <a:p>
          <a:endParaRPr lang="en-US"/>
        </a:p>
      </dgm:t>
    </dgm:pt>
    <dgm:pt modelId="{8E767DE4-A03C-4B57-880A-2AF0368306D6}" type="pres">
      <dgm:prSet presAssocID="{C7F6B939-963B-4F21-9D4A-EF597978808E}" presName="Name0" presStyleCnt="0">
        <dgm:presLayoutVars>
          <dgm:chPref val="3"/>
          <dgm:dir/>
          <dgm:animLvl val="lvl"/>
          <dgm:resizeHandles/>
        </dgm:presLayoutVars>
      </dgm:prSet>
      <dgm:spPr/>
    </dgm:pt>
    <dgm:pt modelId="{0980905C-5731-4CF1-96A6-AAAF66704F4A}" type="pres">
      <dgm:prSet presAssocID="{9670EE36-23B0-4FC3-AF38-38B0DC1FBDF7}" presName="horFlow" presStyleCnt="0"/>
      <dgm:spPr/>
    </dgm:pt>
    <dgm:pt modelId="{CA37F99E-8F75-4C01-9D39-A49CB0FB2CA0}" type="pres">
      <dgm:prSet presAssocID="{9670EE36-23B0-4FC3-AF38-38B0DC1FBDF7}" presName="bigChev" presStyleLbl="node1" presStyleIdx="0" presStyleCnt="3"/>
      <dgm:spPr/>
    </dgm:pt>
    <dgm:pt modelId="{BEECD746-A1F0-4124-A882-9BBC2BA3F3F3}" type="pres">
      <dgm:prSet presAssocID="{F88D69DB-A066-477A-BB0C-12C4004EFD11}" presName="parTrans" presStyleCnt="0"/>
      <dgm:spPr/>
    </dgm:pt>
    <dgm:pt modelId="{22FB026D-786B-46F2-9D69-54360D6C98BE}" type="pres">
      <dgm:prSet presAssocID="{D2505DA7-F21B-4091-B681-A37CE97DA880}" presName="node" presStyleLbl="alignAccFollowNode1" presStyleIdx="0" presStyleCnt="8">
        <dgm:presLayoutVars>
          <dgm:bulletEnabled val="1"/>
        </dgm:presLayoutVars>
      </dgm:prSet>
      <dgm:spPr/>
    </dgm:pt>
    <dgm:pt modelId="{34FEC415-8F7A-4188-A01E-8864019B9055}" type="pres">
      <dgm:prSet presAssocID="{3B0E61B5-29E5-4E98-9999-20D7AC6B38C7}" presName="sibTrans" presStyleCnt="0"/>
      <dgm:spPr/>
    </dgm:pt>
    <dgm:pt modelId="{048B3FD6-1DC0-419E-A028-D20BB98B061A}" type="pres">
      <dgm:prSet presAssocID="{6FEF05D8-FBF5-4420-896E-9150A01225CD}" presName="node" presStyleLbl="alignAccFollowNode1" presStyleIdx="1" presStyleCnt="8">
        <dgm:presLayoutVars>
          <dgm:bulletEnabled val="1"/>
        </dgm:presLayoutVars>
      </dgm:prSet>
      <dgm:spPr/>
    </dgm:pt>
    <dgm:pt modelId="{BB581220-AE24-4B46-BE46-8AECDAA15FDC}" type="pres">
      <dgm:prSet presAssocID="{D8856459-D510-436D-A434-6F3B5257E2A3}" presName="sibTrans" presStyleCnt="0"/>
      <dgm:spPr/>
    </dgm:pt>
    <dgm:pt modelId="{B6793BDE-8003-4FDF-ADCD-8DCDF7F1E8C5}" type="pres">
      <dgm:prSet presAssocID="{EC5055EC-9272-43BE-B743-AE2451A7B85D}" presName="node" presStyleLbl="alignAccFollowNode1" presStyleIdx="2" presStyleCnt="8">
        <dgm:presLayoutVars>
          <dgm:bulletEnabled val="1"/>
        </dgm:presLayoutVars>
      </dgm:prSet>
      <dgm:spPr/>
    </dgm:pt>
    <dgm:pt modelId="{5874405C-A899-4046-AED2-113832AD75EF}" type="pres">
      <dgm:prSet presAssocID="{9670EE36-23B0-4FC3-AF38-38B0DC1FBDF7}" presName="vSp" presStyleCnt="0"/>
      <dgm:spPr/>
    </dgm:pt>
    <dgm:pt modelId="{90D99F38-1C2C-4D9C-A507-2C84A69274D6}" type="pres">
      <dgm:prSet presAssocID="{80174EDD-4344-4258-B5A0-9A72ED2E162C}" presName="horFlow" presStyleCnt="0"/>
      <dgm:spPr/>
    </dgm:pt>
    <dgm:pt modelId="{C86A7C11-68BE-4543-8D49-F2632796664C}" type="pres">
      <dgm:prSet presAssocID="{80174EDD-4344-4258-B5A0-9A72ED2E162C}" presName="bigChev" presStyleLbl="node1" presStyleIdx="1" presStyleCnt="3"/>
      <dgm:spPr/>
    </dgm:pt>
    <dgm:pt modelId="{DC79F016-125D-4379-B507-4C54F2A25009}" type="pres">
      <dgm:prSet presAssocID="{4DCA6CC4-E7A4-426D-8D53-B22F33A139D1}" presName="parTrans" presStyleCnt="0"/>
      <dgm:spPr/>
    </dgm:pt>
    <dgm:pt modelId="{5D06DF00-E9C3-468E-A004-D84FFB91F521}" type="pres">
      <dgm:prSet presAssocID="{9646B270-9CAB-4EE7-B96E-86CAC937B96F}" presName="node" presStyleLbl="alignAccFollowNode1" presStyleIdx="3" presStyleCnt="8">
        <dgm:presLayoutVars>
          <dgm:bulletEnabled val="1"/>
        </dgm:presLayoutVars>
      </dgm:prSet>
      <dgm:spPr/>
    </dgm:pt>
    <dgm:pt modelId="{EDC4A1AA-C68C-49A8-A0E0-7985BBE12955}" type="pres">
      <dgm:prSet presAssocID="{EA70F820-5544-41EA-B078-0C373F72CABF}" presName="sibTrans" presStyleCnt="0"/>
      <dgm:spPr/>
    </dgm:pt>
    <dgm:pt modelId="{010D7217-8024-4AD0-9788-F0789B2FAF67}" type="pres">
      <dgm:prSet presAssocID="{29B5367B-56FB-42A0-A682-8D4DB66DA9FB}" presName="node" presStyleLbl="alignAccFollowNode1" presStyleIdx="4" presStyleCnt="8">
        <dgm:presLayoutVars>
          <dgm:bulletEnabled val="1"/>
        </dgm:presLayoutVars>
      </dgm:prSet>
      <dgm:spPr/>
    </dgm:pt>
    <dgm:pt modelId="{C2465DA9-47F6-4007-A6A1-0A23A39D1E76}" type="pres">
      <dgm:prSet presAssocID="{721B6D2A-6D4F-49BB-9F4D-E055677B3E09}" presName="sibTrans" presStyleCnt="0"/>
      <dgm:spPr/>
    </dgm:pt>
    <dgm:pt modelId="{0AFB14CC-B77C-43D8-9326-B5AEA53403F2}" type="pres">
      <dgm:prSet presAssocID="{B5B9D4E5-F6BE-473D-BAA2-D1D8BF072846}" presName="node" presStyleLbl="alignAccFollowNode1" presStyleIdx="5" presStyleCnt="8">
        <dgm:presLayoutVars>
          <dgm:bulletEnabled val="1"/>
        </dgm:presLayoutVars>
      </dgm:prSet>
      <dgm:spPr/>
    </dgm:pt>
    <dgm:pt modelId="{7262DEEB-53AA-4DE4-B9C7-1854D4DC49A2}" type="pres">
      <dgm:prSet presAssocID="{80174EDD-4344-4258-B5A0-9A72ED2E162C}" presName="vSp" presStyleCnt="0"/>
      <dgm:spPr/>
    </dgm:pt>
    <dgm:pt modelId="{FBC63662-40F4-4583-8232-14F4B5DE183E}" type="pres">
      <dgm:prSet presAssocID="{512FCD98-1978-4A7B-9BA1-E5BF42CC671E}" presName="horFlow" presStyleCnt="0"/>
      <dgm:spPr/>
    </dgm:pt>
    <dgm:pt modelId="{83AD0F6E-7016-4DC4-848F-A6742FE1FD6D}" type="pres">
      <dgm:prSet presAssocID="{512FCD98-1978-4A7B-9BA1-E5BF42CC671E}" presName="bigChev" presStyleLbl="node1" presStyleIdx="2" presStyleCnt="3"/>
      <dgm:spPr/>
    </dgm:pt>
    <dgm:pt modelId="{81D53C94-1BD6-434F-A2C6-B62C7B8B38ED}" type="pres">
      <dgm:prSet presAssocID="{E330A0CE-3D10-4010-95E1-2EABF3A1D157}" presName="parTrans" presStyleCnt="0"/>
      <dgm:spPr/>
    </dgm:pt>
    <dgm:pt modelId="{D57BB854-D8B7-484F-B7B9-A19F354FEAD0}" type="pres">
      <dgm:prSet presAssocID="{BF28F87C-5474-4865-B2F0-40EED5767405}" presName="node" presStyleLbl="alignAccFollowNode1" presStyleIdx="6" presStyleCnt="8">
        <dgm:presLayoutVars>
          <dgm:bulletEnabled val="1"/>
        </dgm:presLayoutVars>
      </dgm:prSet>
      <dgm:spPr/>
    </dgm:pt>
    <dgm:pt modelId="{D9058714-4B61-4FB0-8094-4B3DEBBA2F1A}" type="pres">
      <dgm:prSet presAssocID="{508CDA12-C48A-4A69-BF8C-5A6ED413DCF5}" presName="sibTrans" presStyleCnt="0"/>
      <dgm:spPr/>
    </dgm:pt>
    <dgm:pt modelId="{0752A74F-6F93-4CA1-8774-DC329C7D4D8E}" type="pres">
      <dgm:prSet presAssocID="{4A00A36E-1093-460A-8087-957DE0D7C774}" presName="node" presStyleLbl="alignAccFollowNode1" presStyleIdx="7" presStyleCnt="8">
        <dgm:presLayoutVars>
          <dgm:bulletEnabled val="1"/>
        </dgm:presLayoutVars>
      </dgm:prSet>
      <dgm:spPr/>
    </dgm:pt>
  </dgm:ptLst>
  <dgm:cxnLst>
    <dgm:cxn modelId="{6E39B003-1DFF-4FCF-B0FC-A200C2662D41}" type="presOf" srcId="{EC5055EC-9272-43BE-B743-AE2451A7B85D}" destId="{B6793BDE-8003-4FDF-ADCD-8DCDF7F1E8C5}" srcOrd="0" destOrd="0" presId="urn:microsoft.com/office/officeart/2005/8/layout/lProcess3"/>
    <dgm:cxn modelId="{EDD57609-CBD2-4922-80D0-393998B05709}" srcId="{C7F6B939-963B-4F21-9D4A-EF597978808E}" destId="{512FCD98-1978-4A7B-9BA1-E5BF42CC671E}" srcOrd="2" destOrd="0" parTransId="{E6632B22-E392-4A90-A249-FE584B726267}" sibTransId="{CFA58E49-FF14-46AF-8241-D3F688A1E672}"/>
    <dgm:cxn modelId="{43C56912-AA50-443D-9497-75F493081904}" type="presOf" srcId="{C7F6B939-963B-4F21-9D4A-EF597978808E}" destId="{8E767DE4-A03C-4B57-880A-2AF0368306D6}" srcOrd="0" destOrd="0" presId="urn:microsoft.com/office/officeart/2005/8/layout/lProcess3"/>
    <dgm:cxn modelId="{5B1C0C17-D1F7-4051-BD20-F2552D855B39}" type="presOf" srcId="{4A00A36E-1093-460A-8087-957DE0D7C774}" destId="{0752A74F-6F93-4CA1-8774-DC329C7D4D8E}" srcOrd="0" destOrd="0" presId="urn:microsoft.com/office/officeart/2005/8/layout/lProcess3"/>
    <dgm:cxn modelId="{ABD6111E-3C22-4D46-B57F-12E028A321A5}" type="presOf" srcId="{512FCD98-1978-4A7B-9BA1-E5BF42CC671E}" destId="{83AD0F6E-7016-4DC4-848F-A6742FE1FD6D}" srcOrd="0" destOrd="0" presId="urn:microsoft.com/office/officeart/2005/8/layout/lProcess3"/>
    <dgm:cxn modelId="{25E6B12E-A190-4D42-9341-0246FFBCC809}" srcId="{9670EE36-23B0-4FC3-AF38-38B0DC1FBDF7}" destId="{EC5055EC-9272-43BE-B743-AE2451A7B85D}" srcOrd="2" destOrd="0" parTransId="{F4D0C739-5D65-4E33-BA91-7AFA62A9C1EC}" sibTransId="{959B261C-6803-4D2F-8E46-2E01E1986117}"/>
    <dgm:cxn modelId="{A88F4A36-2E13-42A2-91AE-3838CB115B76}" srcId="{512FCD98-1978-4A7B-9BA1-E5BF42CC671E}" destId="{4A00A36E-1093-460A-8087-957DE0D7C774}" srcOrd="1" destOrd="0" parTransId="{B85FC17B-1CB5-44DD-96F2-81491EFD9F54}" sibTransId="{43705286-CFE6-4B92-A47D-165C77347C29}"/>
    <dgm:cxn modelId="{28D9865F-7D88-4D03-B103-B384C4DC2701}" type="presOf" srcId="{6FEF05D8-FBF5-4420-896E-9150A01225CD}" destId="{048B3FD6-1DC0-419E-A028-D20BB98B061A}" srcOrd="0" destOrd="0" presId="urn:microsoft.com/office/officeart/2005/8/layout/lProcess3"/>
    <dgm:cxn modelId="{13087242-566E-4B49-A167-80309DD37140}" type="presOf" srcId="{80174EDD-4344-4258-B5A0-9A72ED2E162C}" destId="{C86A7C11-68BE-4543-8D49-F2632796664C}" srcOrd="0" destOrd="0" presId="urn:microsoft.com/office/officeart/2005/8/layout/lProcess3"/>
    <dgm:cxn modelId="{BC80C84C-8F4D-469F-80BB-8C5F4981DC0E}" type="presOf" srcId="{B5B9D4E5-F6BE-473D-BAA2-D1D8BF072846}" destId="{0AFB14CC-B77C-43D8-9326-B5AEA53403F2}" srcOrd="0" destOrd="0" presId="urn:microsoft.com/office/officeart/2005/8/layout/lProcess3"/>
    <dgm:cxn modelId="{4853D76C-230C-4E18-ADD2-C70244AA0931}" type="presOf" srcId="{9646B270-9CAB-4EE7-B96E-86CAC937B96F}" destId="{5D06DF00-E9C3-468E-A004-D84FFB91F521}" srcOrd="0" destOrd="0" presId="urn:microsoft.com/office/officeart/2005/8/layout/lProcess3"/>
    <dgm:cxn modelId="{F599A853-C9E3-4684-BF23-F6B100C670CF}" type="presOf" srcId="{9670EE36-23B0-4FC3-AF38-38B0DC1FBDF7}" destId="{CA37F99E-8F75-4C01-9D39-A49CB0FB2CA0}" srcOrd="0" destOrd="0" presId="urn:microsoft.com/office/officeart/2005/8/layout/lProcess3"/>
    <dgm:cxn modelId="{01914B89-358C-4F22-A72A-2F438C1E885B}" srcId="{C7F6B939-963B-4F21-9D4A-EF597978808E}" destId="{9670EE36-23B0-4FC3-AF38-38B0DC1FBDF7}" srcOrd="0" destOrd="0" parTransId="{79BFC249-23BC-43DB-BC6E-84A2DF955EEF}" sibTransId="{BAEF4338-6895-4ADB-B94A-8638086ABD0B}"/>
    <dgm:cxn modelId="{BD04ED89-F844-41D2-9420-27056F815600}" srcId="{9670EE36-23B0-4FC3-AF38-38B0DC1FBDF7}" destId="{6FEF05D8-FBF5-4420-896E-9150A01225CD}" srcOrd="1" destOrd="0" parTransId="{4A6BBE57-8A56-4713-9050-885397D460F3}" sibTransId="{D8856459-D510-436D-A434-6F3B5257E2A3}"/>
    <dgm:cxn modelId="{3EF26296-A155-4B39-9866-A5B22DA9C6CD}" type="presOf" srcId="{D2505DA7-F21B-4091-B681-A37CE97DA880}" destId="{22FB026D-786B-46F2-9D69-54360D6C98BE}" srcOrd="0" destOrd="0" presId="urn:microsoft.com/office/officeart/2005/8/layout/lProcess3"/>
    <dgm:cxn modelId="{C7B2FC9F-F130-411B-8CA7-AF2CA85B12C6}" srcId="{9670EE36-23B0-4FC3-AF38-38B0DC1FBDF7}" destId="{D2505DA7-F21B-4091-B681-A37CE97DA880}" srcOrd="0" destOrd="0" parTransId="{F88D69DB-A066-477A-BB0C-12C4004EFD11}" sibTransId="{3B0E61B5-29E5-4E98-9999-20D7AC6B38C7}"/>
    <dgm:cxn modelId="{5A6AE1A2-8A01-4B66-B65A-5E8E0BD689C6}" srcId="{80174EDD-4344-4258-B5A0-9A72ED2E162C}" destId="{B5B9D4E5-F6BE-473D-BAA2-D1D8BF072846}" srcOrd="2" destOrd="0" parTransId="{281613BB-6321-4FF8-AFAA-FC661FF646C8}" sibTransId="{9EF95E80-7CFD-486B-B95F-37067B7B6442}"/>
    <dgm:cxn modelId="{AC5988C0-620E-4437-A4C5-81CCA5B08C07}" srcId="{80174EDD-4344-4258-B5A0-9A72ED2E162C}" destId="{9646B270-9CAB-4EE7-B96E-86CAC937B96F}" srcOrd="0" destOrd="0" parTransId="{4DCA6CC4-E7A4-426D-8D53-B22F33A139D1}" sibTransId="{EA70F820-5544-41EA-B078-0C373F72CABF}"/>
    <dgm:cxn modelId="{01505FCA-859B-4BBE-A1A5-41B6C43DD9A0}" srcId="{512FCD98-1978-4A7B-9BA1-E5BF42CC671E}" destId="{BF28F87C-5474-4865-B2F0-40EED5767405}" srcOrd="0" destOrd="0" parTransId="{E330A0CE-3D10-4010-95E1-2EABF3A1D157}" sibTransId="{508CDA12-C48A-4A69-BF8C-5A6ED413DCF5}"/>
    <dgm:cxn modelId="{C31FEBCE-355C-472D-8275-8BE0EA41DB42}" srcId="{80174EDD-4344-4258-B5A0-9A72ED2E162C}" destId="{29B5367B-56FB-42A0-A682-8D4DB66DA9FB}" srcOrd="1" destOrd="0" parTransId="{376F0BE9-7D16-4DE0-B48D-1CF420F00505}" sibTransId="{721B6D2A-6D4F-49BB-9F4D-E055677B3E09}"/>
    <dgm:cxn modelId="{90CA43EB-797F-46CA-81F8-29886E8BB6FB}" type="presOf" srcId="{29B5367B-56FB-42A0-A682-8D4DB66DA9FB}" destId="{010D7217-8024-4AD0-9788-F0789B2FAF67}" srcOrd="0" destOrd="0" presId="urn:microsoft.com/office/officeart/2005/8/layout/lProcess3"/>
    <dgm:cxn modelId="{512084EE-E1EE-4FF0-817D-7E935D6676CC}" type="presOf" srcId="{BF28F87C-5474-4865-B2F0-40EED5767405}" destId="{D57BB854-D8B7-484F-B7B9-A19F354FEAD0}" srcOrd="0" destOrd="0" presId="urn:microsoft.com/office/officeart/2005/8/layout/lProcess3"/>
    <dgm:cxn modelId="{A98D67FF-CD1D-4E1D-BD10-BBAE44F44186}" srcId="{C7F6B939-963B-4F21-9D4A-EF597978808E}" destId="{80174EDD-4344-4258-B5A0-9A72ED2E162C}" srcOrd="1" destOrd="0" parTransId="{9F59AFD4-3E1C-4473-9CE2-4B4FC45DA924}" sibTransId="{09D1BCA3-AC73-4887-B522-65E6A0F1CBAC}"/>
    <dgm:cxn modelId="{0A432337-15F8-4028-A149-0B1D6D35DCB7}" type="presParOf" srcId="{8E767DE4-A03C-4B57-880A-2AF0368306D6}" destId="{0980905C-5731-4CF1-96A6-AAAF66704F4A}" srcOrd="0" destOrd="0" presId="urn:microsoft.com/office/officeart/2005/8/layout/lProcess3"/>
    <dgm:cxn modelId="{B9EC3C99-29AF-405E-A220-8531C8E00376}" type="presParOf" srcId="{0980905C-5731-4CF1-96A6-AAAF66704F4A}" destId="{CA37F99E-8F75-4C01-9D39-A49CB0FB2CA0}" srcOrd="0" destOrd="0" presId="urn:microsoft.com/office/officeart/2005/8/layout/lProcess3"/>
    <dgm:cxn modelId="{775DC7CA-82AF-4162-91E1-0AA7D1695103}" type="presParOf" srcId="{0980905C-5731-4CF1-96A6-AAAF66704F4A}" destId="{BEECD746-A1F0-4124-A882-9BBC2BA3F3F3}" srcOrd="1" destOrd="0" presId="urn:microsoft.com/office/officeart/2005/8/layout/lProcess3"/>
    <dgm:cxn modelId="{DC4CF187-B177-462C-879A-F9C348393CF4}" type="presParOf" srcId="{0980905C-5731-4CF1-96A6-AAAF66704F4A}" destId="{22FB026D-786B-46F2-9D69-54360D6C98BE}" srcOrd="2" destOrd="0" presId="urn:microsoft.com/office/officeart/2005/8/layout/lProcess3"/>
    <dgm:cxn modelId="{3927BFD5-A73C-4117-81B5-A22459F85906}" type="presParOf" srcId="{0980905C-5731-4CF1-96A6-AAAF66704F4A}" destId="{34FEC415-8F7A-4188-A01E-8864019B9055}" srcOrd="3" destOrd="0" presId="urn:microsoft.com/office/officeart/2005/8/layout/lProcess3"/>
    <dgm:cxn modelId="{00429CE4-4C9B-4A92-AF0B-D5942626ED4A}" type="presParOf" srcId="{0980905C-5731-4CF1-96A6-AAAF66704F4A}" destId="{048B3FD6-1DC0-419E-A028-D20BB98B061A}" srcOrd="4" destOrd="0" presId="urn:microsoft.com/office/officeart/2005/8/layout/lProcess3"/>
    <dgm:cxn modelId="{889B645F-3448-445E-8D62-4B8C929F62FE}" type="presParOf" srcId="{0980905C-5731-4CF1-96A6-AAAF66704F4A}" destId="{BB581220-AE24-4B46-BE46-8AECDAA15FDC}" srcOrd="5" destOrd="0" presId="urn:microsoft.com/office/officeart/2005/8/layout/lProcess3"/>
    <dgm:cxn modelId="{FD7011DB-D04B-439A-9FC2-9CED916C357C}" type="presParOf" srcId="{0980905C-5731-4CF1-96A6-AAAF66704F4A}" destId="{B6793BDE-8003-4FDF-ADCD-8DCDF7F1E8C5}" srcOrd="6" destOrd="0" presId="urn:microsoft.com/office/officeart/2005/8/layout/lProcess3"/>
    <dgm:cxn modelId="{28DFB73B-92A8-4B37-9C5C-658007E98536}" type="presParOf" srcId="{8E767DE4-A03C-4B57-880A-2AF0368306D6}" destId="{5874405C-A899-4046-AED2-113832AD75EF}" srcOrd="1" destOrd="0" presId="urn:microsoft.com/office/officeart/2005/8/layout/lProcess3"/>
    <dgm:cxn modelId="{A507B44B-F3B6-43BE-BE9F-E6341CEEF388}" type="presParOf" srcId="{8E767DE4-A03C-4B57-880A-2AF0368306D6}" destId="{90D99F38-1C2C-4D9C-A507-2C84A69274D6}" srcOrd="2" destOrd="0" presId="urn:microsoft.com/office/officeart/2005/8/layout/lProcess3"/>
    <dgm:cxn modelId="{5116B9AB-0038-4C09-A09C-44919FE91ABD}" type="presParOf" srcId="{90D99F38-1C2C-4D9C-A507-2C84A69274D6}" destId="{C86A7C11-68BE-4543-8D49-F2632796664C}" srcOrd="0" destOrd="0" presId="urn:microsoft.com/office/officeart/2005/8/layout/lProcess3"/>
    <dgm:cxn modelId="{C998A5AF-08ED-4B1C-879A-56F582729557}" type="presParOf" srcId="{90D99F38-1C2C-4D9C-A507-2C84A69274D6}" destId="{DC79F016-125D-4379-B507-4C54F2A25009}" srcOrd="1" destOrd="0" presId="urn:microsoft.com/office/officeart/2005/8/layout/lProcess3"/>
    <dgm:cxn modelId="{C1557910-422D-4898-BE4E-C376D53894AA}" type="presParOf" srcId="{90D99F38-1C2C-4D9C-A507-2C84A69274D6}" destId="{5D06DF00-E9C3-468E-A004-D84FFB91F521}" srcOrd="2" destOrd="0" presId="urn:microsoft.com/office/officeart/2005/8/layout/lProcess3"/>
    <dgm:cxn modelId="{B9367B94-E06A-46CC-BB57-57ACE52F29DD}" type="presParOf" srcId="{90D99F38-1C2C-4D9C-A507-2C84A69274D6}" destId="{EDC4A1AA-C68C-49A8-A0E0-7985BBE12955}" srcOrd="3" destOrd="0" presId="urn:microsoft.com/office/officeart/2005/8/layout/lProcess3"/>
    <dgm:cxn modelId="{73F36342-709C-4323-9B52-C200AC1F040E}" type="presParOf" srcId="{90D99F38-1C2C-4D9C-A507-2C84A69274D6}" destId="{010D7217-8024-4AD0-9788-F0789B2FAF67}" srcOrd="4" destOrd="0" presId="urn:microsoft.com/office/officeart/2005/8/layout/lProcess3"/>
    <dgm:cxn modelId="{322ABACE-0136-4C4A-A29F-27E90B22BADA}" type="presParOf" srcId="{90D99F38-1C2C-4D9C-A507-2C84A69274D6}" destId="{C2465DA9-47F6-4007-A6A1-0A23A39D1E76}" srcOrd="5" destOrd="0" presId="urn:microsoft.com/office/officeart/2005/8/layout/lProcess3"/>
    <dgm:cxn modelId="{5A335DFC-8A2E-43C3-BF05-9B7C31A75A41}" type="presParOf" srcId="{90D99F38-1C2C-4D9C-A507-2C84A69274D6}" destId="{0AFB14CC-B77C-43D8-9326-B5AEA53403F2}" srcOrd="6" destOrd="0" presId="urn:microsoft.com/office/officeart/2005/8/layout/lProcess3"/>
    <dgm:cxn modelId="{58CDAD4F-065C-4E85-9796-2F91CA288B6A}" type="presParOf" srcId="{8E767DE4-A03C-4B57-880A-2AF0368306D6}" destId="{7262DEEB-53AA-4DE4-B9C7-1854D4DC49A2}" srcOrd="3" destOrd="0" presId="urn:microsoft.com/office/officeart/2005/8/layout/lProcess3"/>
    <dgm:cxn modelId="{AB236C7A-DC46-4F12-B1F7-A8D264DF93BB}" type="presParOf" srcId="{8E767DE4-A03C-4B57-880A-2AF0368306D6}" destId="{FBC63662-40F4-4583-8232-14F4B5DE183E}" srcOrd="4" destOrd="0" presId="urn:microsoft.com/office/officeart/2005/8/layout/lProcess3"/>
    <dgm:cxn modelId="{436B365D-360A-4E74-BAC6-B29C2F3ADF43}" type="presParOf" srcId="{FBC63662-40F4-4583-8232-14F4B5DE183E}" destId="{83AD0F6E-7016-4DC4-848F-A6742FE1FD6D}" srcOrd="0" destOrd="0" presId="urn:microsoft.com/office/officeart/2005/8/layout/lProcess3"/>
    <dgm:cxn modelId="{749D8602-39CB-4E34-9F7B-80864E8A1439}" type="presParOf" srcId="{FBC63662-40F4-4583-8232-14F4B5DE183E}" destId="{81D53C94-1BD6-434F-A2C6-B62C7B8B38ED}" srcOrd="1" destOrd="0" presId="urn:microsoft.com/office/officeart/2005/8/layout/lProcess3"/>
    <dgm:cxn modelId="{B1196826-90E4-46BA-9329-F53A0D3EFF7C}" type="presParOf" srcId="{FBC63662-40F4-4583-8232-14F4B5DE183E}" destId="{D57BB854-D8B7-484F-B7B9-A19F354FEAD0}" srcOrd="2" destOrd="0" presId="urn:microsoft.com/office/officeart/2005/8/layout/lProcess3"/>
    <dgm:cxn modelId="{5B8B4C7D-2E86-47FE-B25C-B25303E6CE79}" type="presParOf" srcId="{FBC63662-40F4-4583-8232-14F4B5DE183E}" destId="{D9058714-4B61-4FB0-8094-4B3DEBBA2F1A}" srcOrd="3" destOrd="0" presId="urn:microsoft.com/office/officeart/2005/8/layout/lProcess3"/>
    <dgm:cxn modelId="{DFAA9589-D101-4633-A280-14499964A8E5}" type="presParOf" srcId="{FBC63662-40F4-4583-8232-14F4B5DE183E}" destId="{0752A74F-6F93-4CA1-8774-DC329C7D4D8E}"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7F6B939-963B-4F21-9D4A-EF597978808E}" type="doc">
      <dgm:prSet loTypeId="urn:microsoft.com/office/officeart/2005/8/layout/lProcess3" loCatId="process" qsTypeId="urn:microsoft.com/office/officeart/2005/8/quickstyle/simple1" qsCatId="simple" csTypeId="urn:microsoft.com/office/officeart/2005/8/colors/colorful3" csCatId="colorful" phldr="1"/>
      <dgm:spPr/>
      <dgm:t>
        <a:bodyPr/>
        <a:lstStyle/>
        <a:p>
          <a:endParaRPr lang="en-US"/>
        </a:p>
      </dgm:t>
    </dgm:pt>
    <dgm:pt modelId="{9670EE36-23B0-4FC3-AF38-38B0DC1FBDF7}">
      <dgm:prSet/>
      <dgm:spPr/>
      <dgm:t>
        <a:bodyPr/>
        <a:lstStyle/>
        <a:p>
          <a:r>
            <a:rPr lang="en-CA" dirty="0"/>
            <a:t>For a rigid body rotating around an axis of symmetry,</a:t>
          </a:r>
          <a:endParaRPr lang="en-US" dirty="0"/>
        </a:p>
      </dgm:t>
    </dgm:pt>
    <dgm:pt modelId="{79BFC249-23BC-43DB-BC6E-84A2DF955EEF}" type="parTrans" cxnId="{01914B89-358C-4F22-A72A-2F438C1E885B}">
      <dgm:prSet/>
      <dgm:spPr/>
      <dgm:t>
        <a:bodyPr/>
        <a:lstStyle/>
        <a:p>
          <a:endParaRPr lang="en-US"/>
        </a:p>
      </dgm:t>
    </dgm:pt>
    <dgm:pt modelId="{BAEF4338-6895-4ADB-B94A-8638086ABD0B}" type="sibTrans" cxnId="{01914B89-358C-4F22-A72A-2F438C1E885B}">
      <dgm:prSet/>
      <dgm:spPr/>
      <dgm:t>
        <a:bodyPr/>
        <a:lstStyle/>
        <a:p>
          <a:endParaRPr lang="en-US"/>
        </a:p>
      </dgm:t>
    </dgm:pt>
    <dgm:pt modelId="{6FEF05D8-FBF5-4420-896E-9150A01225CD}">
      <dgm:prSet/>
      <dgm:spPr>
        <a:blipFill>
          <a:blip xmlns:r="http://schemas.openxmlformats.org/officeDocument/2006/relationships" r:embed="rId1"/>
          <a:stretch>
            <a:fillRect/>
          </a:stretch>
        </a:blipFill>
      </dgm:spPr>
      <dgm:t>
        <a:bodyPr/>
        <a:lstStyle/>
        <a:p>
          <a:r>
            <a:rPr lang="en-US">
              <a:noFill/>
            </a:rPr>
            <a:t> </a:t>
          </a:r>
        </a:p>
      </dgm:t>
    </dgm:pt>
    <dgm:pt modelId="{4A6BBE57-8A56-4713-9050-885397D460F3}" type="parTrans" cxnId="{BD04ED89-F844-41D2-9420-27056F815600}">
      <dgm:prSet/>
      <dgm:spPr/>
      <dgm:t>
        <a:bodyPr/>
        <a:lstStyle/>
        <a:p>
          <a:endParaRPr lang="en-US"/>
        </a:p>
      </dgm:t>
    </dgm:pt>
    <dgm:pt modelId="{D8856459-D510-436D-A434-6F3B5257E2A3}" type="sibTrans" cxnId="{BD04ED89-F844-41D2-9420-27056F815600}">
      <dgm:prSet/>
      <dgm:spPr/>
      <dgm:t>
        <a:bodyPr/>
        <a:lstStyle/>
        <a:p>
          <a:endParaRPr lang="en-US"/>
        </a:p>
      </dgm:t>
    </dgm:pt>
    <dgm:pt modelId="{EC5055EC-9272-43BE-B743-AE2451A7B85D}">
      <dgm:prSet/>
      <dgm:spPr>
        <a:blipFill>
          <a:blip xmlns:r="http://schemas.openxmlformats.org/officeDocument/2006/relationships" r:embed="rId2"/>
          <a:stretch>
            <a:fillRect/>
          </a:stretch>
        </a:blipFill>
      </dgm:spPr>
      <dgm:t>
        <a:bodyPr/>
        <a:lstStyle/>
        <a:p>
          <a:r>
            <a:rPr lang="en-US">
              <a:noFill/>
            </a:rPr>
            <a:t> </a:t>
          </a:r>
        </a:p>
      </dgm:t>
    </dgm:pt>
    <dgm:pt modelId="{F4D0C739-5D65-4E33-BA91-7AFA62A9C1EC}" type="parTrans" cxnId="{25E6B12E-A190-4D42-9341-0246FFBCC809}">
      <dgm:prSet/>
      <dgm:spPr/>
      <dgm:t>
        <a:bodyPr/>
        <a:lstStyle/>
        <a:p>
          <a:endParaRPr lang="en-US"/>
        </a:p>
      </dgm:t>
    </dgm:pt>
    <dgm:pt modelId="{959B261C-6803-4D2F-8E46-2E01E1986117}" type="sibTrans" cxnId="{25E6B12E-A190-4D42-9341-0246FFBCC809}">
      <dgm:prSet/>
      <dgm:spPr/>
      <dgm:t>
        <a:bodyPr/>
        <a:lstStyle/>
        <a:p>
          <a:endParaRPr lang="en-US"/>
        </a:p>
      </dgm:t>
    </dgm:pt>
    <dgm:pt modelId="{80174EDD-4344-4258-B5A0-9A72ED2E162C}">
      <dgm:prSet/>
      <dgm:spPr>
        <a:blipFill>
          <a:blip xmlns:r="http://schemas.openxmlformats.org/officeDocument/2006/relationships" r:embed="rId3"/>
          <a:stretch>
            <a:fillRect/>
          </a:stretch>
        </a:blipFill>
      </dgm:spPr>
      <dgm:t>
        <a:bodyPr/>
        <a:lstStyle/>
        <a:p>
          <a:r>
            <a:rPr lang="en-US">
              <a:noFill/>
            </a:rPr>
            <a:t> </a:t>
          </a:r>
        </a:p>
      </dgm:t>
    </dgm:pt>
    <dgm:pt modelId="{9F59AFD4-3E1C-4473-9CE2-4B4FC45DA924}" type="parTrans" cxnId="{A98D67FF-CD1D-4E1D-BD10-BBAE44F44186}">
      <dgm:prSet/>
      <dgm:spPr/>
      <dgm:t>
        <a:bodyPr/>
        <a:lstStyle/>
        <a:p>
          <a:endParaRPr lang="en-US"/>
        </a:p>
      </dgm:t>
    </dgm:pt>
    <dgm:pt modelId="{09D1BCA3-AC73-4887-B522-65E6A0F1CBAC}" type="sibTrans" cxnId="{A98D67FF-CD1D-4E1D-BD10-BBAE44F44186}">
      <dgm:prSet/>
      <dgm:spPr/>
      <dgm:t>
        <a:bodyPr/>
        <a:lstStyle/>
        <a:p>
          <a:endParaRPr lang="en-US"/>
        </a:p>
      </dgm:t>
    </dgm:pt>
    <dgm:pt modelId="{9646B270-9CAB-4EE7-B96E-86CAC937B96F}">
      <dgm:prSet/>
      <dgm:spPr/>
      <dgm:t>
        <a:bodyPr/>
        <a:lstStyle/>
        <a:p>
          <a:r>
            <a:rPr lang="en-CA" dirty="0"/>
            <a:t>For any system of particles, the rate of change of the total angular momentum equals to</a:t>
          </a:r>
          <a:endParaRPr lang="en-US" dirty="0"/>
        </a:p>
      </dgm:t>
    </dgm:pt>
    <dgm:pt modelId="{4DCA6CC4-E7A4-426D-8D53-B22F33A139D1}" type="parTrans" cxnId="{AC5988C0-620E-4437-A4C5-81CCA5B08C07}">
      <dgm:prSet/>
      <dgm:spPr/>
      <dgm:t>
        <a:bodyPr/>
        <a:lstStyle/>
        <a:p>
          <a:endParaRPr lang="en-US"/>
        </a:p>
      </dgm:t>
    </dgm:pt>
    <dgm:pt modelId="{EA70F820-5544-41EA-B078-0C373F72CABF}" type="sibTrans" cxnId="{AC5988C0-620E-4437-A4C5-81CCA5B08C07}">
      <dgm:prSet/>
      <dgm:spPr/>
      <dgm:t>
        <a:bodyPr/>
        <a:lstStyle/>
        <a:p>
          <a:endParaRPr lang="en-US"/>
        </a:p>
      </dgm:t>
    </dgm:pt>
    <dgm:pt modelId="{B5B9D4E5-F6BE-473D-BAA2-D1D8BF072846}">
      <dgm:prSet/>
      <dgm:spPr>
        <a:blipFill>
          <a:blip xmlns:r="http://schemas.openxmlformats.org/officeDocument/2006/relationships" r:embed="rId4"/>
          <a:stretch>
            <a:fillRect/>
          </a:stretch>
        </a:blipFill>
      </dgm:spPr>
      <dgm:t>
        <a:bodyPr/>
        <a:lstStyle/>
        <a:p>
          <a:r>
            <a:rPr lang="en-US">
              <a:noFill/>
            </a:rPr>
            <a:t> </a:t>
          </a:r>
        </a:p>
      </dgm:t>
    </dgm:pt>
    <dgm:pt modelId="{281613BB-6321-4FF8-AFAA-FC661FF646C8}" type="parTrans" cxnId="{5A6AE1A2-8A01-4B66-B65A-5E8E0BD689C6}">
      <dgm:prSet/>
      <dgm:spPr/>
      <dgm:t>
        <a:bodyPr/>
        <a:lstStyle/>
        <a:p>
          <a:endParaRPr lang="en-US"/>
        </a:p>
      </dgm:t>
    </dgm:pt>
    <dgm:pt modelId="{9EF95E80-7CFD-486B-B95F-37067B7B6442}" type="sibTrans" cxnId="{5A6AE1A2-8A01-4B66-B65A-5E8E0BD689C6}">
      <dgm:prSet/>
      <dgm:spPr/>
      <dgm:t>
        <a:bodyPr/>
        <a:lstStyle/>
        <a:p>
          <a:endParaRPr lang="en-US"/>
        </a:p>
      </dgm:t>
    </dgm:pt>
    <dgm:pt modelId="{512FCD98-1978-4A7B-9BA1-E5BF42CC671E}">
      <dgm:prSet/>
      <dgm:spPr/>
      <dgm:t>
        <a:bodyPr/>
        <a:lstStyle/>
        <a:p>
          <a:r>
            <a:rPr lang="en-US" dirty="0"/>
            <a:t>Note: </a:t>
          </a:r>
        </a:p>
      </dgm:t>
    </dgm:pt>
    <dgm:pt modelId="{E6632B22-E392-4A90-A249-FE584B726267}" type="parTrans" cxnId="{EDD57609-CBD2-4922-80D0-393998B05709}">
      <dgm:prSet/>
      <dgm:spPr/>
      <dgm:t>
        <a:bodyPr/>
        <a:lstStyle/>
        <a:p>
          <a:endParaRPr lang="en-US"/>
        </a:p>
      </dgm:t>
    </dgm:pt>
    <dgm:pt modelId="{CFA58E49-FF14-46AF-8241-D3F688A1E672}" type="sibTrans" cxnId="{EDD57609-CBD2-4922-80D0-393998B05709}">
      <dgm:prSet/>
      <dgm:spPr/>
      <dgm:t>
        <a:bodyPr/>
        <a:lstStyle/>
        <a:p>
          <a:endParaRPr lang="en-US"/>
        </a:p>
      </dgm:t>
    </dgm:pt>
    <dgm:pt modelId="{BF28F87C-5474-4865-B2F0-40EED5767405}">
      <dgm:prSet/>
      <dgm:spPr/>
      <dgm:t>
        <a:bodyPr/>
        <a:lstStyle/>
        <a:p>
          <a:r>
            <a:rPr lang="en-US"/>
            <a:t>Value of angular momentum depends on the choice of origin</a:t>
          </a:r>
        </a:p>
      </dgm:t>
    </dgm:pt>
    <dgm:pt modelId="{E330A0CE-3D10-4010-95E1-2EABF3A1D157}" type="parTrans" cxnId="{01505FCA-859B-4BBE-A1A5-41B6C43DD9A0}">
      <dgm:prSet/>
      <dgm:spPr/>
      <dgm:t>
        <a:bodyPr/>
        <a:lstStyle/>
        <a:p>
          <a:endParaRPr lang="en-US"/>
        </a:p>
      </dgm:t>
    </dgm:pt>
    <dgm:pt modelId="{508CDA12-C48A-4A69-BF8C-5A6ED413DCF5}" type="sibTrans" cxnId="{01505FCA-859B-4BBE-A1A5-41B6C43DD9A0}">
      <dgm:prSet/>
      <dgm:spPr/>
      <dgm:t>
        <a:bodyPr/>
        <a:lstStyle/>
        <a:p>
          <a:endParaRPr lang="en-US"/>
        </a:p>
      </dgm:t>
    </dgm:pt>
    <dgm:pt modelId="{4A00A36E-1093-460A-8087-957DE0D7C774}">
      <dgm:prSet/>
      <dgm:spPr/>
      <dgm:t>
        <a:bodyPr/>
        <a:lstStyle/>
        <a:p>
          <a:r>
            <a:rPr lang="en-US"/>
            <a:t>SI units  - kg-m</a:t>
          </a:r>
          <a:r>
            <a:rPr lang="en-US" baseline="30000"/>
            <a:t> 2</a:t>
          </a:r>
          <a:r>
            <a:rPr lang="en-US"/>
            <a:t>/s</a:t>
          </a:r>
        </a:p>
      </dgm:t>
    </dgm:pt>
    <dgm:pt modelId="{B85FC17B-1CB5-44DD-96F2-81491EFD9F54}" type="parTrans" cxnId="{A88F4A36-2E13-42A2-91AE-3838CB115B76}">
      <dgm:prSet/>
      <dgm:spPr/>
      <dgm:t>
        <a:bodyPr/>
        <a:lstStyle/>
        <a:p>
          <a:endParaRPr lang="en-US"/>
        </a:p>
      </dgm:t>
    </dgm:pt>
    <dgm:pt modelId="{43705286-CFE6-4B92-A47D-165C77347C29}" type="sibTrans" cxnId="{A88F4A36-2E13-42A2-91AE-3838CB115B76}">
      <dgm:prSet/>
      <dgm:spPr/>
      <dgm:t>
        <a:bodyPr/>
        <a:lstStyle/>
        <a:p>
          <a:endParaRPr lang="en-US"/>
        </a:p>
      </dgm:t>
    </dgm:pt>
    <dgm:pt modelId="{D2505DA7-F21B-4091-B681-A37CE97DA880}">
      <dgm:prSet/>
      <dgm:spPr/>
      <dgm:t>
        <a:bodyPr/>
        <a:lstStyle/>
        <a:p>
          <a:r>
            <a:rPr lang="en-CA"/>
            <a:t> the angular momentum is:</a:t>
          </a:r>
          <a:endParaRPr lang="en-US" dirty="0"/>
        </a:p>
      </dgm:t>
    </dgm:pt>
    <dgm:pt modelId="{F88D69DB-A066-477A-BB0C-12C4004EFD11}" type="parTrans" cxnId="{C7B2FC9F-F130-411B-8CA7-AF2CA85B12C6}">
      <dgm:prSet/>
      <dgm:spPr/>
      <dgm:t>
        <a:bodyPr/>
        <a:lstStyle/>
        <a:p>
          <a:endParaRPr lang="en-US"/>
        </a:p>
      </dgm:t>
    </dgm:pt>
    <dgm:pt modelId="{3B0E61B5-29E5-4E98-9999-20D7AC6B38C7}" type="sibTrans" cxnId="{C7B2FC9F-F130-411B-8CA7-AF2CA85B12C6}">
      <dgm:prSet/>
      <dgm:spPr/>
      <dgm:t>
        <a:bodyPr/>
        <a:lstStyle/>
        <a:p>
          <a:endParaRPr lang="en-US"/>
        </a:p>
      </dgm:t>
    </dgm:pt>
    <dgm:pt modelId="{29B5367B-56FB-42A0-A682-8D4DB66DA9FB}">
      <dgm:prSet/>
      <dgm:spPr/>
      <dgm:t>
        <a:bodyPr/>
        <a:lstStyle/>
        <a:p>
          <a:r>
            <a:rPr lang="en-CA"/>
            <a:t>the </a:t>
          </a:r>
          <a:r>
            <a:rPr lang="en-CA" dirty="0"/>
            <a:t>sum of the torques of all forces acting on all the particles:</a:t>
          </a:r>
          <a:endParaRPr lang="en-US" dirty="0"/>
        </a:p>
      </dgm:t>
    </dgm:pt>
    <dgm:pt modelId="{376F0BE9-7D16-4DE0-B48D-1CF420F00505}" type="parTrans" cxnId="{C31FEBCE-355C-472D-8275-8BE0EA41DB42}">
      <dgm:prSet/>
      <dgm:spPr/>
      <dgm:t>
        <a:bodyPr/>
        <a:lstStyle/>
        <a:p>
          <a:endParaRPr lang="en-US"/>
        </a:p>
      </dgm:t>
    </dgm:pt>
    <dgm:pt modelId="{721B6D2A-6D4F-49BB-9F4D-E055677B3E09}" type="sibTrans" cxnId="{C31FEBCE-355C-472D-8275-8BE0EA41DB42}">
      <dgm:prSet/>
      <dgm:spPr/>
      <dgm:t>
        <a:bodyPr/>
        <a:lstStyle/>
        <a:p>
          <a:endParaRPr lang="en-US"/>
        </a:p>
      </dgm:t>
    </dgm:pt>
    <dgm:pt modelId="{8E767DE4-A03C-4B57-880A-2AF0368306D6}" type="pres">
      <dgm:prSet presAssocID="{C7F6B939-963B-4F21-9D4A-EF597978808E}" presName="Name0" presStyleCnt="0">
        <dgm:presLayoutVars>
          <dgm:chPref val="3"/>
          <dgm:dir/>
          <dgm:animLvl val="lvl"/>
          <dgm:resizeHandles/>
        </dgm:presLayoutVars>
      </dgm:prSet>
      <dgm:spPr/>
    </dgm:pt>
    <dgm:pt modelId="{0980905C-5731-4CF1-96A6-AAAF66704F4A}" type="pres">
      <dgm:prSet presAssocID="{9670EE36-23B0-4FC3-AF38-38B0DC1FBDF7}" presName="horFlow" presStyleCnt="0"/>
      <dgm:spPr/>
    </dgm:pt>
    <dgm:pt modelId="{CA37F99E-8F75-4C01-9D39-A49CB0FB2CA0}" type="pres">
      <dgm:prSet presAssocID="{9670EE36-23B0-4FC3-AF38-38B0DC1FBDF7}" presName="bigChev" presStyleLbl="node1" presStyleIdx="0" presStyleCnt="3"/>
      <dgm:spPr/>
    </dgm:pt>
    <dgm:pt modelId="{BEECD746-A1F0-4124-A882-9BBC2BA3F3F3}" type="pres">
      <dgm:prSet presAssocID="{F88D69DB-A066-477A-BB0C-12C4004EFD11}" presName="parTrans" presStyleCnt="0"/>
      <dgm:spPr/>
    </dgm:pt>
    <dgm:pt modelId="{22FB026D-786B-46F2-9D69-54360D6C98BE}" type="pres">
      <dgm:prSet presAssocID="{D2505DA7-F21B-4091-B681-A37CE97DA880}" presName="node" presStyleLbl="alignAccFollowNode1" presStyleIdx="0" presStyleCnt="8">
        <dgm:presLayoutVars>
          <dgm:bulletEnabled val="1"/>
        </dgm:presLayoutVars>
      </dgm:prSet>
      <dgm:spPr/>
    </dgm:pt>
    <dgm:pt modelId="{34FEC415-8F7A-4188-A01E-8864019B9055}" type="pres">
      <dgm:prSet presAssocID="{3B0E61B5-29E5-4E98-9999-20D7AC6B38C7}" presName="sibTrans" presStyleCnt="0"/>
      <dgm:spPr/>
    </dgm:pt>
    <dgm:pt modelId="{048B3FD6-1DC0-419E-A028-D20BB98B061A}" type="pres">
      <dgm:prSet presAssocID="{6FEF05D8-FBF5-4420-896E-9150A01225CD}" presName="node" presStyleLbl="alignAccFollowNode1" presStyleIdx="1" presStyleCnt="8">
        <dgm:presLayoutVars>
          <dgm:bulletEnabled val="1"/>
        </dgm:presLayoutVars>
      </dgm:prSet>
      <dgm:spPr/>
    </dgm:pt>
    <dgm:pt modelId="{BB581220-AE24-4B46-BE46-8AECDAA15FDC}" type="pres">
      <dgm:prSet presAssocID="{D8856459-D510-436D-A434-6F3B5257E2A3}" presName="sibTrans" presStyleCnt="0"/>
      <dgm:spPr/>
    </dgm:pt>
    <dgm:pt modelId="{B6793BDE-8003-4FDF-ADCD-8DCDF7F1E8C5}" type="pres">
      <dgm:prSet presAssocID="{EC5055EC-9272-43BE-B743-AE2451A7B85D}" presName="node" presStyleLbl="alignAccFollowNode1" presStyleIdx="2" presStyleCnt="8">
        <dgm:presLayoutVars>
          <dgm:bulletEnabled val="1"/>
        </dgm:presLayoutVars>
      </dgm:prSet>
      <dgm:spPr/>
    </dgm:pt>
    <dgm:pt modelId="{5874405C-A899-4046-AED2-113832AD75EF}" type="pres">
      <dgm:prSet presAssocID="{9670EE36-23B0-4FC3-AF38-38B0DC1FBDF7}" presName="vSp" presStyleCnt="0"/>
      <dgm:spPr/>
    </dgm:pt>
    <dgm:pt modelId="{90D99F38-1C2C-4D9C-A507-2C84A69274D6}" type="pres">
      <dgm:prSet presAssocID="{80174EDD-4344-4258-B5A0-9A72ED2E162C}" presName="horFlow" presStyleCnt="0"/>
      <dgm:spPr/>
    </dgm:pt>
    <dgm:pt modelId="{C86A7C11-68BE-4543-8D49-F2632796664C}" type="pres">
      <dgm:prSet presAssocID="{80174EDD-4344-4258-B5A0-9A72ED2E162C}" presName="bigChev" presStyleLbl="node1" presStyleIdx="1" presStyleCnt="3"/>
      <dgm:spPr/>
    </dgm:pt>
    <dgm:pt modelId="{DC79F016-125D-4379-B507-4C54F2A25009}" type="pres">
      <dgm:prSet presAssocID="{4DCA6CC4-E7A4-426D-8D53-B22F33A139D1}" presName="parTrans" presStyleCnt="0"/>
      <dgm:spPr/>
    </dgm:pt>
    <dgm:pt modelId="{5D06DF00-E9C3-468E-A004-D84FFB91F521}" type="pres">
      <dgm:prSet presAssocID="{9646B270-9CAB-4EE7-B96E-86CAC937B96F}" presName="node" presStyleLbl="alignAccFollowNode1" presStyleIdx="3" presStyleCnt="8">
        <dgm:presLayoutVars>
          <dgm:bulletEnabled val="1"/>
        </dgm:presLayoutVars>
      </dgm:prSet>
      <dgm:spPr/>
    </dgm:pt>
    <dgm:pt modelId="{EDC4A1AA-C68C-49A8-A0E0-7985BBE12955}" type="pres">
      <dgm:prSet presAssocID="{EA70F820-5544-41EA-B078-0C373F72CABF}" presName="sibTrans" presStyleCnt="0"/>
      <dgm:spPr/>
    </dgm:pt>
    <dgm:pt modelId="{010D7217-8024-4AD0-9788-F0789B2FAF67}" type="pres">
      <dgm:prSet presAssocID="{29B5367B-56FB-42A0-A682-8D4DB66DA9FB}" presName="node" presStyleLbl="alignAccFollowNode1" presStyleIdx="4" presStyleCnt="8">
        <dgm:presLayoutVars>
          <dgm:bulletEnabled val="1"/>
        </dgm:presLayoutVars>
      </dgm:prSet>
      <dgm:spPr/>
    </dgm:pt>
    <dgm:pt modelId="{C2465DA9-47F6-4007-A6A1-0A23A39D1E76}" type="pres">
      <dgm:prSet presAssocID="{721B6D2A-6D4F-49BB-9F4D-E055677B3E09}" presName="sibTrans" presStyleCnt="0"/>
      <dgm:spPr/>
    </dgm:pt>
    <dgm:pt modelId="{0AFB14CC-B77C-43D8-9326-B5AEA53403F2}" type="pres">
      <dgm:prSet presAssocID="{B5B9D4E5-F6BE-473D-BAA2-D1D8BF072846}" presName="node" presStyleLbl="alignAccFollowNode1" presStyleIdx="5" presStyleCnt="8">
        <dgm:presLayoutVars>
          <dgm:bulletEnabled val="1"/>
        </dgm:presLayoutVars>
      </dgm:prSet>
      <dgm:spPr/>
    </dgm:pt>
    <dgm:pt modelId="{7262DEEB-53AA-4DE4-B9C7-1854D4DC49A2}" type="pres">
      <dgm:prSet presAssocID="{80174EDD-4344-4258-B5A0-9A72ED2E162C}" presName="vSp" presStyleCnt="0"/>
      <dgm:spPr/>
    </dgm:pt>
    <dgm:pt modelId="{FBC63662-40F4-4583-8232-14F4B5DE183E}" type="pres">
      <dgm:prSet presAssocID="{512FCD98-1978-4A7B-9BA1-E5BF42CC671E}" presName="horFlow" presStyleCnt="0"/>
      <dgm:spPr/>
    </dgm:pt>
    <dgm:pt modelId="{83AD0F6E-7016-4DC4-848F-A6742FE1FD6D}" type="pres">
      <dgm:prSet presAssocID="{512FCD98-1978-4A7B-9BA1-E5BF42CC671E}" presName="bigChev" presStyleLbl="node1" presStyleIdx="2" presStyleCnt="3"/>
      <dgm:spPr/>
    </dgm:pt>
    <dgm:pt modelId="{81D53C94-1BD6-434F-A2C6-B62C7B8B38ED}" type="pres">
      <dgm:prSet presAssocID="{E330A0CE-3D10-4010-95E1-2EABF3A1D157}" presName="parTrans" presStyleCnt="0"/>
      <dgm:spPr/>
    </dgm:pt>
    <dgm:pt modelId="{D57BB854-D8B7-484F-B7B9-A19F354FEAD0}" type="pres">
      <dgm:prSet presAssocID="{BF28F87C-5474-4865-B2F0-40EED5767405}" presName="node" presStyleLbl="alignAccFollowNode1" presStyleIdx="6" presStyleCnt="8">
        <dgm:presLayoutVars>
          <dgm:bulletEnabled val="1"/>
        </dgm:presLayoutVars>
      </dgm:prSet>
      <dgm:spPr/>
    </dgm:pt>
    <dgm:pt modelId="{D9058714-4B61-4FB0-8094-4B3DEBBA2F1A}" type="pres">
      <dgm:prSet presAssocID="{508CDA12-C48A-4A69-BF8C-5A6ED413DCF5}" presName="sibTrans" presStyleCnt="0"/>
      <dgm:spPr/>
    </dgm:pt>
    <dgm:pt modelId="{0752A74F-6F93-4CA1-8774-DC329C7D4D8E}" type="pres">
      <dgm:prSet presAssocID="{4A00A36E-1093-460A-8087-957DE0D7C774}" presName="node" presStyleLbl="alignAccFollowNode1" presStyleIdx="7" presStyleCnt="8">
        <dgm:presLayoutVars>
          <dgm:bulletEnabled val="1"/>
        </dgm:presLayoutVars>
      </dgm:prSet>
      <dgm:spPr/>
    </dgm:pt>
  </dgm:ptLst>
  <dgm:cxnLst>
    <dgm:cxn modelId="{6E39B003-1DFF-4FCF-B0FC-A200C2662D41}" type="presOf" srcId="{EC5055EC-9272-43BE-B743-AE2451A7B85D}" destId="{B6793BDE-8003-4FDF-ADCD-8DCDF7F1E8C5}" srcOrd="0" destOrd="0" presId="urn:microsoft.com/office/officeart/2005/8/layout/lProcess3"/>
    <dgm:cxn modelId="{EDD57609-CBD2-4922-80D0-393998B05709}" srcId="{C7F6B939-963B-4F21-9D4A-EF597978808E}" destId="{512FCD98-1978-4A7B-9BA1-E5BF42CC671E}" srcOrd="2" destOrd="0" parTransId="{E6632B22-E392-4A90-A249-FE584B726267}" sibTransId="{CFA58E49-FF14-46AF-8241-D3F688A1E672}"/>
    <dgm:cxn modelId="{43C56912-AA50-443D-9497-75F493081904}" type="presOf" srcId="{C7F6B939-963B-4F21-9D4A-EF597978808E}" destId="{8E767DE4-A03C-4B57-880A-2AF0368306D6}" srcOrd="0" destOrd="0" presId="urn:microsoft.com/office/officeart/2005/8/layout/lProcess3"/>
    <dgm:cxn modelId="{5B1C0C17-D1F7-4051-BD20-F2552D855B39}" type="presOf" srcId="{4A00A36E-1093-460A-8087-957DE0D7C774}" destId="{0752A74F-6F93-4CA1-8774-DC329C7D4D8E}" srcOrd="0" destOrd="0" presId="urn:microsoft.com/office/officeart/2005/8/layout/lProcess3"/>
    <dgm:cxn modelId="{ABD6111E-3C22-4D46-B57F-12E028A321A5}" type="presOf" srcId="{512FCD98-1978-4A7B-9BA1-E5BF42CC671E}" destId="{83AD0F6E-7016-4DC4-848F-A6742FE1FD6D}" srcOrd="0" destOrd="0" presId="urn:microsoft.com/office/officeart/2005/8/layout/lProcess3"/>
    <dgm:cxn modelId="{25E6B12E-A190-4D42-9341-0246FFBCC809}" srcId="{9670EE36-23B0-4FC3-AF38-38B0DC1FBDF7}" destId="{EC5055EC-9272-43BE-B743-AE2451A7B85D}" srcOrd="2" destOrd="0" parTransId="{F4D0C739-5D65-4E33-BA91-7AFA62A9C1EC}" sibTransId="{959B261C-6803-4D2F-8E46-2E01E1986117}"/>
    <dgm:cxn modelId="{A88F4A36-2E13-42A2-91AE-3838CB115B76}" srcId="{512FCD98-1978-4A7B-9BA1-E5BF42CC671E}" destId="{4A00A36E-1093-460A-8087-957DE0D7C774}" srcOrd="1" destOrd="0" parTransId="{B85FC17B-1CB5-44DD-96F2-81491EFD9F54}" sibTransId="{43705286-CFE6-4B92-A47D-165C77347C29}"/>
    <dgm:cxn modelId="{28D9865F-7D88-4D03-B103-B384C4DC2701}" type="presOf" srcId="{6FEF05D8-FBF5-4420-896E-9150A01225CD}" destId="{048B3FD6-1DC0-419E-A028-D20BB98B061A}" srcOrd="0" destOrd="0" presId="urn:microsoft.com/office/officeart/2005/8/layout/lProcess3"/>
    <dgm:cxn modelId="{13087242-566E-4B49-A167-80309DD37140}" type="presOf" srcId="{80174EDD-4344-4258-B5A0-9A72ED2E162C}" destId="{C86A7C11-68BE-4543-8D49-F2632796664C}" srcOrd="0" destOrd="0" presId="urn:microsoft.com/office/officeart/2005/8/layout/lProcess3"/>
    <dgm:cxn modelId="{BC80C84C-8F4D-469F-80BB-8C5F4981DC0E}" type="presOf" srcId="{B5B9D4E5-F6BE-473D-BAA2-D1D8BF072846}" destId="{0AFB14CC-B77C-43D8-9326-B5AEA53403F2}" srcOrd="0" destOrd="0" presId="urn:microsoft.com/office/officeart/2005/8/layout/lProcess3"/>
    <dgm:cxn modelId="{4853D76C-230C-4E18-ADD2-C70244AA0931}" type="presOf" srcId="{9646B270-9CAB-4EE7-B96E-86CAC937B96F}" destId="{5D06DF00-E9C3-468E-A004-D84FFB91F521}" srcOrd="0" destOrd="0" presId="urn:microsoft.com/office/officeart/2005/8/layout/lProcess3"/>
    <dgm:cxn modelId="{F599A853-C9E3-4684-BF23-F6B100C670CF}" type="presOf" srcId="{9670EE36-23B0-4FC3-AF38-38B0DC1FBDF7}" destId="{CA37F99E-8F75-4C01-9D39-A49CB0FB2CA0}" srcOrd="0" destOrd="0" presId="urn:microsoft.com/office/officeart/2005/8/layout/lProcess3"/>
    <dgm:cxn modelId="{01914B89-358C-4F22-A72A-2F438C1E885B}" srcId="{C7F6B939-963B-4F21-9D4A-EF597978808E}" destId="{9670EE36-23B0-4FC3-AF38-38B0DC1FBDF7}" srcOrd="0" destOrd="0" parTransId="{79BFC249-23BC-43DB-BC6E-84A2DF955EEF}" sibTransId="{BAEF4338-6895-4ADB-B94A-8638086ABD0B}"/>
    <dgm:cxn modelId="{BD04ED89-F844-41D2-9420-27056F815600}" srcId="{9670EE36-23B0-4FC3-AF38-38B0DC1FBDF7}" destId="{6FEF05D8-FBF5-4420-896E-9150A01225CD}" srcOrd="1" destOrd="0" parTransId="{4A6BBE57-8A56-4713-9050-885397D460F3}" sibTransId="{D8856459-D510-436D-A434-6F3B5257E2A3}"/>
    <dgm:cxn modelId="{3EF26296-A155-4B39-9866-A5B22DA9C6CD}" type="presOf" srcId="{D2505DA7-F21B-4091-B681-A37CE97DA880}" destId="{22FB026D-786B-46F2-9D69-54360D6C98BE}" srcOrd="0" destOrd="0" presId="urn:microsoft.com/office/officeart/2005/8/layout/lProcess3"/>
    <dgm:cxn modelId="{C7B2FC9F-F130-411B-8CA7-AF2CA85B12C6}" srcId="{9670EE36-23B0-4FC3-AF38-38B0DC1FBDF7}" destId="{D2505DA7-F21B-4091-B681-A37CE97DA880}" srcOrd="0" destOrd="0" parTransId="{F88D69DB-A066-477A-BB0C-12C4004EFD11}" sibTransId="{3B0E61B5-29E5-4E98-9999-20D7AC6B38C7}"/>
    <dgm:cxn modelId="{5A6AE1A2-8A01-4B66-B65A-5E8E0BD689C6}" srcId="{80174EDD-4344-4258-B5A0-9A72ED2E162C}" destId="{B5B9D4E5-F6BE-473D-BAA2-D1D8BF072846}" srcOrd="2" destOrd="0" parTransId="{281613BB-6321-4FF8-AFAA-FC661FF646C8}" sibTransId="{9EF95E80-7CFD-486B-B95F-37067B7B6442}"/>
    <dgm:cxn modelId="{AC5988C0-620E-4437-A4C5-81CCA5B08C07}" srcId="{80174EDD-4344-4258-B5A0-9A72ED2E162C}" destId="{9646B270-9CAB-4EE7-B96E-86CAC937B96F}" srcOrd="0" destOrd="0" parTransId="{4DCA6CC4-E7A4-426D-8D53-B22F33A139D1}" sibTransId="{EA70F820-5544-41EA-B078-0C373F72CABF}"/>
    <dgm:cxn modelId="{01505FCA-859B-4BBE-A1A5-41B6C43DD9A0}" srcId="{512FCD98-1978-4A7B-9BA1-E5BF42CC671E}" destId="{BF28F87C-5474-4865-B2F0-40EED5767405}" srcOrd="0" destOrd="0" parTransId="{E330A0CE-3D10-4010-95E1-2EABF3A1D157}" sibTransId="{508CDA12-C48A-4A69-BF8C-5A6ED413DCF5}"/>
    <dgm:cxn modelId="{C31FEBCE-355C-472D-8275-8BE0EA41DB42}" srcId="{80174EDD-4344-4258-B5A0-9A72ED2E162C}" destId="{29B5367B-56FB-42A0-A682-8D4DB66DA9FB}" srcOrd="1" destOrd="0" parTransId="{376F0BE9-7D16-4DE0-B48D-1CF420F00505}" sibTransId="{721B6D2A-6D4F-49BB-9F4D-E055677B3E09}"/>
    <dgm:cxn modelId="{90CA43EB-797F-46CA-81F8-29886E8BB6FB}" type="presOf" srcId="{29B5367B-56FB-42A0-A682-8D4DB66DA9FB}" destId="{010D7217-8024-4AD0-9788-F0789B2FAF67}" srcOrd="0" destOrd="0" presId="urn:microsoft.com/office/officeart/2005/8/layout/lProcess3"/>
    <dgm:cxn modelId="{512084EE-E1EE-4FF0-817D-7E935D6676CC}" type="presOf" srcId="{BF28F87C-5474-4865-B2F0-40EED5767405}" destId="{D57BB854-D8B7-484F-B7B9-A19F354FEAD0}" srcOrd="0" destOrd="0" presId="urn:microsoft.com/office/officeart/2005/8/layout/lProcess3"/>
    <dgm:cxn modelId="{A98D67FF-CD1D-4E1D-BD10-BBAE44F44186}" srcId="{C7F6B939-963B-4F21-9D4A-EF597978808E}" destId="{80174EDD-4344-4258-B5A0-9A72ED2E162C}" srcOrd="1" destOrd="0" parTransId="{9F59AFD4-3E1C-4473-9CE2-4B4FC45DA924}" sibTransId="{09D1BCA3-AC73-4887-B522-65E6A0F1CBAC}"/>
    <dgm:cxn modelId="{0A432337-15F8-4028-A149-0B1D6D35DCB7}" type="presParOf" srcId="{8E767DE4-A03C-4B57-880A-2AF0368306D6}" destId="{0980905C-5731-4CF1-96A6-AAAF66704F4A}" srcOrd="0" destOrd="0" presId="urn:microsoft.com/office/officeart/2005/8/layout/lProcess3"/>
    <dgm:cxn modelId="{B9EC3C99-29AF-405E-A220-8531C8E00376}" type="presParOf" srcId="{0980905C-5731-4CF1-96A6-AAAF66704F4A}" destId="{CA37F99E-8F75-4C01-9D39-A49CB0FB2CA0}" srcOrd="0" destOrd="0" presId="urn:microsoft.com/office/officeart/2005/8/layout/lProcess3"/>
    <dgm:cxn modelId="{775DC7CA-82AF-4162-91E1-0AA7D1695103}" type="presParOf" srcId="{0980905C-5731-4CF1-96A6-AAAF66704F4A}" destId="{BEECD746-A1F0-4124-A882-9BBC2BA3F3F3}" srcOrd="1" destOrd="0" presId="urn:microsoft.com/office/officeart/2005/8/layout/lProcess3"/>
    <dgm:cxn modelId="{DC4CF187-B177-462C-879A-F9C348393CF4}" type="presParOf" srcId="{0980905C-5731-4CF1-96A6-AAAF66704F4A}" destId="{22FB026D-786B-46F2-9D69-54360D6C98BE}" srcOrd="2" destOrd="0" presId="urn:microsoft.com/office/officeart/2005/8/layout/lProcess3"/>
    <dgm:cxn modelId="{3927BFD5-A73C-4117-81B5-A22459F85906}" type="presParOf" srcId="{0980905C-5731-4CF1-96A6-AAAF66704F4A}" destId="{34FEC415-8F7A-4188-A01E-8864019B9055}" srcOrd="3" destOrd="0" presId="urn:microsoft.com/office/officeart/2005/8/layout/lProcess3"/>
    <dgm:cxn modelId="{00429CE4-4C9B-4A92-AF0B-D5942626ED4A}" type="presParOf" srcId="{0980905C-5731-4CF1-96A6-AAAF66704F4A}" destId="{048B3FD6-1DC0-419E-A028-D20BB98B061A}" srcOrd="4" destOrd="0" presId="urn:microsoft.com/office/officeart/2005/8/layout/lProcess3"/>
    <dgm:cxn modelId="{889B645F-3448-445E-8D62-4B8C929F62FE}" type="presParOf" srcId="{0980905C-5731-4CF1-96A6-AAAF66704F4A}" destId="{BB581220-AE24-4B46-BE46-8AECDAA15FDC}" srcOrd="5" destOrd="0" presId="urn:microsoft.com/office/officeart/2005/8/layout/lProcess3"/>
    <dgm:cxn modelId="{FD7011DB-D04B-439A-9FC2-9CED916C357C}" type="presParOf" srcId="{0980905C-5731-4CF1-96A6-AAAF66704F4A}" destId="{B6793BDE-8003-4FDF-ADCD-8DCDF7F1E8C5}" srcOrd="6" destOrd="0" presId="urn:microsoft.com/office/officeart/2005/8/layout/lProcess3"/>
    <dgm:cxn modelId="{28DFB73B-92A8-4B37-9C5C-658007E98536}" type="presParOf" srcId="{8E767DE4-A03C-4B57-880A-2AF0368306D6}" destId="{5874405C-A899-4046-AED2-113832AD75EF}" srcOrd="1" destOrd="0" presId="urn:microsoft.com/office/officeart/2005/8/layout/lProcess3"/>
    <dgm:cxn modelId="{A507B44B-F3B6-43BE-BE9F-E6341CEEF388}" type="presParOf" srcId="{8E767DE4-A03C-4B57-880A-2AF0368306D6}" destId="{90D99F38-1C2C-4D9C-A507-2C84A69274D6}" srcOrd="2" destOrd="0" presId="urn:microsoft.com/office/officeart/2005/8/layout/lProcess3"/>
    <dgm:cxn modelId="{5116B9AB-0038-4C09-A09C-44919FE91ABD}" type="presParOf" srcId="{90D99F38-1C2C-4D9C-A507-2C84A69274D6}" destId="{C86A7C11-68BE-4543-8D49-F2632796664C}" srcOrd="0" destOrd="0" presId="urn:microsoft.com/office/officeart/2005/8/layout/lProcess3"/>
    <dgm:cxn modelId="{C998A5AF-08ED-4B1C-879A-56F582729557}" type="presParOf" srcId="{90D99F38-1C2C-4D9C-A507-2C84A69274D6}" destId="{DC79F016-125D-4379-B507-4C54F2A25009}" srcOrd="1" destOrd="0" presId="urn:microsoft.com/office/officeart/2005/8/layout/lProcess3"/>
    <dgm:cxn modelId="{C1557910-422D-4898-BE4E-C376D53894AA}" type="presParOf" srcId="{90D99F38-1C2C-4D9C-A507-2C84A69274D6}" destId="{5D06DF00-E9C3-468E-A004-D84FFB91F521}" srcOrd="2" destOrd="0" presId="urn:microsoft.com/office/officeart/2005/8/layout/lProcess3"/>
    <dgm:cxn modelId="{B9367B94-E06A-46CC-BB57-57ACE52F29DD}" type="presParOf" srcId="{90D99F38-1C2C-4D9C-A507-2C84A69274D6}" destId="{EDC4A1AA-C68C-49A8-A0E0-7985BBE12955}" srcOrd="3" destOrd="0" presId="urn:microsoft.com/office/officeart/2005/8/layout/lProcess3"/>
    <dgm:cxn modelId="{73F36342-709C-4323-9B52-C200AC1F040E}" type="presParOf" srcId="{90D99F38-1C2C-4D9C-A507-2C84A69274D6}" destId="{010D7217-8024-4AD0-9788-F0789B2FAF67}" srcOrd="4" destOrd="0" presId="urn:microsoft.com/office/officeart/2005/8/layout/lProcess3"/>
    <dgm:cxn modelId="{322ABACE-0136-4C4A-A29F-27E90B22BADA}" type="presParOf" srcId="{90D99F38-1C2C-4D9C-A507-2C84A69274D6}" destId="{C2465DA9-47F6-4007-A6A1-0A23A39D1E76}" srcOrd="5" destOrd="0" presId="urn:microsoft.com/office/officeart/2005/8/layout/lProcess3"/>
    <dgm:cxn modelId="{5A335DFC-8A2E-43C3-BF05-9B7C31A75A41}" type="presParOf" srcId="{90D99F38-1C2C-4D9C-A507-2C84A69274D6}" destId="{0AFB14CC-B77C-43D8-9326-B5AEA53403F2}" srcOrd="6" destOrd="0" presId="urn:microsoft.com/office/officeart/2005/8/layout/lProcess3"/>
    <dgm:cxn modelId="{58CDAD4F-065C-4E85-9796-2F91CA288B6A}" type="presParOf" srcId="{8E767DE4-A03C-4B57-880A-2AF0368306D6}" destId="{7262DEEB-53AA-4DE4-B9C7-1854D4DC49A2}" srcOrd="3" destOrd="0" presId="urn:microsoft.com/office/officeart/2005/8/layout/lProcess3"/>
    <dgm:cxn modelId="{AB236C7A-DC46-4F12-B1F7-A8D264DF93BB}" type="presParOf" srcId="{8E767DE4-A03C-4B57-880A-2AF0368306D6}" destId="{FBC63662-40F4-4583-8232-14F4B5DE183E}" srcOrd="4" destOrd="0" presId="urn:microsoft.com/office/officeart/2005/8/layout/lProcess3"/>
    <dgm:cxn modelId="{436B365D-360A-4E74-BAC6-B29C2F3ADF43}" type="presParOf" srcId="{FBC63662-40F4-4583-8232-14F4B5DE183E}" destId="{83AD0F6E-7016-4DC4-848F-A6742FE1FD6D}" srcOrd="0" destOrd="0" presId="urn:microsoft.com/office/officeart/2005/8/layout/lProcess3"/>
    <dgm:cxn modelId="{749D8602-39CB-4E34-9F7B-80864E8A1439}" type="presParOf" srcId="{FBC63662-40F4-4583-8232-14F4B5DE183E}" destId="{81D53C94-1BD6-434F-A2C6-B62C7B8B38ED}" srcOrd="1" destOrd="0" presId="urn:microsoft.com/office/officeart/2005/8/layout/lProcess3"/>
    <dgm:cxn modelId="{B1196826-90E4-46BA-9329-F53A0D3EFF7C}" type="presParOf" srcId="{FBC63662-40F4-4583-8232-14F4B5DE183E}" destId="{D57BB854-D8B7-484F-B7B9-A19F354FEAD0}" srcOrd="2" destOrd="0" presId="urn:microsoft.com/office/officeart/2005/8/layout/lProcess3"/>
    <dgm:cxn modelId="{5B8B4C7D-2E86-47FE-B25C-B25303E6CE79}" type="presParOf" srcId="{FBC63662-40F4-4583-8232-14F4B5DE183E}" destId="{D9058714-4B61-4FB0-8094-4B3DEBBA2F1A}" srcOrd="3" destOrd="0" presId="urn:microsoft.com/office/officeart/2005/8/layout/lProcess3"/>
    <dgm:cxn modelId="{DFAA9589-D101-4633-A280-14499964A8E5}" type="presParOf" srcId="{FBC63662-40F4-4583-8232-14F4B5DE183E}" destId="{0752A74F-6F93-4CA1-8774-DC329C7D4D8E}"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4AC01EA-0E92-46DE-904B-D8D8AE3EBC93}" type="doc">
      <dgm:prSet loTypeId="urn:microsoft.com/office/officeart/2005/8/layout/lProcess3" loCatId="process" qsTypeId="urn:microsoft.com/office/officeart/2005/8/quickstyle/simple1" qsCatId="simple" csTypeId="urn:microsoft.com/office/officeart/2005/8/colors/colorful2" csCatId="colorful" phldr="1"/>
      <dgm:spPr/>
      <dgm:t>
        <a:bodyPr/>
        <a:lstStyle/>
        <a:p>
          <a:endParaRPr lang="en-US"/>
        </a:p>
      </dgm:t>
    </dgm:pt>
    <dgm:pt modelId="{7611D983-23EB-4F27-B500-F48265246E40}">
      <dgm:prSet/>
      <dgm:spPr/>
      <dgm:t>
        <a:bodyPr/>
        <a:lstStyle/>
        <a:p>
          <a:r>
            <a:rPr lang="en-US" dirty="0"/>
            <a:t>The rotating object consists of mass in motion,</a:t>
          </a:r>
        </a:p>
      </dgm:t>
    </dgm:pt>
    <dgm:pt modelId="{B6B22EEA-ABB2-4008-A5F8-A49FFB65A271}" type="parTrans" cxnId="{5962D795-EBF7-4CAA-8F4E-213E80B49FB2}">
      <dgm:prSet/>
      <dgm:spPr/>
      <dgm:t>
        <a:bodyPr/>
        <a:lstStyle/>
        <a:p>
          <a:endParaRPr lang="en-US"/>
        </a:p>
      </dgm:t>
    </dgm:pt>
    <dgm:pt modelId="{C1F9D090-1BBD-4EDA-ABCE-F503D30D9184}" type="sibTrans" cxnId="{5962D795-EBF7-4CAA-8F4E-213E80B49FB2}">
      <dgm:prSet/>
      <dgm:spPr/>
      <dgm:t>
        <a:bodyPr/>
        <a:lstStyle/>
        <a:p>
          <a:endParaRPr lang="en-US"/>
        </a:p>
      </dgm:t>
    </dgm:pt>
    <dgm:pt modelId="{ABF79E46-1B94-445B-86A4-D07A94E055C5}">
      <dgm:prSet/>
      <dgm:spPr/>
      <dgm:t>
        <a:bodyPr/>
        <a:lstStyle/>
        <a:p>
          <a:r>
            <a:rPr lang="en-US" dirty="0"/>
            <a:t>Let’s consider a body made up of a large number of particles</a:t>
          </a:r>
        </a:p>
      </dgm:t>
    </dgm:pt>
    <dgm:pt modelId="{85983D98-46B3-4E5F-A6A0-79839A84DA3F}" type="parTrans" cxnId="{344FDE6F-C6AD-4D47-9678-D56FB45B70FA}">
      <dgm:prSet/>
      <dgm:spPr/>
      <dgm:t>
        <a:bodyPr/>
        <a:lstStyle/>
        <a:p>
          <a:endParaRPr lang="en-US"/>
        </a:p>
      </dgm:t>
    </dgm:pt>
    <dgm:pt modelId="{85CB539E-2F1D-4F7A-97E1-B16B26D51B53}" type="sibTrans" cxnId="{344FDE6F-C6AD-4D47-9678-D56FB45B70FA}">
      <dgm:prSet/>
      <dgm:spPr/>
      <dgm:t>
        <a:bodyPr/>
        <a:lstStyle/>
        <a:p>
          <a:endParaRPr lang="en-US"/>
        </a:p>
      </dgm:t>
    </dgm:pt>
    <mc:AlternateContent xmlns:mc="http://schemas.openxmlformats.org/markup-compatibility/2006" xmlns:a14="http://schemas.microsoft.com/office/drawing/2010/main">
      <mc:Choice Requires="a14">
        <dgm:pt modelId="{CC57E97F-CD05-408A-A551-0B67BF8209CD}">
          <dgm:prSet/>
          <dgm:spPr/>
          <dgm:t>
            <a:bodyPr/>
            <a:lstStyle/>
            <a:p>
              <a:r>
                <a:rPr lang="en-US" dirty="0"/>
                <a:t>Kinetic energy of an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𝑖</m:t>
                      </m:r>
                    </m:e>
                    <m:sup>
                      <m:r>
                        <a:rPr lang="en-US" b="0" i="1" smtClean="0">
                          <a:latin typeface="Cambria Math" panose="02040503050406030204" pitchFamily="18" charset="0"/>
                        </a:rPr>
                        <m:t>𝑡h</m:t>
                      </m:r>
                    </m:sup>
                  </m:sSup>
                </m:oMath>
              </a14:m>
              <a:r>
                <a:rPr lang="en-US" dirty="0"/>
                <a:t> particle is</a:t>
              </a:r>
            </a:p>
          </dgm:t>
        </dgm:pt>
      </mc:Choice>
      <mc:Fallback xmlns="">
        <dgm:pt modelId="{CC57E97F-CD05-408A-A551-0B67BF8209CD}">
          <dgm:prSet/>
          <dgm:spPr/>
          <dgm:t>
            <a:bodyPr/>
            <a:lstStyle/>
            <a:p>
              <a:r>
                <a:rPr lang="en-US" dirty="0"/>
                <a:t>Kinetic energy of an </a:t>
              </a:r>
              <a:r>
                <a:rPr lang="en-US" b="0" i="0">
                  <a:latin typeface="Cambria Math" panose="02040503050406030204" pitchFamily="18" charset="0"/>
                </a:rPr>
                <a:t>𝑖^𝑡ℎ</a:t>
              </a:r>
              <a:r>
                <a:rPr lang="en-US" dirty="0"/>
                <a:t> particle is</a:t>
              </a:r>
            </a:p>
          </dgm:t>
        </dgm:pt>
      </mc:Fallback>
    </mc:AlternateContent>
    <dgm:pt modelId="{0CDD2B8B-7E36-4352-A889-83AE1D298FE6}" type="parTrans" cxnId="{9F69D9E6-DCE0-409D-98B8-A46ADF013DFE}">
      <dgm:prSet/>
      <dgm:spPr/>
      <dgm:t>
        <a:bodyPr/>
        <a:lstStyle/>
        <a:p>
          <a:endParaRPr lang="en-US"/>
        </a:p>
      </dgm:t>
    </dgm:pt>
    <dgm:pt modelId="{26872F7B-FBFA-4EEE-BAF4-41E2DEFEFA8C}" type="sibTrans" cxnId="{9F69D9E6-DCE0-409D-98B8-A46ADF013DFE}">
      <dgm:prSet/>
      <dgm:spPr/>
      <dgm:t>
        <a:bodyPr/>
        <a:lstStyle/>
        <a:p>
          <a:endParaRPr lang="en-US"/>
        </a:p>
      </dgm:t>
    </dgm:pt>
    <mc:AlternateContent xmlns:mc="http://schemas.openxmlformats.org/markup-compatibility/2006" xmlns:a14="http://schemas.microsoft.com/office/drawing/2010/main">
      <mc:Choice Requires="a14">
        <dgm:pt modelId="{D4784401-F059-4CC0-BA11-E71B971A23B4}">
          <dgm:prSet/>
          <dgm:spPr/>
          <dgm:t>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IN" i="1">
                            <a:latin typeface="Cambria Math" panose="02040503050406030204" pitchFamily="18" charset="0"/>
                          </a:rPr>
                          <m:t>1</m:t>
                        </m:r>
                      </m:num>
                      <m:den>
                        <m:r>
                          <a:rPr lang="en-IN" i="1">
                            <a:latin typeface="Cambria Math" panose="02040503050406030204" pitchFamily="18" charset="0"/>
                          </a:rPr>
                          <m:t>2</m:t>
                        </m:r>
                      </m:den>
                    </m:f>
                    <m:sSub>
                      <m:sSubPr>
                        <m:ctrlPr>
                          <a:rPr lang="en-US" i="1">
                            <a:latin typeface="Cambria Math" panose="02040503050406030204" pitchFamily="18" charset="0"/>
                          </a:rPr>
                        </m:ctrlPr>
                      </m:sSubPr>
                      <m:e>
                        <m:r>
                          <a:rPr lang="en-IN" i="1">
                            <a:latin typeface="Cambria Math" panose="02040503050406030204" pitchFamily="18" charset="0"/>
                          </a:rPr>
                          <m:t>𝑚</m:t>
                        </m:r>
                      </m:e>
                      <m:sub>
                        <m:r>
                          <a:rPr lang="en-IN" i="1">
                            <a:latin typeface="Cambria Math" panose="02040503050406030204" pitchFamily="18" charset="0"/>
                          </a:rPr>
                          <m:t>𝑖</m:t>
                        </m:r>
                      </m:sub>
                    </m:sSub>
                    <m:sSubSup>
                      <m:sSubSupPr>
                        <m:ctrlPr>
                          <a:rPr lang="en-US" i="1">
                            <a:latin typeface="Cambria Math" panose="02040503050406030204" pitchFamily="18" charset="0"/>
                          </a:rPr>
                        </m:ctrlPr>
                      </m:sSubSupPr>
                      <m:e>
                        <m:r>
                          <a:rPr lang="en-IN" i="1">
                            <a:latin typeface="Cambria Math" panose="02040503050406030204" pitchFamily="18" charset="0"/>
                          </a:rPr>
                          <m:t>𝑣</m:t>
                        </m:r>
                      </m:e>
                      <m:sub>
                        <m:r>
                          <a:rPr lang="en-IN" i="1">
                            <a:latin typeface="Cambria Math" panose="02040503050406030204" pitchFamily="18" charset="0"/>
                          </a:rPr>
                          <m:t>𝑖</m:t>
                        </m:r>
                      </m:sub>
                      <m:sup>
                        <m:r>
                          <a:rPr lang="en-IN" i="1">
                            <a:latin typeface="Cambria Math" panose="02040503050406030204" pitchFamily="18" charset="0"/>
                          </a:rPr>
                          <m:t>2</m:t>
                        </m:r>
                      </m:sup>
                    </m:sSubSup>
                    <m:r>
                      <a:rPr lang="en-IN" i="1">
                        <a:latin typeface="Cambria Math" panose="02040503050406030204" pitchFamily="18" charset="0"/>
                      </a:rPr>
                      <m:t>=</m:t>
                    </m:r>
                    <m:f>
                      <m:fPr>
                        <m:ctrlPr>
                          <a:rPr lang="en-US" i="1">
                            <a:latin typeface="Cambria Math" panose="02040503050406030204" pitchFamily="18" charset="0"/>
                          </a:rPr>
                        </m:ctrlPr>
                      </m:fPr>
                      <m:num>
                        <m:r>
                          <a:rPr lang="en-IN" i="1">
                            <a:latin typeface="Cambria Math" panose="02040503050406030204" pitchFamily="18" charset="0"/>
                          </a:rPr>
                          <m:t>1</m:t>
                        </m:r>
                      </m:num>
                      <m:den>
                        <m:r>
                          <a:rPr lang="en-IN" i="1">
                            <a:latin typeface="Cambria Math" panose="02040503050406030204" pitchFamily="18" charset="0"/>
                          </a:rPr>
                          <m:t>2</m:t>
                        </m:r>
                      </m:den>
                    </m:f>
                    <m:sSub>
                      <m:sSubPr>
                        <m:ctrlPr>
                          <a:rPr lang="en-US" i="1">
                            <a:latin typeface="Cambria Math" panose="02040503050406030204" pitchFamily="18" charset="0"/>
                          </a:rPr>
                        </m:ctrlPr>
                      </m:sSubPr>
                      <m:e>
                        <m:r>
                          <a:rPr lang="en-IN" i="1">
                            <a:latin typeface="Cambria Math" panose="02040503050406030204" pitchFamily="18" charset="0"/>
                          </a:rPr>
                          <m:t>𝑚</m:t>
                        </m:r>
                      </m:e>
                      <m:sub>
                        <m:r>
                          <a:rPr lang="en-IN" i="1">
                            <a:latin typeface="Cambria Math" panose="02040503050406030204" pitchFamily="18" charset="0"/>
                          </a:rPr>
                          <m:t>𝑖</m:t>
                        </m:r>
                      </m:sub>
                    </m:sSub>
                    <m:r>
                      <a:rPr lang="en-IN" i="1">
                        <a:latin typeface="Cambria Math" panose="02040503050406030204" pitchFamily="18" charset="0"/>
                      </a:rPr>
                      <m:t>(</m:t>
                    </m:r>
                    <m:sSub>
                      <m:sSubPr>
                        <m:ctrlPr>
                          <a:rPr lang="en-US" i="1">
                            <a:latin typeface="Cambria Math" panose="02040503050406030204" pitchFamily="18" charset="0"/>
                          </a:rPr>
                        </m:ctrlPr>
                      </m:sSubPr>
                      <m:e>
                        <m:r>
                          <a:rPr lang="en-IN" i="1">
                            <a:latin typeface="Cambria Math" panose="02040503050406030204" pitchFamily="18" charset="0"/>
                          </a:rPr>
                          <m:t>𝑟</m:t>
                        </m:r>
                      </m:e>
                      <m:sub>
                        <m:r>
                          <a:rPr lang="en-IN" i="1">
                            <a:latin typeface="Cambria Math" panose="02040503050406030204" pitchFamily="18" charset="0"/>
                          </a:rPr>
                          <m:t>𝑖</m:t>
                        </m:r>
                      </m:sub>
                    </m:sSub>
                    <m:sSub>
                      <m:sSubPr>
                        <m:ctrlPr>
                          <a:rPr lang="en-US" i="1">
                            <a:latin typeface="Cambria Math" panose="02040503050406030204" pitchFamily="18" charset="0"/>
                          </a:rPr>
                        </m:ctrlPr>
                      </m:sSubPr>
                      <m:e>
                        <m:r>
                          <a:rPr lang="en-IN" i="1">
                            <a:latin typeface="Cambria Math" panose="02040503050406030204" pitchFamily="18" charset="0"/>
                          </a:rPr>
                          <m:t>𝜔</m:t>
                        </m:r>
                      </m:e>
                      <m:sub>
                        <m:r>
                          <a:rPr lang="en-IN" i="1">
                            <a:latin typeface="Cambria Math" panose="02040503050406030204" pitchFamily="18" charset="0"/>
                          </a:rPr>
                          <m:t>𝑖</m:t>
                        </m:r>
                      </m:sub>
                    </m:sSub>
                    <m:sSup>
                      <m:sSupPr>
                        <m:ctrlPr>
                          <a:rPr lang="en-US" i="1">
                            <a:latin typeface="Cambria Math" panose="02040503050406030204" pitchFamily="18" charset="0"/>
                          </a:rPr>
                        </m:ctrlPr>
                      </m:sSupPr>
                      <m:e>
                        <m:r>
                          <a:rPr lang="en-IN" i="1">
                            <a:latin typeface="Cambria Math" panose="02040503050406030204" pitchFamily="18" charset="0"/>
                          </a:rPr>
                          <m:t>)</m:t>
                        </m:r>
                      </m:e>
                      <m:sup>
                        <m:r>
                          <a:rPr lang="en-IN" i="1">
                            <a:latin typeface="Cambria Math" panose="02040503050406030204" pitchFamily="18" charset="0"/>
                          </a:rPr>
                          <m:t>2</m:t>
                        </m:r>
                      </m:sup>
                    </m:sSup>
                  </m:oMath>
                </m:oMathPara>
              </a14:m>
              <a:endParaRPr lang="en-US" dirty="0"/>
            </a:p>
          </dgm:t>
        </dgm:pt>
      </mc:Choice>
      <mc:Fallback xmlns="">
        <dgm:pt modelId="{D4784401-F059-4CC0-BA11-E71B971A23B4}">
          <dgm:prSet/>
          <dgm:spPr/>
          <dgm:t>
            <a:bodyPr/>
            <a:lstStyle/>
            <a:p>
              <a:r>
                <a:rPr lang="en-IN" i="0"/>
                <a:t>1</a:t>
              </a:r>
              <a:r>
                <a:rPr lang="en-US" i="0"/>
                <a:t>/</a:t>
              </a:r>
              <a:r>
                <a:rPr lang="en-IN" i="0"/>
                <a:t>2</a:t>
              </a:r>
              <a:r>
                <a:rPr lang="en-US" i="0"/>
                <a:t> </a:t>
              </a:r>
              <a:r>
                <a:rPr lang="en-IN" i="0"/>
                <a:t>𝑚</a:t>
              </a:r>
              <a:r>
                <a:rPr lang="en-US" i="0"/>
                <a:t>_</a:t>
              </a:r>
              <a:r>
                <a:rPr lang="en-IN" i="0"/>
                <a:t>𝑖</a:t>
              </a:r>
              <a:r>
                <a:rPr lang="en-US" i="0"/>
                <a:t> </a:t>
              </a:r>
              <a:r>
                <a:rPr lang="en-IN" i="0"/>
                <a:t>𝑣</a:t>
              </a:r>
              <a:r>
                <a:rPr lang="en-US" i="0"/>
                <a:t>_</a:t>
              </a:r>
              <a:r>
                <a:rPr lang="en-IN" i="0"/>
                <a:t>𝑖^2=1</a:t>
              </a:r>
              <a:r>
                <a:rPr lang="en-US" i="0"/>
                <a:t>/</a:t>
              </a:r>
              <a:r>
                <a:rPr lang="en-IN" i="0"/>
                <a:t>2</a:t>
              </a:r>
              <a:r>
                <a:rPr lang="en-US" i="0"/>
                <a:t> </a:t>
              </a:r>
              <a:r>
                <a:rPr lang="en-IN" i="0"/>
                <a:t>𝑚</a:t>
              </a:r>
              <a:r>
                <a:rPr lang="en-US" i="0"/>
                <a:t>_</a:t>
              </a:r>
              <a:r>
                <a:rPr lang="en-IN" i="0"/>
                <a:t>𝑖 (𝑟</a:t>
              </a:r>
              <a:r>
                <a:rPr lang="en-US" i="0"/>
                <a:t>_</a:t>
              </a:r>
              <a:r>
                <a:rPr lang="en-IN" i="0"/>
                <a:t>𝑖</a:t>
              </a:r>
              <a:r>
                <a:rPr lang="en-US" i="0"/>
                <a:t> </a:t>
              </a:r>
              <a:r>
                <a:rPr lang="en-IN" i="0"/>
                <a:t>𝜔</a:t>
              </a:r>
              <a:r>
                <a:rPr lang="en-US" i="0"/>
                <a:t>_</a:t>
              </a:r>
              <a:r>
                <a:rPr lang="en-IN" i="0"/>
                <a:t>𝑖</a:t>
              </a:r>
              <a:r>
                <a:rPr lang="en-US" i="0"/>
                <a:t> </a:t>
              </a:r>
              <a:r>
                <a:rPr lang="en-IN" i="0"/>
                <a:t>)</a:t>
              </a:r>
              <a:r>
                <a:rPr lang="en-US" i="0"/>
                <a:t>^</a:t>
              </a:r>
              <a:r>
                <a:rPr lang="en-IN" i="0"/>
                <a:t>2</a:t>
              </a:r>
              <a:endParaRPr lang="en-US" dirty="0"/>
            </a:p>
          </dgm:t>
        </dgm:pt>
      </mc:Fallback>
    </mc:AlternateContent>
    <dgm:pt modelId="{27CB7D84-E753-4D1D-B616-EDF5085B5396}" type="parTrans" cxnId="{5B9F141D-9C08-4E49-8F05-23F95A04E3ED}">
      <dgm:prSet/>
      <dgm:spPr/>
      <dgm:t>
        <a:bodyPr/>
        <a:lstStyle/>
        <a:p>
          <a:endParaRPr lang="en-US"/>
        </a:p>
      </dgm:t>
    </dgm:pt>
    <dgm:pt modelId="{56D4E286-62E8-46A0-8622-1FCC306EB412}" type="sibTrans" cxnId="{5B9F141D-9C08-4E49-8F05-23F95A04E3ED}">
      <dgm:prSet/>
      <dgm:spPr/>
      <dgm:t>
        <a:bodyPr/>
        <a:lstStyle/>
        <a:p>
          <a:endParaRPr lang="en-US"/>
        </a:p>
      </dgm:t>
    </dgm:pt>
    <dgm:pt modelId="{163B252D-444A-4F01-A348-DDDFE4984A3A}">
      <dgm:prSet/>
      <dgm:spPr/>
      <dgm:t>
        <a:bodyPr/>
        <a:lstStyle/>
        <a:p>
          <a:r>
            <a:rPr lang="en-IN" dirty="0"/>
            <a:t>Total  kinetic energy is</a:t>
          </a:r>
          <a:endParaRPr lang="en-US" dirty="0"/>
        </a:p>
      </dgm:t>
    </dgm:pt>
    <dgm:pt modelId="{58242835-08A1-4B18-8640-7A9266D34827}" type="parTrans" cxnId="{ACAAD86A-9222-4CDE-9785-098E5C8045F8}">
      <dgm:prSet/>
      <dgm:spPr/>
      <dgm:t>
        <a:bodyPr/>
        <a:lstStyle/>
        <a:p>
          <a:endParaRPr lang="en-US"/>
        </a:p>
      </dgm:t>
    </dgm:pt>
    <dgm:pt modelId="{3D8323E6-7CD5-43F8-8956-2E0E1DD78855}" type="sibTrans" cxnId="{ACAAD86A-9222-4CDE-9785-098E5C8045F8}">
      <dgm:prSet/>
      <dgm:spPr/>
      <dgm:t>
        <a:bodyPr/>
        <a:lstStyle/>
        <a:p>
          <a:endParaRPr lang="en-US"/>
        </a:p>
      </dgm:t>
    </dgm:pt>
    <mc:AlternateContent xmlns:mc="http://schemas.openxmlformats.org/markup-compatibility/2006" xmlns:a14="http://schemas.microsoft.com/office/drawing/2010/main">
      <mc:Choice Requires="a14">
        <dgm:pt modelId="{DA32F72D-0710-4A4D-86DB-BBD07E81A0E1}">
          <dgm:prSet/>
          <dgm:spPr/>
          <dgm:t>
            <a:bodyPr/>
            <a:lstStyle/>
            <a:p>
              <a:pPr/>
              <a14:m>
                <m:oMathPara xmlns:m="http://schemas.openxmlformats.org/officeDocument/2006/math">
                  <m:oMathParaPr>
                    <m:jc m:val="centerGroup"/>
                  </m:oMathParaPr>
                  <m:oMath xmlns:m="http://schemas.openxmlformats.org/officeDocument/2006/math">
                    <m:r>
                      <a:rPr lang="en-IN" i="1" smtClean="0">
                        <a:latin typeface="Cambria Math" panose="02040503050406030204" pitchFamily="18" charset="0"/>
                      </a:rPr>
                      <m:t>𝐾</m:t>
                    </m:r>
                    <m:r>
                      <a:rPr lang="en-US" b="0" i="1" smtClean="0">
                        <a:latin typeface="Cambria Math" panose="02040503050406030204" pitchFamily="18" charset="0"/>
                      </a:rPr>
                      <m:t>𝐸</m:t>
                    </m:r>
                    <m:r>
                      <a:rPr lang="en-IN" i="1" smtClean="0">
                        <a:latin typeface="Cambria Math" panose="02040503050406030204" pitchFamily="18" charset="0"/>
                      </a:rPr>
                      <m:t>=</m:t>
                    </m:r>
                    <m:nary>
                      <m:naryPr>
                        <m:chr m:val="∑"/>
                        <m:limLoc m:val="undOvr"/>
                        <m:supHide m:val="on"/>
                        <m:ctrlPr>
                          <a:rPr lang="en-US" i="1">
                            <a:latin typeface="Cambria Math" panose="02040503050406030204" pitchFamily="18" charset="0"/>
                          </a:rPr>
                        </m:ctrlPr>
                      </m:naryPr>
                      <m:sub>
                        <m:r>
                          <a:rPr lang="en-IN" i="1">
                            <a:latin typeface="Cambria Math" panose="02040503050406030204" pitchFamily="18" charset="0"/>
                          </a:rPr>
                          <m:t>𝑖</m:t>
                        </m:r>
                      </m:sub>
                      <m:sup/>
                      <m:e>
                        <m:f>
                          <m:fPr>
                            <m:ctrlPr>
                              <a:rPr lang="en-US" i="1">
                                <a:latin typeface="Cambria Math" panose="02040503050406030204" pitchFamily="18" charset="0"/>
                              </a:rPr>
                            </m:ctrlPr>
                          </m:fPr>
                          <m:num>
                            <m:r>
                              <a:rPr lang="en-IN" i="1">
                                <a:latin typeface="Cambria Math" panose="02040503050406030204" pitchFamily="18" charset="0"/>
                              </a:rPr>
                              <m:t>1</m:t>
                            </m:r>
                          </m:num>
                          <m:den>
                            <m:r>
                              <a:rPr lang="en-IN" i="1">
                                <a:latin typeface="Cambria Math" panose="02040503050406030204" pitchFamily="18" charset="0"/>
                              </a:rPr>
                              <m:t>2</m:t>
                            </m:r>
                          </m:den>
                        </m:f>
                        <m:sSub>
                          <m:sSubPr>
                            <m:ctrlPr>
                              <a:rPr lang="en-US" i="1">
                                <a:latin typeface="Cambria Math" panose="02040503050406030204" pitchFamily="18" charset="0"/>
                              </a:rPr>
                            </m:ctrlPr>
                          </m:sSubPr>
                          <m:e>
                            <m:r>
                              <a:rPr lang="en-IN" i="1">
                                <a:latin typeface="Cambria Math" panose="02040503050406030204" pitchFamily="18" charset="0"/>
                              </a:rPr>
                              <m:t>𝑚</m:t>
                            </m:r>
                          </m:e>
                          <m:sub>
                            <m:r>
                              <a:rPr lang="en-IN" i="1">
                                <a:latin typeface="Cambria Math" panose="02040503050406030204" pitchFamily="18" charset="0"/>
                              </a:rPr>
                              <m:t>𝑖</m:t>
                            </m:r>
                          </m:sub>
                        </m:sSub>
                        <m:r>
                          <a:rPr lang="en-IN" i="1">
                            <a:latin typeface="Cambria Math" panose="02040503050406030204" pitchFamily="18" charset="0"/>
                          </a:rPr>
                          <m:t>(</m:t>
                        </m:r>
                        <m:sSub>
                          <m:sSubPr>
                            <m:ctrlPr>
                              <a:rPr lang="en-US" i="1">
                                <a:latin typeface="Cambria Math" panose="02040503050406030204" pitchFamily="18" charset="0"/>
                              </a:rPr>
                            </m:ctrlPr>
                          </m:sSubPr>
                          <m:e>
                            <m:r>
                              <a:rPr lang="en-IN" i="1">
                                <a:latin typeface="Cambria Math" panose="02040503050406030204" pitchFamily="18" charset="0"/>
                              </a:rPr>
                              <m:t>𝑟</m:t>
                            </m:r>
                          </m:e>
                          <m:sub>
                            <m:r>
                              <a:rPr lang="en-IN" i="1">
                                <a:latin typeface="Cambria Math" panose="02040503050406030204" pitchFamily="18" charset="0"/>
                              </a:rPr>
                              <m:t>𝑖</m:t>
                            </m:r>
                          </m:sub>
                        </m:sSub>
                        <m:sSub>
                          <m:sSubPr>
                            <m:ctrlPr>
                              <a:rPr lang="en-US" i="1">
                                <a:latin typeface="Cambria Math" panose="02040503050406030204" pitchFamily="18" charset="0"/>
                              </a:rPr>
                            </m:ctrlPr>
                          </m:sSubPr>
                          <m:e>
                            <m:r>
                              <a:rPr lang="en-IN" i="1">
                                <a:latin typeface="Cambria Math" panose="02040503050406030204" pitchFamily="18" charset="0"/>
                              </a:rPr>
                              <m:t>𝜔</m:t>
                            </m:r>
                          </m:e>
                          <m:sub>
                            <m:r>
                              <a:rPr lang="en-IN" i="1">
                                <a:latin typeface="Cambria Math" panose="02040503050406030204" pitchFamily="18" charset="0"/>
                              </a:rPr>
                              <m:t>𝑖</m:t>
                            </m:r>
                          </m:sub>
                        </m:sSub>
                        <m:sSup>
                          <m:sSupPr>
                            <m:ctrlPr>
                              <a:rPr lang="en-US" i="1">
                                <a:latin typeface="Cambria Math" panose="02040503050406030204" pitchFamily="18" charset="0"/>
                              </a:rPr>
                            </m:ctrlPr>
                          </m:sSupPr>
                          <m:e>
                            <m:r>
                              <a:rPr lang="en-IN" i="1">
                                <a:latin typeface="Cambria Math" panose="02040503050406030204" pitchFamily="18" charset="0"/>
                              </a:rPr>
                              <m:t>)</m:t>
                            </m:r>
                          </m:e>
                          <m:sup>
                            <m:r>
                              <a:rPr lang="en-IN" i="1">
                                <a:latin typeface="Cambria Math" panose="02040503050406030204" pitchFamily="18" charset="0"/>
                              </a:rPr>
                              <m:t>2</m:t>
                            </m:r>
                          </m:sup>
                        </m:sSup>
                      </m:e>
                    </m:nary>
                    <m:r>
                      <a:rPr lang="en-US" b="0" i="1">
                        <a:latin typeface="Cambria Math" panose="02040503050406030204" pitchFamily="18" charset="0"/>
                      </a:rPr>
                      <m:t>=</m:t>
                    </m:r>
                    <m:f>
                      <m:fPr>
                        <m:ctrlPr>
                          <a:rPr lang="en-US" b="0" i="1">
                            <a:latin typeface="Cambria Math" panose="02040503050406030204" pitchFamily="18" charset="0"/>
                          </a:rPr>
                        </m:ctrlPr>
                      </m:fPr>
                      <m:num>
                        <m:r>
                          <a:rPr lang="en-US" b="0" i="1">
                            <a:latin typeface="Cambria Math" panose="02040503050406030204" pitchFamily="18" charset="0"/>
                          </a:rPr>
                          <m:t>1</m:t>
                        </m:r>
                      </m:num>
                      <m:den>
                        <m:r>
                          <a:rPr lang="en-US" b="0" i="1">
                            <a:latin typeface="Cambria Math" panose="02040503050406030204" pitchFamily="18" charset="0"/>
                          </a:rPr>
                          <m:t>2</m:t>
                        </m:r>
                      </m:den>
                    </m:f>
                    <m:r>
                      <a:rPr lang="en-US" b="0" i="1">
                        <a:latin typeface="Cambria Math" panose="02040503050406030204" pitchFamily="18" charset="0"/>
                      </a:rPr>
                      <m:t>(</m:t>
                    </m:r>
                    <m:nary>
                      <m:naryPr>
                        <m:chr m:val="∑"/>
                        <m:limLoc m:val="undOvr"/>
                        <m:supHide m:val="on"/>
                        <m:ctrlPr>
                          <a:rPr lang="en-US" i="1">
                            <a:latin typeface="Cambria Math" panose="02040503050406030204" pitchFamily="18" charset="0"/>
                          </a:rPr>
                        </m:ctrlPr>
                      </m:naryPr>
                      <m:sub>
                        <m:r>
                          <a:rPr lang="en-IN" i="1">
                            <a:latin typeface="Cambria Math" panose="02040503050406030204" pitchFamily="18" charset="0"/>
                          </a:rPr>
                          <m:t>𝑖</m:t>
                        </m:r>
                      </m:sub>
                      <m:sup/>
                      <m:e>
                        <m:sSub>
                          <m:sSubPr>
                            <m:ctrlPr>
                              <a:rPr lang="en-US" i="1">
                                <a:latin typeface="Cambria Math" panose="02040503050406030204" pitchFamily="18" charset="0"/>
                              </a:rPr>
                            </m:ctrlPr>
                          </m:sSubPr>
                          <m:e>
                            <m:r>
                              <a:rPr lang="en-IN" i="1">
                                <a:latin typeface="Cambria Math" panose="02040503050406030204" pitchFamily="18" charset="0"/>
                              </a:rPr>
                              <m:t>𝑚</m:t>
                            </m:r>
                          </m:e>
                          <m:sub>
                            <m:r>
                              <a:rPr lang="en-IN" i="1">
                                <a:latin typeface="Cambria Math" panose="02040503050406030204" pitchFamily="18" charset="0"/>
                              </a:rPr>
                              <m:t>𝑖</m:t>
                            </m:r>
                          </m:sub>
                        </m:sSub>
                        <m:sSubSup>
                          <m:sSubSupPr>
                            <m:ctrlPr>
                              <a:rPr lang="en-IN" i="1">
                                <a:latin typeface="Cambria Math" panose="02040503050406030204" pitchFamily="18" charset="0"/>
                              </a:rPr>
                            </m:ctrlPr>
                          </m:sSubSupPr>
                          <m:e>
                            <m:r>
                              <a:rPr lang="en-US" b="0" i="1">
                                <a:latin typeface="Cambria Math" panose="02040503050406030204" pitchFamily="18" charset="0"/>
                              </a:rPr>
                              <m:t>𝑟</m:t>
                            </m:r>
                          </m:e>
                          <m:sub>
                            <m:r>
                              <a:rPr lang="en-US" b="0" i="1">
                                <a:latin typeface="Cambria Math" panose="02040503050406030204" pitchFamily="18" charset="0"/>
                              </a:rPr>
                              <m:t>𝑖</m:t>
                            </m:r>
                          </m:sub>
                          <m:sup>
                            <m:r>
                              <a:rPr lang="en-US" b="0" i="1">
                                <a:latin typeface="Cambria Math" panose="02040503050406030204" pitchFamily="18" charset="0"/>
                              </a:rPr>
                              <m:t>2</m:t>
                            </m:r>
                          </m:sup>
                        </m:sSubSup>
                        <m:r>
                          <a:rPr lang="en-US" b="0" i="1">
                            <a:latin typeface="Cambria Math" panose="02040503050406030204" pitchFamily="18" charset="0"/>
                          </a:rPr>
                          <m:t>)</m:t>
                        </m:r>
                        <m:sSup>
                          <m:sSupPr>
                            <m:ctrlPr>
                              <a:rPr lang="en-US" b="0" i="1">
                                <a:latin typeface="Cambria Math" panose="02040503050406030204" pitchFamily="18" charset="0"/>
                              </a:rPr>
                            </m:ctrlPr>
                          </m:sSupPr>
                          <m:e>
                            <m:r>
                              <a:rPr lang="en-US" b="0" i="1">
                                <a:latin typeface="Cambria Math" panose="02040503050406030204" pitchFamily="18" charset="0"/>
                              </a:rPr>
                              <m:t>𝜔</m:t>
                            </m:r>
                          </m:e>
                          <m:sup>
                            <m:r>
                              <a:rPr lang="en-US" b="0" i="1">
                                <a:latin typeface="Cambria Math" panose="02040503050406030204" pitchFamily="18" charset="0"/>
                              </a:rPr>
                              <m:t>2</m:t>
                            </m:r>
                          </m:sup>
                        </m:sSup>
                      </m:e>
                    </m:nary>
                  </m:oMath>
                </m:oMathPara>
              </a14:m>
              <a:endParaRPr lang="en-US" dirty="0"/>
            </a:p>
          </dgm:t>
        </dgm:pt>
      </mc:Choice>
      <mc:Fallback xmlns="">
        <dgm:pt modelId="{DA32F72D-0710-4A4D-86DB-BBD07E81A0E1}">
          <dgm:prSet/>
          <dgm:spPr/>
          <dgm:t>
            <a:bodyPr/>
            <a:lstStyle/>
            <a:p>
              <a:r>
                <a:rPr lang="en-IN" i="0"/>
                <a:t>𝐾</a:t>
              </a:r>
              <a:r>
                <a:rPr lang="en-US" b="0" i="0">
                  <a:latin typeface="Cambria Math" panose="02040503050406030204" pitchFamily="18" charset="0"/>
                </a:rPr>
                <a:t>𝐸</a:t>
              </a:r>
              <a:r>
                <a:rPr lang="en-IN" i="0"/>
                <a:t>=</a:t>
              </a:r>
              <a:r>
                <a:rPr lang="en-US" i="0"/>
                <a:t>∑1</a:t>
              </a:r>
              <a:r>
                <a:rPr lang="en-IN" i="0"/>
                <a:t>_𝑖▒</a:t>
              </a:r>
              <a:r>
                <a:rPr lang="en-US" i="0"/>
                <a:t>〖</a:t>
              </a:r>
              <a:r>
                <a:rPr lang="en-IN" i="0"/>
                <a:t>1</a:t>
              </a:r>
              <a:r>
                <a:rPr lang="en-US" i="0"/>
                <a:t>/</a:t>
              </a:r>
              <a:r>
                <a:rPr lang="en-IN" i="0"/>
                <a:t>2</a:t>
              </a:r>
              <a:r>
                <a:rPr lang="en-US" i="0"/>
                <a:t> </a:t>
              </a:r>
              <a:r>
                <a:rPr lang="en-IN" i="0"/>
                <a:t>𝑚</a:t>
              </a:r>
              <a:r>
                <a:rPr lang="en-US" i="0"/>
                <a:t>_</a:t>
              </a:r>
              <a:r>
                <a:rPr lang="en-IN" i="0"/>
                <a:t>𝑖 (𝑟</a:t>
              </a:r>
              <a:r>
                <a:rPr lang="en-US" i="0"/>
                <a:t>_</a:t>
              </a:r>
              <a:r>
                <a:rPr lang="en-IN" i="0"/>
                <a:t>𝑖</a:t>
              </a:r>
              <a:r>
                <a:rPr lang="en-US" i="0"/>
                <a:t> </a:t>
              </a:r>
              <a:r>
                <a:rPr lang="en-IN" i="0"/>
                <a:t>𝜔</a:t>
              </a:r>
              <a:r>
                <a:rPr lang="en-US" i="0"/>
                <a:t>_</a:t>
              </a:r>
              <a:r>
                <a:rPr lang="en-IN" i="0"/>
                <a:t>𝑖</a:t>
              </a:r>
              <a:r>
                <a:rPr lang="en-US" i="0"/>
                <a:t> </a:t>
              </a:r>
              <a:r>
                <a:rPr lang="en-IN" i="0"/>
                <a:t>)</a:t>
              </a:r>
              <a:r>
                <a:rPr lang="en-US" i="0"/>
                <a:t>^</a:t>
              </a:r>
              <a:r>
                <a:rPr lang="en-IN" i="0"/>
                <a:t>2 </a:t>
              </a:r>
              <a:r>
                <a:rPr lang="en-US" i="0"/>
                <a:t>〗</a:t>
              </a:r>
              <a:r>
                <a:rPr lang="en-US" b="0" i="0"/>
                <a:t>=1/2(</a:t>
              </a:r>
              <a:r>
                <a:rPr lang="en-US" i="0"/>
                <a:t>∑1</a:t>
              </a:r>
              <a:r>
                <a:rPr lang="en-IN" i="0"/>
                <a:t>_𝑖</a:t>
              </a:r>
              <a:r>
                <a:rPr lang="en-US" b="0" i="0"/>
                <a:t>▒〖</a:t>
              </a:r>
              <a:r>
                <a:rPr lang="en-IN" i="0"/>
                <a:t>𝑚</a:t>
              </a:r>
              <a:r>
                <a:rPr lang="en-US" i="0"/>
                <a:t>_</a:t>
              </a:r>
              <a:r>
                <a:rPr lang="en-IN" i="0"/>
                <a:t>𝑖 </a:t>
              </a:r>
              <a:r>
                <a:rPr lang="en-US" b="0" i="0"/>
                <a:t>𝑟</a:t>
              </a:r>
              <a:r>
                <a:rPr lang="en-IN" b="0" i="0"/>
                <a:t>_</a:t>
              </a:r>
              <a:r>
                <a:rPr lang="en-US" b="0" i="0"/>
                <a:t>𝑖^2)𝜔^2 〗</a:t>
              </a:r>
              <a:endParaRPr lang="en-US" dirty="0"/>
            </a:p>
          </dgm:t>
        </dgm:pt>
      </mc:Fallback>
    </mc:AlternateContent>
    <dgm:pt modelId="{B2516C06-7E23-4E83-8AAF-501A25F37AF0}" type="parTrans" cxnId="{7E154FD3-0582-4C94-9E47-15A027FD489B}">
      <dgm:prSet/>
      <dgm:spPr/>
      <dgm:t>
        <a:bodyPr/>
        <a:lstStyle/>
        <a:p>
          <a:endParaRPr lang="en-US"/>
        </a:p>
      </dgm:t>
    </dgm:pt>
    <dgm:pt modelId="{0F1E3B45-D920-4DEF-B860-D5A7F49BFBED}" type="sibTrans" cxnId="{7E154FD3-0582-4C94-9E47-15A027FD489B}">
      <dgm:prSet/>
      <dgm:spPr/>
      <dgm:t>
        <a:bodyPr/>
        <a:lstStyle/>
        <a:p>
          <a:endParaRPr lang="en-US"/>
        </a:p>
      </dgm:t>
    </dgm:pt>
    <dgm:pt modelId="{61B46674-6BD6-4C27-8275-46513413D00D}">
      <dgm:prSet/>
      <dgm:spPr/>
      <dgm:t>
        <a:bodyPr/>
        <a:lstStyle/>
        <a:p>
          <a:r>
            <a:rPr lang="en-US" dirty="0"/>
            <a:t> so, it has kinetic energy</a:t>
          </a:r>
        </a:p>
      </dgm:t>
    </dgm:pt>
    <dgm:pt modelId="{27256487-AECE-4E90-A325-5A9624DE4029}" type="parTrans" cxnId="{BCA740D0-51F8-4140-A4F1-943BE44F5B3D}">
      <dgm:prSet/>
      <dgm:spPr/>
      <dgm:t>
        <a:bodyPr/>
        <a:lstStyle/>
        <a:p>
          <a:endParaRPr lang="en-US"/>
        </a:p>
      </dgm:t>
    </dgm:pt>
    <dgm:pt modelId="{1DE48370-EF0B-448D-A1D0-F6297795CA0A}" type="sibTrans" cxnId="{BCA740D0-51F8-4140-A4F1-943BE44F5B3D}">
      <dgm:prSet/>
      <dgm:spPr/>
      <dgm:t>
        <a:bodyPr/>
        <a:lstStyle/>
        <a:p>
          <a:endParaRPr lang="en-US"/>
        </a:p>
      </dgm:t>
    </dgm:pt>
    <mc:AlternateContent xmlns:mc="http://schemas.openxmlformats.org/markup-compatibility/2006" xmlns:a14="http://schemas.microsoft.com/office/drawing/2010/main">
      <mc:Choice Requires="a14">
        <dgm:pt modelId="{7884EC6A-60AB-4A81-BAB1-0A40003A7E98}">
          <dgm:prSet/>
          <dgm:spPr/>
          <dgm:t>
            <a:bodyPr/>
            <a:lstStyle/>
            <a:p>
              <a:r>
                <a:rPr lang="en-US" dirty="0"/>
                <a:t> with masses </a:t>
              </a:r>
              <a14:m>
                <m:oMath xmlns:m="http://schemas.openxmlformats.org/officeDocument/2006/math">
                  <m:sSub>
                    <m:sSubPr>
                      <m:ctrlPr>
                        <a:rPr lang="en-US" i="1">
                          <a:latin typeface="Cambria Math" panose="02040503050406030204" pitchFamily="18" charset="0"/>
                        </a:rPr>
                      </m:ctrlPr>
                    </m:sSubPr>
                    <m:e>
                      <m:r>
                        <a:rPr lang="en-IN" i="1">
                          <a:latin typeface="Cambria Math" panose="02040503050406030204" pitchFamily="18" charset="0"/>
                        </a:rPr>
                        <m:t>𝑚</m:t>
                      </m:r>
                    </m:e>
                    <m:sub>
                      <m:r>
                        <a:rPr lang="en-IN" i="1">
                          <a:latin typeface="Cambria Math" panose="02040503050406030204" pitchFamily="18" charset="0"/>
                        </a:rPr>
                        <m:t>1</m:t>
                      </m:r>
                    </m:sub>
                  </m:sSub>
                  <m:r>
                    <a:rPr lang="en-IN" i="1">
                      <a:latin typeface="Cambria Math" panose="02040503050406030204" pitchFamily="18" charset="0"/>
                    </a:rPr>
                    <m:t>,</m:t>
                  </m:r>
                  <m:sSub>
                    <m:sSubPr>
                      <m:ctrlPr>
                        <a:rPr lang="en-US" i="1">
                          <a:latin typeface="Cambria Math" panose="02040503050406030204" pitchFamily="18" charset="0"/>
                        </a:rPr>
                      </m:ctrlPr>
                    </m:sSubPr>
                    <m:e>
                      <m:r>
                        <a:rPr lang="en-IN" i="1">
                          <a:latin typeface="Cambria Math" panose="02040503050406030204" pitchFamily="18" charset="0"/>
                        </a:rPr>
                        <m:t> </m:t>
                      </m:r>
                      <m:r>
                        <a:rPr lang="en-IN" i="1">
                          <a:latin typeface="Cambria Math" panose="02040503050406030204" pitchFamily="18" charset="0"/>
                        </a:rPr>
                        <m:t>𝑚</m:t>
                      </m:r>
                    </m:e>
                    <m:sub>
                      <m:r>
                        <a:rPr lang="en-IN" i="1">
                          <a:latin typeface="Cambria Math" panose="02040503050406030204" pitchFamily="18" charset="0"/>
                        </a:rPr>
                        <m:t>2</m:t>
                      </m:r>
                    </m:sub>
                  </m:sSub>
                  <m:r>
                    <a:rPr lang="en-IN" i="1">
                      <a:latin typeface="Cambria Math" panose="02040503050406030204" pitchFamily="18" charset="0"/>
                    </a:rPr>
                    <m:t>, </m:t>
                  </m:r>
                  <m:sSub>
                    <m:sSubPr>
                      <m:ctrlPr>
                        <a:rPr lang="en-US" i="1">
                          <a:latin typeface="Cambria Math" panose="02040503050406030204" pitchFamily="18" charset="0"/>
                        </a:rPr>
                      </m:ctrlPr>
                    </m:sSubPr>
                    <m:e>
                      <m:r>
                        <a:rPr lang="en-IN" i="1">
                          <a:latin typeface="Cambria Math" panose="02040503050406030204" pitchFamily="18" charset="0"/>
                        </a:rPr>
                        <m:t>𝑚</m:t>
                      </m:r>
                    </m:e>
                    <m:sub>
                      <m:r>
                        <a:rPr lang="en-IN" i="1">
                          <a:latin typeface="Cambria Math" panose="02040503050406030204" pitchFamily="18" charset="0"/>
                        </a:rPr>
                        <m:t>3</m:t>
                      </m:r>
                    </m:sub>
                  </m:sSub>
                  <m:r>
                    <a:rPr lang="en-IN" i="1">
                      <a:latin typeface="Cambria Math" panose="02040503050406030204" pitchFamily="18" charset="0"/>
                    </a:rPr>
                    <m:t>,…</m:t>
                  </m:r>
                </m:oMath>
              </a14:m>
              <a:endParaRPr lang="en-US" dirty="0"/>
            </a:p>
          </dgm:t>
        </dgm:pt>
      </mc:Choice>
      <mc:Fallback xmlns="">
        <dgm:pt modelId="{7884EC6A-60AB-4A81-BAB1-0A40003A7E98}">
          <dgm:prSet/>
          <dgm:spPr/>
          <dgm:t>
            <a:bodyPr/>
            <a:lstStyle/>
            <a:p>
              <a:r>
                <a:rPr lang="en-US" dirty="0"/>
                <a:t> with masses </a:t>
              </a:r>
              <a:r>
                <a:rPr lang="en-IN" i="0"/>
                <a:t>𝑚</a:t>
              </a:r>
              <a:r>
                <a:rPr lang="en-US" i="0"/>
                <a:t>_</a:t>
              </a:r>
              <a:r>
                <a:rPr lang="en-IN" i="0"/>
                <a:t>1,</a:t>
              </a:r>
              <a:r>
                <a:rPr lang="en-US" i="0"/>
                <a:t>〖</a:t>
              </a:r>
              <a:r>
                <a:rPr lang="en-IN" i="0"/>
                <a:t> 𝑚</a:t>
              </a:r>
              <a:r>
                <a:rPr lang="en-US" i="0"/>
                <a:t>〗_</a:t>
              </a:r>
              <a:r>
                <a:rPr lang="en-IN" i="0"/>
                <a:t>2, 𝑚</a:t>
              </a:r>
              <a:r>
                <a:rPr lang="en-US" i="0"/>
                <a:t>_</a:t>
              </a:r>
              <a:r>
                <a:rPr lang="en-IN" i="0"/>
                <a:t>3,…</a:t>
              </a:r>
              <a:endParaRPr lang="en-US" dirty="0"/>
            </a:p>
          </dgm:t>
        </dgm:pt>
      </mc:Fallback>
    </mc:AlternateContent>
    <dgm:pt modelId="{89B2591D-5048-483A-B91C-F8AB7ACFEDB5}" type="parTrans" cxnId="{E1D84456-8AB5-4F31-BE69-DE97CC7CFB47}">
      <dgm:prSet/>
      <dgm:spPr/>
      <dgm:t>
        <a:bodyPr/>
        <a:lstStyle/>
        <a:p>
          <a:endParaRPr lang="en-US"/>
        </a:p>
      </dgm:t>
    </dgm:pt>
    <dgm:pt modelId="{CC607449-FC06-4EC9-9FDF-7B22A4F7ABBC}" type="sibTrans" cxnId="{E1D84456-8AB5-4F31-BE69-DE97CC7CFB47}">
      <dgm:prSet/>
      <dgm:spPr/>
      <dgm:t>
        <a:bodyPr/>
        <a:lstStyle/>
        <a:p>
          <a:endParaRPr lang="en-US"/>
        </a:p>
      </dgm:t>
    </dgm:pt>
    <mc:AlternateContent xmlns:mc="http://schemas.openxmlformats.org/markup-compatibility/2006" xmlns:a14="http://schemas.microsoft.com/office/drawing/2010/main">
      <mc:Choice Requires="a14">
        <dgm:pt modelId="{7A76E196-8E66-4A4B-8F94-00A33B1A8E39}">
          <dgm:prSet/>
          <dgm:spPr/>
          <dgm:t>
            <a:bodyPr/>
            <a:lstStyle/>
            <a:p>
              <a:r>
                <a:rPr lang="en-US" dirty="0"/>
                <a:t>at distances </a:t>
              </a:r>
              <a14:m>
                <m:oMath xmlns:m="http://schemas.openxmlformats.org/officeDocument/2006/math">
                  <m:sSub>
                    <m:sSubPr>
                      <m:ctrlPr>
                        <a:rPr lang="en-US" i="1">
                          <a:latin typeface="Cambria Math" panose="02040503050406030204" pitchFamily="18" charset="0"/>
                        </a:rPr>
                      </m:ctrlPr>
                    </m:sSubPr>
                    <m:e>
                      <m:r>
                        <a:rPr lang="en-IN" i="1">
                          <a:latin typeface="Cambria Math" panose="02040503050406030204" pitchFamily="18" charset="0"/>
                        </a:rPr>
                        <m:t>𝑟</m:t>
                      </m:r>
                    </m:e>
                    <m:sub>
                      <m:r>
                        <a:rPr lang="en-IN" i="1">
                          <a:latin typeface="Cambria Math" panose="02040503050406030204" pitchFamily="18" charset="0"/>
                        </a:rPr>
                        <m:t>1</m:t>
                      </m:r>
                    </m:sub>
                  </m:sSub>
                  <m:r>
                    <a:rPr lang="en-IN" i="1">
                      <a:latin typeface="Cambria Math" panose="02040503050406030204" pitchFamily="18" charset="0"/>
                    </a:rPr>
                    <m:t>,</m:t>
                  </m:r>
                  <m:sSub>
                    <m:sSubPr>
                      <m:ctrlPr>
                        <a:rPr lang="en-US" i="1">
                          <a:latin typeface="Cambria Math" panose="02040503050406030204" pitchFamily="18" charset="0"/>
                        </a:rPr>
                      </m:ctrlPr>
                    </m:sSubPr>
                    <m:e>
                      <m:r>
                        <a:rPr lang="en-IN" i="1">
                          <a:latin typeface="Cambria Math" panose="02040503050406030204" pitchFamily="18" charset="0"/>
                        </a:rPr>
                        <m:t> </m:t>
                      </m:r>
                      <m:r>
                        <a:rPr lang="en-IN" i="1">
                          <a:latin typeface="Cambria Math" panose="02040503050406030204" pitchFamily="18" charset="0"/>
                        </a:rPr>
                        <m:t>𝑟</m:t>
                      </m:r>
                    </m:e>
                    <m:sub>
                      <m:r>
                        <a:rPr lang="en-IN" i="1">
                          <a:latin typeface="Cambria Math" panose="02040503050406030204" pitchFamily="18" charset="0"/>
                        </a:rPr>
                        <m:t>2</m:t>
                      </m:r>
                    </m:sub>
                  </m:sSub>
                  <m:r>
                    <a:rPr lang="en-IN" i="1">
                      <a:latin typeface="Cambria Math" panose="02040503050406030204" pitchFamily="18" charset="0"/>
                    </a:rPr>
                    <m:t>, </m:t>
                  </m:r>
                  <m:sSub>
                    <m:sSubPr>
                      <m:ctrlPr>
                        <a:rPr lang="en-US" i="1">
                          <a:latin typeface="Cambria Math" panose="02040503050406030204" pitchFamily="18" charset="0"/>
                        </a:rPr>
                      </m:ctrlPr>
                    </m:sSubPr>
                    <m:e>
                      <m:r>
                        <a:rPr lang="en-IN" i="1">
                          <a:latin typeface="Cambria Math" panose="02040503050406030204" pitchFamily="18" charset="0"/>
                        </a:rPr>
                        <m:t>𝑟</m:t>
                      </m:r>
                    </m:e>
                    <m:sub>
                      <m:r>
                        <a:rPr lang="en-IN" i="1">
                          <a:latin typeface="Cambria Math" panose="02040503050406030204" pitchFamily="18" charset="0"/>
                        </a:rPr>
                        <m:t>3</m:t>
                      </m:r>
                    </m:sub>
                  </m:sSub>
                  <m:r>
                    <a:rPr lang="en-IN" i="1">
                      <a:latin typeface="Cambria Math" panose="02040503050406030204" pitchFamily="18" charset="0"/>
                    </a:rPr>
                    <m:t>,… </m:t>
                  </m:r>
                </m:oMath>
              </a14:m>
              <a:r>
                <a:rPr lang="en-US" dirty="0"/>
                <a:t>from the axis of rotation</a:t>
              </a:r>
            </a:p>
          </dgm:t>
        </dgm:pt>
      </mc:Choice>
      <mc:Fallback xmlns="">
        <dgm:pt modelId="{7A76E196-8E66-4A4B-8F94-00A33B1A8E39}">
          <dgm:prSet/>
          <dgm:spPr/>
          <dgm:t>
            <a:bodyPr/>
            <a:lstStyle/>
            <a:p>
              <a:r>
                <a:rPr lang="en-US" dirty="0"/>
                <a:t>at distances </a:t>
              </a:r>
              <a:r>
                <a:rPr lang="en-IN" i="0"/>
                <a:t>𝑟</a:t>
              </a:r>
              <a:r>
                <a:rPr lang="en-US" i="0"/>
                <a:t>_</a:t>
              </a:r>
              <a:r>
                <a:rPr lang="en-IN" i="0"/>
                <a:t>1,</a:t>
              </a:r>
              <a:r>
                <a:rPr lang="en-US" i="0"/>
                <a:t>〖</a:t>
              </a:r>
              <a:r>
                <a:rPr lang="en-IN" i="0"/>
                <a:t> 𝑟</a:t>
              </a:r>
              <a:r>
                <a:rPr lang="en-US" i="0"/>
                <a:t>〗_</a:t>
              </a:r>
              <a:r>
                <a:rPr lang="en-IN" i="0"/>
                <a:t>2, 𝑟</a:t>
              </a:r>
              <a:r>
                <a:rPr lang="en-US" i="0"/>
                <a:t>_</a:t>
              </a:r>
              <a:r>
                <a:rPr lang="en-IN" i="0"/>
                <a:t>3,… </a:t>
              </a:r>
              <a:r>
                <a:rPr lang="en-US" dirty="0"/>
                <a:t>from the axis of rotation</a:t>
              </a:r>
            </a:p>
          </dgm:t>
        </dgm:pt>
      </mc:Fallback>
    </mc:AlternateContent>
    <dgm:pt modelId="{1ACA7F7B-A047-486E-8E54-141F96E79B47}" type="parTrans" cxnId="{C1C672D2-657C-4ED0-9C6C-53A4FFE035A4}">
      <dgm:prSet/>
      <dgm:spPr/>
      <dgm:t>
        <a:bodyPr/>
        <a:lstStyle/>
        <a:p>
          <a:endParaRPr lang="en-US"/>
        </a:p>
      </dgm:t>
    </dgm:pt>
    <dgm:pt modelId="{AEEE546F-476F-4725-94CD-BE7E43B1B750}" type="sibTrans" cxnId="{C1C672D2-657C-4ED0-9C6C-53A4FFE035A4}">
      <dgm:prSet/>
      <dgm:spPr/>
      <dgm:t>
        <a:bodyPr/>
        <a:lstStyle/>
        <a:p>
          <a:endParaRPr lang="en-US"/>
        </a:p>
      </dgm:t>
    </dgm:pt>
    <mc:AlternateContent xmlns:mc="http://schemas.openxmlformats.org/markup-compatibility/2006" xmlns:a14="http://schemas.microsoft.com/office/drawing/2010/main">
      <mc:Choice Requires="a14">
        <dgm:pt modelId="{1CE6AD9C-7DF9-45A2-9012-1F41663AC55B}">
          <dgm:prSe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𝐾𝐸</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b="0" i="1" smtClean="0">
                        <a:latin typeface="Cambria Math" panose="02040503050406030204" pitchFamily="18" charset="0"/>
                      </a:rPr>
                      <m:t>𝐼</m:t>
                    </m:r>
                    <m:sSup>
                      <m:sSupPr>
                        <m:ctrlPr>
                          <a:rPr lang="en-US" b="0" i="1" smtClean="0">
                            <a:latin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𝜔</m:t>
                        </m:r>
                      </m:e>
                      <m:sup>
                        <m:r>
                          <a:rPr lang="en-US" b="0" i="1" smtClean="0">
                            <a:latin typeface="Cambria Math" panose="02040503050406030204" pitchFamily="18" charset="0"/>
                          </a:rPr>
                          <m:t>2</m:t>
                        </m:r>
                      </m:sup>
                    </m:sSup>
                  </m:oMath>
                </m:oMathPara>
              </a14:m>
              <a:endParaRPr lang="en-US" dirty="0"/>
            </a:p>
          </dgm:t>
        </dgm:pt>
      </mc:Choice>
      <mc:Fallback xmlns="">
        <dgm:pt modelId="{1CE6AD9C-7DF9-45A2-9012-1F41663AC55B}">
          <dgm:prSet/>
          <dgm:spPr/>
          <dgm:t>
            <a:bodyPr/>
            <a:lstStyle/>
            <a:p>
              <a:r>
                <a:rPr lang="en-US" b="0" i="0">
                  <a:latin typeface="Cambria Math" panose="02040503050406030204" pitchFamily="18" charset="0"/>
                </a:rPr>
                <a:t>𝐾𝐸=1/2 𝐼</a:t>
              </a:r>
              <a:r>
                <a:rPr lang="en-US" b="0" i="0">
                  <a:latin typeface="Cambria Math" panose="02040503050406030204" pitchFamily="18" charset="0"/>
                  <a:ea typeface="Cambria Math" panose="02040503050406030204" pitchFamily="18" charset="0"/>
                </a:rPr>
                <a:t>𝜔^</a:t>
              </a:r>
              <a:r>
                <a:rPr lang="en-US" b="0" i="0">
                  <a:latin typeface="Cambria Math" panose="02040503050406030204" pitchFamily="18" charset="0"/>
                </a:rPr>
                <a:t>2</a:t>
              </a:r>
              <a:endParaRPr lang="en-US" dirty="0"/>
            </a:p>
          </dgm:t>
        </dgm:pt>
      </mc:Fallback>
    </mc:AlternateContent>
    <dgm:pt modelId="{5450EB51-4FF3-4804-939F-1AD6DD19B47D}" type="parTrans" cxnId="{C4D8B974-F113-4019-94CB-ED367A8CF5C7}">
      <dgm:prSet/>
      <dgm:spPr/>
      <dgm:t>
        <a:bodyPr/>
        <a:lstStyle/>
        <a:p>
          <a:endParaRPr lang="en-US"/>
        </a:p>
      </dgm:t>
    </dgm:pt>
    <dgm:pt modelId="{7C4F0F97-294B-4391-A573-AFD3F6A98DD1}" type="sibTrans" cxnId="{C4D8B974-F113-4019-94CB-ED367A8CF5C7}">
      <dgm:prSet/>
      <dgm:spPr/>
      <dgm:t>
        <a:bodyPr/>
        <a:lstStyle/>
        <a:p>
          <a:endParaRPr lang="en-US"/>
        </a:p>
      </dgm:t>
    </dgm:pt>
    <dgm:pt modelId="{5A2ACA38-4DEB-4562-BFA7-560639432EF2}" type="pres">
      <dgm:prSet presAssocID="{D4AC01EA-0E92-46DE-904B-D8D8AE3EBC93}" presName="Name0" presStyleCnt="0">
        <dgm:presLayoutVars>
          <dgm:chPref val="3"/>
          <dgm:dir/>
          <dgm:animLvl val="lvl"/>
          <dgm:resizeHandles/>
        </dgm:presLayoutVars>
      </dgm:prSet>
      <dgm:spPr/>
    </dgm:pt>
    <dgm:pt modelId="{6D5804F6-B3B3-4C95-98D1-96EF27B93B9F}" type="pres">
      <dgm:prSet presAssocID="{7611D983-23EB-4F27-B500-F48265246E40}" presName="horFlow" presStyleCnt="0"/>
      <dgm:spPr/>
    </dgm:pt>
    <dgm:pt modelId="{B541462E-2F53-4DC1-9A6C-12C02620C7A8}" type="pres">
      <dgm:prSet presAssocID="{7611D983-23EB-4F27-B500-F48265246E40}" presName="bigChev" presStyleLbl="node1" presStyleIdx="0" presStyleCnt="4"/>
      <dgm:spPr/>
    </dgm:pt>
    <dgm:pt modelId="{CE899535-67DC-49AE-9248-D62BBE353B8B}" type="pres">
      <dgm:prSet presAssocID="{27256487-AECE-4E90-A325-5A9624DE4029}" presName="parTrans" presStyleCnt="0"/>
      <dgm:spPr/>
    </dgm:pt>
    <dgm:pt modelId="{96233494-D5A0-47ED-8EB7-15501558AA98}" type="pres">
      <dgm:prSet presAssocID="{61B46674-6BD6-4C27-8275-46513413D00D}" presName="node" presStyleLbl="alignAccFollowNode1" presStyleIdx="0" presStyleCnt="6">
        <dgm:presLayoutVars>
          <dgm:bulletEnabled val="1"/>
        </dgm:presLayoutVars>
      </dgm:prSet>
      <dgm:spPr/>
    </dgm:pt>
    <dgm:pt modelId="{8FE0905E-C958-4B76-B956-C3DA284DB8ED}" type="pres">
      <dgm:prSet presAssocID="{7611D983-23EB-4F27-B500-F48265246E40}" presName="vSp" presStyleCnt="0"/>
      <dgm:spPr/>
    </dgm:pt>
    <dgm:pt modelId="{B9ABA140-81D2-4C4E-A90B-FD64D96C6C9A}" type="pres">
      <dgm:prSet presAssocID="{ABF79E46-1B94-445B-86A4-D07A94E055C5}" presName="horFlow" presStyleCnt="0"/>
      <dgm:spPr/>
    </dgm:pt>
    <dgm:pt modelId="{97737055-AABB-42A8-82A5-3B83236550D7}" type="pres">
      <dgm:prSet presAssocID="{ABF79E46-1B94-445B-86A4-D07A94E055C5}" presName="bigChev" presStyleLbl="node1" presStyleIdx="1" presStyleCnt="4"/>
      <dgm:spPr/>
    </dgm:pt>
    <dgm:pt modelId="{F95D14A2-8901-4248-8AD6-7BB579DDC3F9}" type="pres">
      <dgm:prSet presAssocID="{89B2591D-5048-483A-B91C-F8AB7ACFEDB5}" presName="parTrans" presStyleCnt="0"/>
      <dgm:spPr/>
    </dgm:pt>
    <dgm:pt modelId="{9F2977D1-D298-4DFB-AA19-3EA45C4D26E3}" type="pres">
      <dgm:prSet presAssocID="{7884EC6A-60AB-4A81-BAB1-0A40003A7E98}" presName="node" presStyleLbl="alignAccFollowNode1" presStyleIdx="1" presStyleCnt="6">
        <dgm:presLayoutVars>
          <dgm:bulletEnabled val="1"/>
        </dgm:presLayoutVars>
      </dgm:prSet>
      <dgm:spPr/>
    </dgm:pt>
    <dgm:pt modelId="{4433CFD3-D31E-44EB-BEDE-AB303DCBBA6F}" type="pres">
      <dgm:prSet presAssocID="{CC607449-FC06-4EC9-9FDF-7B22A4F7ABBC}" presName="sibTrans" presStyleCnt="0"/>
      <dgm:spPr/>
    </dgm:pt>
    <dgm:pt modelId="{BFE26352-8959-4D92-8466-6FF52BFCC23D}" type="pres">
      <dgm:prSet presAssocID="{7A76E196-8E66-4A4B-8F94-00A33B1A8E39}" presName="node" presStyleLbl="alignAccFollowNode1" presStyleIdx="2" presStyleCnt="6" custScaleX="143870">
        <dgm:presLayoutVars>
          <dgm:bulletEnabled val="1"/>
        </dgm:presLayoutVars>
      </dgm:prSet>
      <dgm:spPr/>
    </dgm:pt>
    <dgm:pt modelId="{5E4FDD2D-891F-40F4-A5FD-440DEBF9D04E}" type="pres">
      <dgm:prSet presAssocID="{ABF79E46-1B94-445B-86A4-D07A94E055C5}" presName="vSp" presStyleCnt="0"/>
      <dgm:spPr/>
    </dgm:pt>
    <dgm:pt modelId="{1D76C5F7-8E83-4F79-B99A-CADA6B0152EF}" type="pres">
      <dgm:prSet presAssocID="{CC57E97F-CD05-408A-A551-0B67BF8209CD}" presName="horFlow" presStyleCnt="0"/>
      <dgm:spPr/>
    </dgm:pt>
    <dgm:pt modelId="{ED541E91-EBCD-4692-90F1-4D3F711A08A6}" type="pres">
      <dgm:prSet presAssocID="{CC57E97F-CD05-408A-A551-0B67BF8209CD}" presName="bigChev" presStyleLbl="node1" presStyleIdx="2" presStyleCnt="4"/>
      <dgm:spPr/>
    </dgm:pt>
    <dgm:pt modelId="{B2E6F802-181D-4216-96F5-33144731199D}" type="pres">
      <dgm:prSet presAssocID="{27CB7D84-E753-4D1D-B616-EDF5085B5396}" presName="parTrans" presStyleCnt="0"/>
      <dgm:spPr/>
    </dgm:pt>
    <dgm:pt modelId="{76AA8F73-BAB8-4CE7-AC8C-231444F23091}" type="pres">
      <dgm:prSet presAssocID="{D4784401-F059-4CC0-BA11-E71B971A23B4}" presName="node" presStyleLbl="alignAccFollowNode1" presStyleIdx="3" presStyleCnt="6" custScaleX="145373">
        <dgm:presLayoutVars>
          <dgm:bulletEnabled val="1"/>
        </dgm:presLayoutVars>
      </dgm:prSet>
      <dgm:spPr/>
    </dgm:pt>
    <dgm:pt modelId="{6653EAC4-E80F-40D7-AE0B-F97BDE2D5074}" type="pres">
      <dgm:prSet presAssocID="{CC57E97F-CD05-408A-A551-0B67BF8209CD}" presName="vSp" presStyleCnt="0"/>
      <dgm:spPr/>
    </dgm:pt>
    <dgm:pt modelId="{E3C80D1B-C005-48EC-AC84-3EC29D1482C1}" type="pres">
      <dgm:prSet presAssocID="{163B252D-444A-4F01-A348-DDDFE4984A3A}" presName="horFlow" presStyleCnt="0"/>
      <dgm:spPr/>
    </dgm:pt>
    <dgm:pt modelId="{49E4FC2B-6C0C-40D2-8CDE-8CE643B01C19}" type="pres">
      <dgm:prSet presAssocID="{163B252D-444A-4F01-A348-DDDFE4984A3A}" presName="bigChev" presStyleLbl="node1" presStyleIdx="3" presStyleCnt="4"/>
      <dgm:spPr/>
    </dgm:pt>
    <dgm:pt modelId="{F3A69DB3-431A-4263-B28F-AA75BA0F23F9}" type="pres">
      <dgm:prSet presAssocID="{B2516C06-7E23-4E83-8AAF-501A25F37AF0}" presName="parTrans" presStyleCnt="0"/>
      <dgm:spPr/>
    </dgm:pt>
    <dgm:pt modelId="{BD6A11BC-405B-4BD6-B5E0-F043EBC72DD3}" type="pres">
      <dgm:prSet presAssocID="{DA32F72D-0710-4A4D-86DB-BBD07E81A0E1}" presName="node" presStyleLbl="alignAccFollowNode1" presStyleIdx="4" presStyleCnt="6" custScaleX="207713">
        <dgm:presLayoutVars>
          <dgm:bulletEnabled val="1"/>
        </dgm:presLayoutVars>
      </dgm:prSet>
      <dgm:spPr/>
    </dgm:pt>
    <dgm:pt modelId="{CFDBB6DF-E4CA-459A-96A5-2FFD3EFB4BD8}" type="pres">
      <dgm:prSet presAssocID="{0F1E3B45-D920-4DEF-B860-D5A7F49BFBED}" presName="sibTrans" presStyleCnt="0"/>
      <dgm:spPr/>
    </dgm:pt>
    <dgm:pt modelId="{A76604E3-9834-4D96-B191-9597169879A6}" type="pres">
      <dgm:prSet presAssocID="{1CE6AD9C-7DF9-45A2-9012-1F41663AC55B}" presName="node" presStyleLbl="alignAccFollowNode1" presStyleIdx="5" presStyleCnt="6">
        <dgm:presLayoutVars>
          <dgm:bulletEnabled val="1"/>
        </dgm:presLayoutVars>
      </dgm:prSet>
      <dgm:spPr/>
    </dgm:pt>
  </dgm:ptLst>
  <dgm:cxnLst>
    <dgm:cxn modelId="{60621B03-67CD-4FF6-AD71-CBA4B5DF5059}" type="presOf" srcId="{7A76E196-8E66-4A4B-8F94-00A33B1A8E39}" destId="{BFE26352-8959-4D92-8466-6FF52BFCC23D}" srcOrd="0" destOrd="0" presId="urn:microsoft.com/office/officeart/2005/8/layout/lProcess3"/>
    <dgm:cxn modelId="{DC682007-3A73-46EB-95AF-A06A0609D902}" type="presOf" srcId="{163B252D-444A-4F01-A348-DDDFE4984A3A}" destId="{49E4FC2B-6C0C-40D2-8CDE-8CE643B01C19}" srcOrd="0" destOrd="0" presId="urn:microsoft.com/office/officeart/2005/8/layout/lProcess3"/>
    <dgm:cxn modelId="{15C1AB12-84D5-4F7F-91B6-90808F5F01E5}" type="presOf" srcId="{7611D983-23EB-4F27-B500-F48265246E40}" destId="{B541462E-2F53-4DC1-9A6C-12C02620C7A8}" srcOrd="0" destOrd="0" presId="urn:microsoft.com/office/officeart/2005/8/layout/lProcess3"/>
    <dgm:cxn modelId="{A93A7513-46F8-4247-9800-1E3E6FAC312A}" type="presOf" srcId="{CC57E97F-CD05-408A-A551-0B67BF8209CD}" destId="{ED541E91-EBCD-4692-90F1-4D3F711A08A6}" srcOrd="0" destOrd="0" presId="urn:microsoft.com/office/officeart/2005/8/layout/lProcess3"/>
    <dgm:cxn modelId="{5B9F141D-9C08-4E49-8F05-23F95A04E3ED}" srcId="{CC57E97F-CD05-408A-A551-0B67BF8209CD}" destId="{D4784401-F059-4CC0-BA11-E71B971A23B4}" srcOrd="0" destOrd="0" parTransId="{27CB7D84-E753-4D1D-B616-EDF5085B5396}" sibTransId="{56D4E286-62E8-46A0-8622-1FCC306EB412}"/>
    <dgm:cxn modelId="{57EDE75C-6E3F-45FC-87E0-E32EB1AE8650}" type="presOf" srcId="{DA32F72D-0710-4A4D-86DB-BBD07E81A0E1}" destId="{BD6A11BC-405B-4BD6-B5E0-F043EBC72DD3}" srcOrd="0" destOrd="0" presId="urn:microsoft.com/office/officeart/2005/8/layout/lProcess3"/>
    <dgm:cxn modelId="{ACAAD86A-9222-4CDE-9785-098E5C8045F8}" srcId="{D4AC01EA-0E92-46DE-904B-D8D8AE3EBC93}" destId="{163B252D-444A-4F01-A348-DDDFE4984A3A}" srcOrd="3" destOrd="0" parTransId="{58242835-08A1-4B18-8640-7A9266D34827}" sibTransId="{3D8323E6-7CD5-43F8-8956-2E0E1DD78855}"/>
    <dgm:cxn modelId="{344FDE6F-C6AD-4D47-9678-D56FB45B70FA}" srcId="{D4AC01EA-0E92-46DE-904B-D8D8AE3EBC93}" destId="{ABF79E46-1B94-445B-86A4-D07A94E055C5}" srcOrd="1" destOrd="0" parTransId="{85983D98-46B3-4E5F-A6A0-79839A84DA3F}" sibTransId="{85CB539E-2F1D-4F7A-97E1-B16B26D51B53}"/>
    <dgm:cxn modelId="{C4D8B974-F113-4019-94CB-ED367A8CF5C7}" srcId="{163B252D-444A-4F01-A348-DDDFE4984A3A}" destId="{1CE6AD9C-7DF9-45A2-9012-1F41663AC55B}" srcOrd="1" destOrd="0" parTransId="{5450EB51-4FF3-4804-939F-1AD6DD19B47D}" sibTransId="{7C4F0F97-294B-4391-A573-AFD3F6A98DD1}"/>
    <dgm:cxn modelId="{E1D84456-8AB5-4F31-BE69-DE97CC7CFB47}" srcId="{ABF79E46-1B94-445B-86A4-D07A94E055C5}" destId="{7884EC6A-60AB-4A81-BAB1-0A40003A7E98}" srcOrd="0" destOrd="0" parTransId="{89B2591D-5048-483A-B91C-F8AB7ACFEDB5}" sibTransId="{CC607449-FC06-4EC9-9FDF-7B22A4F7ABBC}"/>
    <dgm:cxn modelId="{AC4C4381-44AF-415C-A6FC-A1DF36EBC5DF}" type="presOf" srcId="{ABF79E46-1B94-445B-86A4-D07A94E055C5}" destId="{97737055-AABB-42A8-82A5-3B83236550D7}" srcOrd="0" destOrd="0" presId="urn:microsoft.com/office/officeart/2005/8/layout/lProcess3"/>
    <dgm:cxn modelId="{5962D795-EBF7-4CAA-8F4E-213E80B49FB2}" srcId="{D4AC01EA-0E92-46DE-904B-D8D8AE3EBC93}" destId="{7611D983-23EB-4F27-B500-F48265246E40}" srcOrd="0" destOrd="0" parTransId="{B6B22EEA-ABB2-4008-A5F8-A49FFB65A271}" sibTransId="{C1F9D090-1BBD-4EDA-ABCE-F503D30D9184}"/>
    <dgm:cxn modelId="{8E5A11AC-1C28-45EC-9777-1D3A72F0BD5E}" type="presOf" srcId="{61B46674-6BD6-4C27-8275-46513413D00D}" destId="{96233494-D5A0-47ED-8EB7-15501558AA98}" srcOrd="0" destOrd="0" presId="urn:microsoft.com/office/officeart/2005/8/layout/lProcess3"/>
    <dgm:cxn modelId="{A58F1FAE-FB75-46B8-B045-373704400567}" type="presOf" srcId="{D4AC01EA-0E92-46DE-904B-D8D8AE3EBC93}" destId="{5A2ACA38-4DEB-4562-BFA7-560639432EF2}" srcOrd="0" destOrd="0" presId="urn:microsoft.com/office/officeart/2005/8/layout/lProcess3"/>
    <dgm:cxn modelId="{3CBEDDAF-0851-410C-9E89-E4B317D54E6B}" type="presOf" srcId="{1CE6AD9C-7DF9-45A2-9012-1F41663AC55B}" destId="{A76604E3-9834-4D96-B191-9597169879A6}" srcOrd="0" destOrd="0" presId="urn:microsoft.com/office/officeart/2005/8/layout/lProcess3"/>
    <dgm:cxn modelId="{BCA740D0-51F8-4140-A4F1-943BE44F5B3D}" srcId="{7611D983-23EB-4F27-B500-F48265246E40}" destId="{61B46674-6BD6-4C27-8275-46513413D00D}" srcOrd="0" destOrd="0" parTransId="{27256487-AECE-4E90-A325-5A9624DE4029}" sibTransId="{1DE48370-EF0B-448D-A1D0-F6297795CA0A}"/>
    <dgm:cxn modelId="{C1C672D2-657C-4ED0-9C6C-53A4FFE035A4}" srcId="{ABF79E46-1B94-445B-86A4-D07A94E055C5}" destId="{7A76E196-8E66-4A4B-8F94-00A33B1A8E39}" srcOrd="1" destOrd="0" parTransId="{1ACA7F7B-A047-486E-8E54-141F96E79B47}" sibTransId="{AEEE546F-476F-4725-94CD-BE7E43B1B750}"/>
    <dgm:cxn modelId="{7E154FD3-0582-4C94-9E47-15A027FD489B}" srcId="{163B252D-444A-4F01-A348-DDDFE4984A3A}" destId="{DA32F72D-0710-4A4D-86DB-BBD07E81A0E1}" srcOrd="0" destOrd="0" parTransId="{B2516C06-7E23-4E83-8AAF-501A25F37AF0}" sibTransId="{0F1E3B45-D920-4DEF-B860-D5A7F49BFBED}"/>
    <dgm:cxn modelId="{9F69D9E6-DCE0-409D-98B8-A46ADF013DFE}" srcId="{D4AC01EA-0E92-46DE-904B-D8D8AE3EBC93}" destId="{CC57E97F-CD05-408A-A551-0B67BF8209CD}" srcOrd="2" destOrd="0" parTransId="{0CDD2B8B-7E36-4352-A889-83AE1D298FE6}" sibTransId="{26872F7B-FBFA-4EEE-BAF4-41E2DEFEFA8C}"/>
    <dgm:cxn modelId="{3F0942EA-1BF2-4615-BA8C-F02E8ED975C5}" type="presOf" srcId="{7884EC6A-60AB-4A81-BAB1-0A40003A7E98}" destId="{9F2977D1-D298-4DFB-AA19-3EA45C4D26E3}" srcOrd="0" destOrd="0" presId="urn:microsoft.com/office/officeart/2005/8/layout/lProcess3"/>
    <dgm:cxn modelId="{6E3199FB-5AE1-4400-868A-CDE758EEF536}" type="presOf" srcId="{D4784401-F059-4CC0-BA11-E71B971A23B4}" destId="{76AA8F73-BAB8-4CE7-AC8C-231444F23091}" srcOrd="0" destOrd="0" presId="urn:microsoft.com/office/officeart/2005/8/layout/lProcess3"/>
    <dgm:cxn modelId="{634714B9-11F9-43BB-9114-F11B397F7621}" type="presParOf" srcId="{5A2ACA38-4DEB-4562-BFA7-560639432EF2}" destId="{6D5804F6-B3B3-4C95-98D1-96EF27B93B9F}" srcOrd="0" destOrd="0" presId="urn:microsoft.com/office/officeart/2005/8/layout/lProcess3"/>
    <dgm:cxn modelId="{4023F6F0-639C-442B-97BE-E9E9FAF6ED03}" type="presParOf" srcId="{6D5804F6-B3B3-4C95-98D1-96EF27B93B9F}" destId="{B541462E-2F53-4DC1-9A6C-12C02620C7A8}" srcOrd="0" destOrd="0" presId="urn:microsoft.com/office/officeart/2005/8/layout/lProcess3"/>
    <dgm:cxn modelId="{7379C772-92D0-45AE-81D3-8B9A918233DE}" type="presParOf" srcId="{6D5804F6-B3B3-4C95-98D1-96EF27B93B9F}" destId="{CE899535-67DC-49AE-9248-D62BBE353B8B}" srcOrd="1" destOrd="0" presId="urn:microsoft.com/office/officeart/2005/8/layout/lProcess3"/>
    <dgm:cxn modelId="{96311334-958B-4808-BCB5-DDF94422782A}" type="presParOf" srcId="{6D5804F6-B3B3-4C95-98D1-96EF27B93B9F}" destId="{96233494-D5A0-47ED-8EB7-15501558AA98}" srcOrd="2" destOrd="0" presId="urn:microsoft.com/office/officeart/2005/8/layout/lProcess3"/>
    <dgm:cxn modelId="{42DF60E6-F6FB-472F-B03E-25103B47FE3F}" type="presParOf" srcId="{5A2ACA38-4DEB-4562-BFA7-560639432EF2}" destId="{8FE0905E-C958-4B76-B956-C3DA284DB8ED}" srcOrd="1" destOrd="0" presId="urn:microsoft.com/office/officeart/2005/8/layout/lProcess3"/>
    <dgm:cxn modelId="{D549CD90-B26F-41AD-902D-97017D7259CC}" type="presParOf" srcId="{5A2ACA38-4DEB-4562-BFA7-560639432EF2}" destId="{B9ABA140-81D2-4C4E-A90B-FD64D96C6C9A}" srcOrd="2" destOrd="0" presId="urn:microsoft.com/office/officeart/2005/8/layout/lProcess3"/>
    <dgm:cxn modelId="{B3326D77-01A1-4453-AE67-0515FED3C8D5}" type="presParOf" srcId="{B9ABA140-81D2-4C4E-A90B-FD64D96C6C9A}" destId="{97737055-AABB-42A8-82A5-3B83236550D7}" srcOrd="0" destOrd="0" presId="urn:microsoft.com/office/officeart/2005/8/layout/lProcess3"/>
    <dgm:cxn modelId="{6DEF7541-DAA1-46E1-BC1A-340039C16B5E}" type="presParOf" srcId="{B9ABA140-81D2-4C4E-A90B-FD64D96C6C9A}" destId="{F95D14A2-8901-4248-8AD6-7BB579DDC3F9}" srcOrd="1" destOrd="0" presId="urn:microsoft.com/office/officeart/2005/8/layout/lProcess3"/>
    <dgm:cxn modelId="{70BB3444-8663-486C-9ECE-73284D06F0BC}" type="presParOf" srcId="{B9ABA140-81D2-4C4E-A90B-FD64D96C6C9A}" destId="{9F2977D1-D298-4DFB-AA19-3EA45C4D26E3}" srcOrd="2" destOrd="0" presId="urn:microsoft.com/office/officeart/2005/8/layout/lProcess3"/>
    <dgm:cxn modelId="{C3A4924A-60FC-434A-AFD0-106EED3A9657}" type="presParOf" srcId="{B9ABA140-81D2-4C4E-A90B-FD64D96C6C9A}" destId="{4433CFD3-D31E-44EB-BEDE-AB303DCBBA6F}" srcOrd="3" destOrd="0" presId="urn:microsoft.com/office/officeart/2005/8/layout/lProcess3"/>
    <dgm:cxn modelId="{2ABFAC33-75C8-4DE5-B381-95BF8AD5D1ED}" type="presParOf" srcId="{B9ABA140-81D2-4C4E-A90B-FD64D96C6C9A}" destId="{BFE26352-8959-4D92-8466-6FF52BFCC23D}" srcOrd="4" destOrd="0" presId="urn:microsoft.com/office/officeart/2005/8/layout/lProcess3"/>
    <dgm:cxn modelId="{34EDBD2F-1B52-45E4-B81B-96302497FD0F}" type="presParOf" srcId="{5A2ACA38-4DEB-4562-BFA7-560639432EF2}" destId="{5E4FDD2D-891F-40F4-A5FD-440DEBF9D04E}" srcOrd="3" destOrd="0" presId="urn:microsoft.com/office/officeart/2005/8/layout/lProcess3"/>
    <dgm:cxn modelId="{22BFEBAC-EB1E-4B2A-8691-4AE0B3BD4662}" type="presParOf" srcId="{5A2ACA38-4DEB-4562-BFA7-560639432EF2}" destId="{1D76C5F7-8E83-4F79-B99A-CADA6B0152EF}" srcOrd="4" destOrd="0" presId="urn:microsoft.com/office/officeart/2005/8/layout/lProcess3"/>
    <dgm:cxn modelId="{91E2E502-7C30-4399-9428-B96D6544B6B0}" type="presParOf" srcId="{1D76C5F7-8E83-4F79-B99A-CADA6B0152EF}" destId="{ED541E91-EBCD-4692-90F1-4D3F711A08A6}" srcOrd="0" destOrd="0" presId="urn:microsoft.com/office/officeart/2005/8/layout/lProcess3"/>
    <dgm:cxn modelId="{3D7E257E-F2F9-4B4C-B2B2-CF6C75EA4C68}" type="presParOf" srcId="{1D76C5F7-8E83-4F79-B99A-CADA6B0152EF}" destId="{B2E6F802-181D-4216-96F5-33144731199D}" srcOrd="1" destOrd="0" presId="urn:microsoft.com/office/officeart/2005/8/layout/lProcess3"/>
    <dgm:cxn modelId="{98256F00-3240-499D-98C5-B2234575CA2F}" type="presParOf" srcId="{1D76C5F7-8E83-4F79-B99A-CADA6B0152EF}" destId="{76AA8F73-BAB8-4CE7-AC8C-231444F23091}" srcOrd="2" destOrd="0" presId="urn:microsoft.com/office/officeart/2005/8/layout/lProcess3"/>
    <dgm:cxn modelId="{8C48E47D-5E07-41CD-9664-65F6B0DFA732}" type="presParOf" srcId="{5A2ACA38-4DEB-4562-BFA7-560639432EF2}" destId="{6653EAC4-E80F-40D7-AE0B-F97BDE2D5074}" srcOrd="5" destOrd="0" presId="urn:microsoft.com/office/officeart/2005/8/layout/lProcess3"/>
    <dgm:cxn modelId="{F648E6C2-8A7A-4B36-8887-5258C9B7E8DD}" type="presParOf" srcId="{5A2ACA38-4DEB-4562-BFA7-560639432EF2}" destId="{E3C80D1B-C005-48EC-AC84-3EC29D1482C1}" srcOrd="6" destOrd="0" presId="urn:microsoft.com/office/officeart/2005/8/layout/lProcess3"/>
    <dgm:cxn modelId="{A5FF7AA4-10C8-461D-8FC3-EFDBA2A16042}" type="presParOf" srcId="{E3C80D1B-C005-48EC-AC84-3EC29D1482C1}" destId="{49E4FC2B-6C0C-40D2-8CDE-8CE643B01C19}" srcOrd="0" destOrd="0" presId="urn:microsoft.com/office/officeart/2005/8/layout/lProcess3"/>
    <dgm:cxn modelId="{5F51AA37-4472-4388-BCCF-0A7034A982C0}" type="presParOf" srcId="{E3C80D1B-C005-48EC-AC84-3EC29D1482C1}" destId="{F3A69DB3-431A-4263-B28F-AA75BA0F23F9}" srcOrd="1" destOrd="0" presId="urn:microsoft.com/office/officeart/2005/8/layout/lProcess3"/>
    <dgm:cxn modelId="{A89F70B3-5E77-4258-BF6B-89BFD04206BD}" type="presParOf" srcId="{E3C80D1B-C005-48EC-AC84-3EC29D1482C1}" destId="{BD6A11BC-405B-4BD6-B5E0-F043EBC72DD3}" srcOrd="2" destOrd="0" presId="urn:microsoft.com/office/officeart/2005/8/layout/lProcess3"/>
    <dgm:cxn modelId="{F5153D84-45EB-4895-B574-BBED9FF34DC9}" type="presParOf" srcId="{E3C80D1B-C005-48EC-AC84-3EC29D1482C1}" destId="{CFDBB6DF-E4CA-459A-96A5-2FFD3EFB4BD8}" srcOrd="3" destOrd="0" presId="urn:microsoft.com/office/officeart/2005/8/layout/lProcess3"/>
    <dgm:cxn modelId="{46A17511-DF02-4DE6-BED0-B9E38C845DE1}" type="presParOf" srcId="{E3C80D1B-C005-48EC-AC84-3EC29D1482C1}" destId="{A76604E3-9834-4D96-B191-9597169879A6}"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897383-DD0E-4808-B1F9-938CF0EC8118}">
      <dsp:nvSpPr>
        <dsp:cNvPr id="0" name=""/>
        <dsp:cNvSpPr/>
      </dsp:nvSpPr>
      <dsp:spPr>
        <a:xfrm>
          <a:off x="22935" y="1391"/>
          <a:ext cx="3435724" cy="137428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The </a:t>
          </a:r>
          <a:r>
            <a:rPr lang="en-US" sz="2400" i="1" kern="1200" dirty="0"/>
            <a:t>angular displacement  </a:t>
          </a:r>
          <a:r>
            <a:rPr lang="en-US" sz="2400" kern="1200" dirty="0">
              <a:sym typeface="Symbol" panose="05050102010706020507" pitchFamily="18" charset="2"/>
            </a:rPr>
            <a:t></a:t>
          </a:r>
          <a:r>
            <a:rPr lang="en-US" sz="2400" i="1" kern="1200" dirty="0">
              <a:sym typeface="Symbol" panose="05050102010706020507" pitchFamily="18" charset="2"/>
            </a:rPr>
            <a:t></a:t>
          </a:r>
          <a:r>
            <a:rPr lang="en-US" sz="2400" i="1" kern="1200" dirty="0"/>
            <a:t> </a:t>
          </a:r>
          <a:r>
            <a:rPr lang="en-US" sz="2400" kern="1200" dirty="0"/>
            <a:t>of a body:</a:t>
          </a:r>
        </a:p>
      </dsp:txBody>
      <dsp:txXfrm>
        <a:off x="710080" y="1391"/>
        <a:ext cx="2061435" cy="1374289"/>
      </dsp:txXfrm>
    </dsp:sp>
    <dsp:sp modelId="{E9A27EE3-0944-45C1-A595-DB653F8BBB05}">
      <dsp:nvSpPr>
        <dsp:cNvPr id="0" name=""/>
        <dsp:cNvSpPr/>
      </dsp:nvSpPr>
      <dsp:spPr>
        <a:xfrm>
          <a:off x="3012016" y="118205"/>
          <a:ext cx="2851651" cy="1140660"/>
        </a:xfrm>
        <a:prstGeom prst="chevron">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US" sz="1900" kern="1200" dirty="0">
              <a:sym typeface="Symbol" panose="05050102010706020507" pitchFamily="18" charset="2"/>
            </a:rPr>
            <a:t></a:t>
          </a:r>
          <a:r>
            <a:rPr lang="en-US" sz="1900" i="1" kern="1200" dirty="0">
              <a:sym typeface="Symbol" panose="05050102010706020507" pitchFamily="18" charset="2"/>
            </a:rPr>
            <a:t></a:t>
          </a:r>
          <a:r>
            <a:rPr lang="en-US" sz="1900" i="1" kern="1200" dirty="0"/>
            <a:t> = </a:t>
          </a:r>
          <a:r>
            <a:rPr lang="en-US" sz="1900" i="1" kern="1200" dirty="0">
              <a:sym typeface="Symbol" panose="05050102010706020507" pitchFamily="18" charset="2"/>
            </a:rPr>
            <a:t></a:t>
          </a:r>
          <a:r>
            <a:rPr lang="en-US" sz="1900" kern="1200" baseline="-25000" dirty="0"/>
            <a:t>2</a:t>
          </a:r>
          <a:r>
            <a:rPr lang="en-US" sz="1900" kern="1200" dirty="0"/>
            <a:t> – </a:t>
          </a:r>
          <a:r>
            <a:rPr lang="en-US" sz="1900" i="1" kern="1200" dirty="0">
              <a:sym typeface="Symbol" panose="05050102010706020507" pitchFamily="18" charset="2"/>
            </a:rPr>
            <a:t></a:t>
          </a:r>
          <a:r>
            <a:rPr lang="en-US" sz="1900" kern="1200" baseline="-25000" dirty="0"/>
            <a:t>1</a:t>
          </a:r>
          <a:endParaRPr lang="en-US" sz="1900" kern="1200" dirty="0"/>
        </a:p>
      </dsp:txBody>
      <dsp:txXfrm>
        <a:off x="3582346" y="118205"/>
        <a:ext cx="1710991" cy="1140660"/>
      </dsp:txXfrm>
    </dsp:sp>
    <dsp:sp modelId="{9F917F72-A19F-4B6C-B5C9-5358002DF0F5}">
      <dsp:nvSpPr>
        <dsp:cNvPr id="0" name=""/>
        <dsp:cNvSpPr/>
      </dsp:nvSpPr>
      <dsp:spPr>
        <a:xfrm>
          <a:off x="22935" y="1568081"/>
          <a:ext cx="3435724" cy="1374289"/>
        </a:xfrm>
        <a:prstGeom prst="chevron">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The </a:t>
          </a:r>
          <a:r>
            <a:rPr lang="en-US" sz="2400" i="1" kern="1200" dirty="0"/>
            <a:t>average angular velocity</a:t>
          </a:r>
          <a:r>
            <a:rPr lang="en-US" sz="2400" kern="1200" dirty="0"/>
            <a:t> of a body:</a:t>
          </a:r>
        </a:p>
      </dsp:txBody>
      <dsp:txXfrm>
        <a:off x="710080" y="1568081"/>
        <a:ext cx="2061435" cy="1374289"/>
      </dsp:txXfrm>
    </dsp:sp>
    <dsp:sp modelId="{9BFAFBD0-DF75-43AD-A3A7-8D5BD3C27924}">
      <dsp:nvSpPr>
        <dsp:cNvPr id="0" name=""/>
        <dsp:cNvSpPr/>
      </dsp:nvSpPr>
      <dsp:spPr>
        <a:xfrm>
          <a:off x="3012016" y="1684896"/>
          <a:ext cx="3897580" cy="1140660"/>
        </a:xfrm>
        <a:prstGeom prst="chevron">
          <a:avLst/>
        </a:prstGeom>
        <a:solidFill>
          <a:schemeClr val="accent2">
            <a:tint val="40000"/>
            <a:alpha val="90000"/>
            <a:hueOff val="-283075"/>
            <a:satOff val="-25115"/>
            <a:lumOff val="-256"/>
            <a:alphaOff val="0"/>
          </a:schemeClr>
        </a:solidFill>
        <a:ln w="12700" cap="flat" cmpd="sng" algn="ctr">
          <a:solidFill>
            <a:schemeClr val="accent2">
              <a:tint val="40000"/>
              <a:alpha val="90000"/>
              <a:hueOff val="-283075"/>
              <a:satOff val="-25115"/>
              <a:lumOff val="-25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900" i="1" kern="1200" smtClean="0">
                        <a:latin typeface="Cambria Math" panose="02040503050406030204" pitchFamily="18" charset="0"/>
                      </a:rPr>
                    </m:ctrlPr>
                  </m:sSubPr>
                  <m:e>
                    <m:r>
                      <a:rPr lang="en-US" sz="1900" i="1" kern="1200">
                        <a:latin typeface="Cambria Math" panose="02040503050406030204" pitchFamily="18" charset="0"/>
                      </a:rPr>
                      <m:t>𝜔</m:t>
                    </m:r>
                  </m:e>
                  <m:sub>
                    <m:r>
                      <a:rPr lang="en-US" sz="1900" i="1" kern="1200">
                        <a:latin typeface="Cambria Math" panose="02040503050406030204" pitchFamily="18" charset="0"/>
                      </a:rPr>
                      <m:t>𝑎𝑣</m:t>
                    </m:r>
                  </m:sub>
                </m:sSub>
                <m:r>
                  <a:rPr lang="en-US" sz="1900" i="1" kern="1200">
                    <a:latin typeface="Cambria Math" panose="02040503050406030204" pitchFamily="18" charset="0"/>
                  </a:rPr>
                  <m:t>=</m:t>
                </m:r>
                <m:f>
                  <m:fPr>
                    <m:ctrlPr>
                      <a:rPr lang="en-US" sz="1900" i="1" kern="1200">
                        <a:latin typeface="Cambria Math" panose="02040503050406030204" pitchFamily="18" charset="0"/>
                      </a:rPr>
                    </m:ctrlPr>
                  </m:fPr>
                  <m:num>
                    <m:sSub>
                      <m:sSubPr>
                        <m:ctrlPr>
                          <a:rPr lang="en-US" sz="1900" i="1" kern="1200">
                            <a:latin typeface="Cambria Math" panose="02040503050406030204" pitchFamily="18" charset="0"/>
                          </a:rPr>
                        </m:ctrlPr>
                      </m:sSubPr>
                      <m:e>
                        <m:r>
                          <a:rPr lang="en-US" sz="1900" i="1" kern="1200">
                            <a:latin typeface="Cambria Math" panose="02040503050406030204" pitchFamily="18" charset="0"/>
                          </a:rPr>
                          <m:t>𝜃</m:t>
                        </m:r>
                      </m:e>
                      <m:sub>
                        <m:r>
                          <a:rPr lang="en-US" sz="1900" i="1" kern="1200">
                            <a:latin typeface="Cambria Math" panose="02040503050406030204" pitchFamily="18" charset="0"/>
                          </a:rPr>
                          <m:t>𝑓</m:t>
                        </m:r>
                      </m:sub>
                    </m:sSub>
                    <m:r>
                      <a:rPr lang="en-US" sz="1900" i="1" kern="1200">
                        <a:latin typeface="Cambria Math" panose="02040503050406030204" pitchFamily="18" charset="0"/>
                      </a:rPr>
                      <m:t>−</m:t>
                    </m:r>
                    <m:sSub>
                      <m:sSubPr>
                        <m:ctrlPr>
                          <a:rPr lang="en-US" sz="1900" i="1" kern="1200">
                            <a:latin typeface="Cambria Math" panose="02040503050406030204" pitchFamily="18" charset="0"/>
                          </a:rPr>
                        </m:ctrlPr>
                      </m:sSubPr>
                      <m:e>
                        <m:r>
                          <a:rPr lang="en-US" sz="1900" i="1" kern="1200">
                            <a:latin typeface="Cambria Math" panose="02040503050406030204" pitchFamily="18" charset="0"/>
                          </a:rPr>
                          <m:t>𝜃</m:t>
                        </m:r>
                      </m:e>
                      <m:sub>
                        <m:r>
                          <a:rPr lang="en-US" sz="1900" i="1" kern="1200">
                            <a:latin typeface="Cambria Math" panose="02040503050406030204" pitchFamily="18" charset="0"/>
                          </a:rPr>
                          <m:t>𝑖</m:t>
                        </m:r>
                      </m:sub>
                    </m:sSub>
                  </m:num>
                  <m:den>
                    <m:sSub>
                      <m:sSubPr>
                        <m:ctrlPr>
                          <a:rPr lang="en-US" sz="1900" i="1" kern="1200">
                            <a:latin typeface="Cambria Math" panose="02040503050406030204" pitchFamily="18" charset="0"/>
                          </a:rPr>
                        </m:ctrlPr>
                      </m:sSubPr>
                      <m:e>
                        <m:r>
                          <a:rPr lang="en-US" sz="1900" i="1" kern="1200">
                            <a:latin typeface="Cambria Math" panose="02040503050406030204" pitchFamily="18" charset="0"/>
                          </a:rPr>
                          <m:t>𝑡</m:t>
                        </m:r>
                      </m:e>
                      <m:sub>
                        <m:r>
                          <a:rPr lang="en-US" sz="1900" i="1" kern="1200">
                            <a:latin typeface="Cambria Math" panose="02040503050406030204" pitchFamily="18" charset="0"/>
                          </a:rPr>
                          <m:t>𝑓</m:t>
                        </m:r>
                      </m:sub>
                    </m:sSub>
                    <m:r>
                      <a:rPr lang="en-US" sz="1900" i="1" kern="1200">
                        <a:latin typeface="Cambria Math" panose="02040503050406030204" pitchFamily="18" charset="0"/>
                      </a:rPr>
                      <m:t>−</m:t>
                    </m:r>
                    <m:sSub>
                      <m:sSubPr>
                        <m:ctrlPr>
                          <a:rPr lang="en-US" sz="1900" i="1" kern="1200">
                            <a:latin typeface="Cambria Math" panose="02040503050406030204" pitchFamily="18" charset="0"/>
                          </a:rPr>
                        </m:ctrlPr>
                      </m:sSubPr>
                      <m:e>
                        <m:r>
                          <a:rPr lang="en-US" sz="1900" i="1" kern="1200">
                            <a:latin typeface="Cambria Math" panose="02040503050406030204" pitchFamily="18" charset="0"/>
                          </a:rPr>
                          <m:t>𝑡</m:t>
                        </m:r>
                      </m:e>
                      <m:sub>
                        <m:r>
                          <a:rPr lang="en-US" sz="1900" i="1" kern="1200">
                            <a:latin typeface="Cambria Math" panose="02040503050406030204" pitchFamily="18" charset="0"/>
                          </a:rPr>
                          <m:t>𝑖</m:t>
                        </m:r>
                      </m:sub>
                    </m:sSub>
                  </m:den>
                </m:f>
                <m:r>
                  <a:rPr lang="en-US" sz="1900" i="1" kern="1200">
                    <a:latin typeface="Cambria Math" panose="02040503050406030204" pitchFamily="18" charset="0"/>
                  </a:rPr>
                  <m:t>=</m:t>
                </m:r>
                <m:f>
                  <m:fPr>
                    <m:ctrlPr>
                      <a:rPr lang="en-US" sz="1900" i="1" kern="1200">
                        <a:latin typeface="Cambria Math" panose="02040503050406030204" pitchFamily="18" charset="0"/>
                      </a:rPr>
                    </m:ctrlPr>
                  </m:fPr>
                  <m:num>
                    <m:r>
                      <a:rPr lang="en-US" sz="1900" i="1" kern="1200">
                        <a:latin typeface="Cambria Math" panose="02040503050406030204" pitchFamily="18" charset="0"/>
                      </a:rPr>
                      <m:t>∆</m:t>
                    </m:r>
                    <m:r>
                      <a:rPr lang="en-US" sz="1900" i="1" kern="1200">
                        <a:latin typeface="Cambria Math" panose="02040503050406030204" pitchFamily="18" charset="0"/>
                      </a:rPr>
                      <m:t>𝜃</m:t>
                    </m:r>
                  </m:num>
                  <m:den>
                    <m:r>
                      <a:rPr lang="en-US" sz="1900" i="1" kern="1200">
                        <a:latin typeface="Cambria Math" panose="02040503050406030204" pitchFamily="18" charset="0"/>
                      </a:rPr>
                      <m:t>∆</m:t>
                    </m:r>
                    <m:r>
                      <a:rPr lang="en-US" sz="1900" i="1" kern="1200">
                        <a:latin typeface="Cambria Math" panose="02040503050406030204" pitchFamily="18" charset="0"/>
                      </a:rPr>
                      <m:t>𝑡</m:t>
                    </m:r>
                  </m:den>
                </m:f>
              </m:oMath>
            </m:oMathPara>
          </a14:m>
          <a:endParaRPr lang="en-US" sz="1900" kern="1200" dirty="0"/>
        </a:p>
      </dsp:txBody>
      <dsp:txXfrm>
        <a:off x="3582346" y="1684896"/>
        <a:ext cx="2756920" cy="1140660"/>
      </dsp:txXfrm>
    </dsp:sp>
    <dsp:sp modelId="{4C196AF2-6D37-4E0E-AC30-A36B8C94EED4}">
      <dsp:nvSpPr>
        <dsp:cNvPr id="0" name=""/>
        <dsp:cNvSpPr/>
      </dsp:nvSpPr>
      <dsp:spPr>
        <a:xfrm>
          <a:off x="22935" y="3134772"/>
          <a:ext cx="3435724" cy="1374289"/>
        </a:xfrm>
        <a:prstGeom prst="chevron">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The </a:t>
          </a:r>
          <a:r>
            <a:rPr lang="en-US" sz="2400" i="1" kern="1200" dirty="0"/>
            <a:t>instantaneous angular velocity:</a:t>
          </a:r>
          <a:endParaRPr lang="en-US" sz="2400" kern="1200" dirty="0"/>
        </a:p>
      </dsp:txBody>
      <dsp:txXfrm>
        <a:off x="710080" y="3134772"/>
        <a:ext cx="2061435" cy="1374289"/>
      </dsp:txXfrm>
    </dsp:sp>
    <dsp:sp modelId="{BEAFFE51-2DBC-4B45-90A4-3C0EE174690C}">
      <dsp:nvSpPr>
        <dsp:cNvPr id="0" name=""/>
        <dsp:cNvSpPr/>
      </dsp:nvSpPr>
      <dsp:spPr>
        <a:xfrm>
          <a:off x="3012016" y="3251586"/>
          <a:ext cx="2851651" cy="1140660"/>
        </a:xfrm>
        <a:prstGeom prst="chevron">
          <a:avLst/>
        </a:prstGeom>
        <a:solidFill>
          <a:schemeClr val="accent2">
            <a:tint val="40000"/>
            <a:alpha val="90000"/>
            <a:hueOff val="-566151"/>
            <a:satOff val="-50231"/>
            <a:lumOff val="-513"/>
            <a:alphaOff val="0"/>
          </a:schemeClr>
        </a:solidFill>
        <a:ln w="12700" cap="flat" cmpd="sng" algn="ctr">
          <a:solidFill>
            <a:schemeClr val="accent2">
              <a:tint val="40000"/>
              <a:alpha val="90000"/>
              <a:hueOff val="-566151"/>
              <a:satOff val="-50231"/>
              <a:lumOff val="-51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900" i="1" kern="1200" smtClean="0">
                        <a:latin typeface="Cambria Math" panose="02040503050406030204" pitchFamily="18" charset="0"/>
                      </a:rPr>
                    </m:ctrlPr>
                  </m:sSubPr>
                  <m:e>
                    <m:r>
                      <a:rPr lang="en-US" sz="1900" i="1" kern="1200">
                        <a:latin typeface="Cambria Math" panose="02040503050406030204" pitchFamily="18" charset="0"/>
                      </a:rPr>
                      <m:t>𝜔</m:t>
                    </m:r>
                  </m:e>
                  <m:sub>
                    <m:r>
                      <a:rPr lang="en-US" sz="1900" i="1" kern="1200">
                        <a:latin typeface="Cambria Math" panose="02040503050406030204" pitchFamily="18" charset="0"/>
                      </a:rPr>
                      <m:t>𝑧</m:t>
                    </m:r>
                  </m:sub>
                </m:sSub>
                <m:r>
                  <a:rPr lang="en-US" sz="1900" i="1" kern="1200">
                    <a:latin typeface="Cambria Math" panose="02040503050406030204" pitchFamily="18" charset="0"/>
                  </a:rPr>
                  <m:t>=</m:t>
                </m:r>
                <m:func>
                  <m:funcPr>
                    <m:ctrlPr>
                      <a:rPr lang="en-US" sz="1900" i="1" kern="1200">
                        <a:latin typeface="Cambria Math" panose="02040503050406030204" pitchFamily="18" charset="0"/>
                      </a:rPr>
                    </m:ctrlPr>
                  </m:funcPr>
                  <m:fName>
                    <m:limLow>
                      <m:limLowPr>
                        <m:ctrlPr>
                          <a:rPr lang="en-US" sz="1900" i="1" kern="1200">
                            <a:latin typeface="Cambria Math" panose="02040503050406030204" pitchFamily="18" charset="0"/>
                          </a:rPr>
                        </m:ctrlPr>
                      </m:limLowPr>
                      <m:e>
                        <m:r>
                          <m:rPr>
                            <m:sty m:val="p"/>
                          </m:rPr>
                          <a:rPr lang="en-US" sz="1900" kern="1200">
                            <a:latin typeface="Cambria Math" panose="02040503050406030204" pitchFamily="18" charset="0"/>
                          </a:rPr>
                          <m:t>lim</m:t>
                        </m:r>
                      </m:e>
                      <m:lim>
                        <m:r>
                          <a:rPr lang="en-US" sz="1900" i="1" kern="1200">
                            <a:latin typeface="Cambria Math" panose="02040503050406030204" pitchFamily="18" charset="0"/>
                          </a:rPr>
                          <m:t>∆</m:t>
                        </m:r>
                        <m:r>
                          <a:rPr lang="en-US" sz="1900" i="1" kern="1200">
                            <a:latin typeface="Cambria Math" panose="02040503050406030204" pitchFamily="18" charset="0"/>
                          </a:rPr>
                          <m:t>𝑡</m:t>
                        </m:r>
                        <m:r>
                          <a:rPr lang="en-US" sz="1900" i="1" kern="1200">
                            <a:latin typeface="Cambria Math" panose="02040503050406030204" pitchFamily="18" charset="0"/>
                          </a:rPr>
                          <m:t>→0</m:t>
                        </m:r>
                      </m:lim>
                    </m:limLow>
                  </m:fName>
                  <m:e>
                    <m:f>
                      <m:fPr>
                        <m:ctrlPr>
                          <a:rPr lang="en-US" sz="1900" i="1" kern="1200">
                            <a:latin typeface="Cambria Math" panose="02040503050406030204" pitchFamily="18" charset="0"/>
                          </a:rPr>
                        </m:ctrlPr>
                      </m:fPr>
                      <m:num>
                        <m:r>
                          <a:rPr lang="en-US" sz="1900" i="1" kern="1200">
                            <a:latin typeface="Cambria Math" panose="02040503050406030204" pitchFamily="18" charset="0"/>
                          </a:rPr>
                          <m:t>∆</m:t>
                        </m:r>
                        <m:r>
                          <a:rPr lang="en-US" sz="1900" i="1" kern="1200">
                            <a:latin typeface="Cambria Math" panose="02040503050406030204" pitchFamily="18" charset="0"/>
                          </a:rPr>
                          <m:t>𝜃</m:t>
                        </m:r>
                        <m:r>
                          <a:rPr lang="en-US" sz="1900" i="1" kern="1200">
                            <a:latin typeface="Cambria Math" panose="02040503050406030204" pitchFamily="18" charset="0"/>
                          </a:rPr>
                          <m:t> </m:t>
                        </m:r>
                      </m:num>
                      <m:den>
                        <m:r>
                          <a:rPr lang="en-US" sz="1900" i="1" kern="1200">
                            <a:latin typeface="Cambria Math" panose="02040503050406030204" pitchFamily="18" charset="0"/>
                          </a:rPr>
                          <m:t>∆</m:t>
                        </m:r>
                        <m:r>
                          <a:rPr lang="en-US" sz="1900" i="1" kern="1200">
                            <a:latin typeface="Cambria Math" panose="02040503050406030204" pitchFamily="18" charset="0"/>
                          </a:rPr>
                          <m:t>𝑡</m:t>
                        </m:r>
                      </m:den>
                    </m:f>
                    <m:r>
                      <a:rPr lang="en-US" sz="1900" i="1" kern="1200">
                        <a:latin typeface="Cambria Math" panose="02040503050406030204" pitchFamily="18" charset="0"/>
                      </a:rPr>
                      <m:t>=</m:t>
                    </m:r>
                  </m:e>
                </m:func>
                <m:f>
                  <m:fPr>
                    <m:ctrlPr>
                      <a:rPr lang="en-US" sz="1900" i="1" kern="1200">
                        <a:latin typeface="Cambria Math" panose="02040503050406030204" pitchFamily="18" charset="0"/>
                      </a:rPr>
                    </m:ctrlPr>
                  </m:fPr>
                  <m:num>
                    <m:r>
                      <a:rPr lang="en-US" sz="1900" i="1" kern="1200">
                        <a:latin typeface="Cambria Math" panose="02040503050406030204" pitchFamily="18" charset="0"/>
                      </a:rPr>
                      <m:t>𝑑</m:t>
                    </m:r>
                    <m:r>
                      <a:rPr lang="en-US" sz="1900" i="1" kern="1200">
                        <a:latin typeface="Cambria Math" panose="02040503050406030204" pitchFamily="18" charset="0"/>
                      </a:rPr>
                      <m:t>𝜃</m:t>
                    </m:r>
                    <m:r>
                      <a:rPr lang="en-US" sz="1900" i="1" kern="1200">
                        <a:latin typeface="Cambria Math" panose="02040503050406030204" pitchFamily="18" charset="0"/>
                      </a:rPr>
                      <m:t> </m:t>
                    </m:r>
                  </m:num>
                  <m:den>
                    <m:r>
                      <a:rPr lang="en-US" sz="1900" i="1" kern="1200">
                        <a:latin typeface="Cambria Math" panose="02040503050406030204" pitchFamily="18" charset="0"/>
                      </a:rPr>
                      <m:t>𝑑𝑡</m:t>
                    </m:r>
                  </m:den>
                </m:f>
              </m:oMath>
            </m:oMathPara>
          </a14:m>
          <a:endParaRPr lang="en-US" sz="1900" kern="1200" dirty="0"/>
        </a:p>
      </dsp:txBody>
      <dsp:txXfrm>
        <a:off x="3582346" y="3251586"/>
        <a:ext cx="1710991" cy="1140660"/>
      </dsp:txXfrm>
    </dsp:sp>
    <dsp:sp modelId="{2119A1B5-F29F-48A7-8C18-CBE1270B6136}">
      <dsp:nvSpPr>
        <dsp:cNvPr id="0" name=""/>
        <dsp:cNvSpPr/>
      </dsp:nvSpPr>
      <dsp:spPr>
        <a:xfrm>
          <a:off x="5464436" y="3251586"/>
          <a:ext cx="4204589" cy="1140660"/>
        </a:xfrm>
        <a:prstGeom prst="chevron">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t" anchorCtr="0">
          <a:noAutofit/>
        </a:bodyPr>
        <a:lstStyle/>
        <a:p>
          <a:pPr marL="0" lvl="0" indent="0" algn="l" defTabSz="844550">
            <a:lnSpc>
              <a:spcPct val="90000"/>
            </a:lnSpc>
            <a:spcBef>
              <a:spcPct val="0"/>
            </a:spcBef>
            <a:spcAft>
              <a:spcPct val="35000"/>
            </a:spcAft>
            <a:buNone/>
          </a:pPr>
          <a:r>
            <a:rPr lang="en-US" sz="1900" kern="1200"/>
            <a:t>A counterclockwise rotation is positive; a clockwise rotation is negative.</a:t>
          </a:r>
        </a:p>
        <a:p>
          <a:pPr marL="114300" lvl="1" indent="-114300" algn="l" defTabSz="666750">
            <a:lnSpc>
              <a:spcPct val="90000"/>
            </a:lnSpc>
            <a:spcBef>
              <a:spcPct val="0"/>
            </a:spcBef>
            <a:spcAft>
              <a:spcPct val="15000"/>
            </a:spcAft>
            <a:buChar char="•"/>
          </a:pPr>
          <a:r>
            <a:rPr lang="en-US" sz="1500" kern="1200" dirty="0"/>
            <a:t>SI units of angular velocity are rad/s. </a:t>
          </a:r>
        </a:p>
      </dsp:txBody>
      <dsp:txXfrm>
        <a:off x="6034766" y="3251586"/>
        <a:ext cx="3063929" cy="11406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F7287E-38DB-4D6C-89C2-414A8FE7ADB0}">
      <dsp:nvSpPr>
        <dsp:cNvPr id="0" name=""/>
        <dsp:cNvSpPr/>
      </dsp:nvSpPr>
      <dsp:spPr>
        <a:xfrm>
          <a:off x="1305500" y="3129"/>
          <a:ext cx="3311797" cy="1324719"/>
        </a:xfrm>
        <a:prstGeom prst="chevron">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US" sz="2300" kern="1200"/>
            <a:t>The average angular acceleration:</a:t>
          </a:r>
        </a:p>
      </dsp:txBody>
      <dsp:txXfrm>
        <a:off x="1967860" y="3129"/>
        <a:ext cx="1987078" cy="1324719"/>
      </dsp:txXfrm>
    </dsp:sp>
    <dsp:sp modelId="{EFB85C7C-B9C7-4955-B133-2A37E298488C}">
      <dsp:nvSpPr>
        <dsp:cNvPr id="0" name=""/>
        <dsp:cNvSpPr/>
      </dsp:nvSpPr>
      <dsp:spPr>
        <a:xfrm>
          <a:off x="4186764" y="115730"/>
          <a:ext cx="4770721" cy="1099516"/>
        </a:xfrm>
        <a:prstGeom prst="chevron">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900" i="1" kern="1200" smtClean="0">
                        <a:latin typeface="Cambria Math" panose="02040503050406030204" pitchFamily="18" charset="0"/>
                      </a:rPr>
                    </m:ctrlPr>
                  </m:sSubPr>
                  <m:e>
                    <m:r>
                      <a:rPr lang="en-US" sz="1900" i="1" kern="1200">
                        <a:latin typeface="Cambria Math" panose="02040503050406030204" pitchFamily="18" charset="0"/>
                      </a:rPr>
                      <m:t>𝛼</m:t>
                    </m:r>
                  </m:e>
                  <m:sub>
                    <m:r>
                      <a:rPr lang="en-US" sz="1900" i="1" kern="1200">
                        <a:latin typeface="Cambria Math" panose="02040503050406030204" pitchFamily="18" charset="0"/>
                      </a:rPr>
                      <m:t>𝑎𝑣</m:t>
                    </m:r>
                  </m:sub>
                </m:sSub>
                <m:r>
                  <a:rPr lang="en-US" sz="1900" i="1" kern="1200">
                    <a:latin typeface="Cambria Math" panose="02040503050406030204" pitchFamily="18" charset="0"/>
                  </a:rPr>
                  <m:t>=</m:t>
                </m:r>
                <m:f>
                  <m:fPr>
                    <m:ctrlPr>
                      <a:rPr lang="en-US" sz="1900" i="1" kern="1200">
                        <a:latin typeface="Cambria Math" panose="02040503050406030204" pitchFamily="18" charset="0"/>
                      </a:rPr>
                    </m:ctrlPr>
                  </m:fPr>
                  <m:num>
                    <m:sSub>
                      <m:sSubPr>
                        <m:ctrlPr>
                          <a:rPr lang="en-US" sz="1900" i="1" kern="1200">
                            <a:latin typeface="Cambria Math" panose="02040503050406030204" pitchFamily="18" charset="0"/>
                          </a:rPr>
                        </m:ctrlPr>
                      </m:sSubPr>
                      <m:e>
                        <m:r>
                          <a:rPr lang="en-US" sz="1900" i="1" kern="1200">
                            <a:latin typeface="Cambria Math" panose="02040503050406030204" pitchFamily="18" charset="0"/>
                          </a:rPr>
                          <m:t>𝜔</m:t>
                        </m:r>
                      </m:e>
                      <m:sub>
                        <m:r>
                          <a:rPr lang="en-US" sz="1900" b="0" i="1" kern="1200">
                            <a:latin typeface="Cambria Math" panose="02040503050406030204" pitchFamily="18" charset="0"/>
                          </a:rPr>
                          <m:t>𝑧</m:t>
                        </m:r>
                        <m:r>
                          <a:rPr lang="en-US" sz="1900" i="1" kern="1200">
                            <a:latin typeface="Cambria Math" panose="02040503050406030204" pitchFamily="18" charset="0"/>
                          </a:rPr>
                          <m:t>𝑓</m:t>
                        </m:r>
                      </m:sub>
                    </m:sSub>
                    <m:r>
                      <a:rPr lang="en-US" sz="1900" i="1" kern="1200">
                        <a:latin typeface="Cambria Math" panose="02040503050406030204" pitchFamily="18" charset="0"/>
                      </a:rPr>
                      <m:t>−</m:t>
                    </m:r>
                    <m:sSub>
                      <m:sSubPr>
                        <m:ctrlPr>
                          <a:rPr lang="en-US" sz="1900" i="1" kern="1200">
                            <a:latin typeface="Cambria Math" panose="02040503050406030204" pitchFamily="18" charset="0"/>
                          </a:rPr>
                        </m:ctrlPr>
                      </m:sSubPr>
                      <m:e>
                        <m:r>
                          <a:rPr lang="en-US" sz="1900" i="1" kern="1200">
                            <a:latin typeface="Cambria Math" panose="02040503050406030204" pitchFamily="18" charset="0"/>
                          </a:rPr>
                          <m:t>𝜔</m:t>
                        </m:r>
                      </m:e>
                      <m:sub>
                        <m:r>
                          <a:rPr lang="en-US" sz="1900" b="0" i="1" kern="1200">
                            <a:latin typeface="Cambria Math" panose="02040503050406030204" pitchFamily="18" charset="0"/>
                          </a:rPr>
                          <m:t>𝑧</m:t>
                        </m:r>
                        <m:r>
                          <a:rPr lang="en-US" sz="1900" i="1" kern="1200">
                            <a:latin typeface="Cambria Math" panose="02040503050406030204" pitchFamily="18" charset="0"/>
                          </a:rPr>
                          <m:t>𝑖</m:t>
                        </m:r>
                      </m:sub>
                    </m:sSub>
                  </m:num>
                  <m:den>
                    <m:sSub>
                      <m:sSubPr>
                        <m:ctrlPr>
                          <a:rPr lang="en-US" sz="1900" i="1" kern="1200">
                            <a:latin typeface="Cambria Math" panose="02040503050406030204" pitchFamily="18" charset="0"/>
                          </a:rPr>
                        </m:ctrlPr>
                      </m:sSubPr>
                      <m:e>
                        <m:r>
                          <a:rPr lang="en-US" sz="1900" i="1" kern="1200">
                            <a:latin typeface="Cambria Math" panose="02040503050406030204" pitchFamily="18" charset="0"/>
                          </a:rPr>
                          <m:t>𝑡</m:t>
                        </m:r>
                      </m:e>
                      <m:sub>
                        <m:r>
                          <a:rPr lang="en-US" sz="1900" i="1" kern="1200">
                            <a:latin typeface="Cambria Math" panose="02040503050406030204" pitchFamily="18" charset="0"/>
                          </a:rPr>
                          <m:t>𝑓</m:t>
                        </m:r>
                      </m:sub>
                    </m:sSub>
                    <m:r>
                      <a:rPr lang="en-US" sz="1900" i="1" kern="1200">
                        <a:latin typeface="Cambria Math" panose="02040503050406030204" pitchFamily="18" charset="0"/>
                      </a:rPr>
                      <m:t>−</m:t>
                    </m:r>
                    <m:sSub>
                      <m:sSubPr>
                        <m:ctrlPr>
                          <a:rPr lang="en-US" sz="1900" i="1" kern="1200">
                            <a:latin typeface="Cambria Math" panose="02040503050406030204" pitchFamily="18" charset="0"/>
                          </a:rPr>
                        </m:ctrlPr>
                      </m:sSubPr>
                      <m:e>
                        <m:r>
                          <a:rPr lang="en-US" sz="1900" i="1" kern="1200">
                            <a:latin typeface="Cambria Math" panose="02040503050406030204" pitchFamily="18" charset="0"/>
                          </a:rPr>
                          <m:t>𝑡</m:t>
                        </m:r>
                      </m:e>
                      <m:sub>
                        <m:r>
                          <a:rPr lang="en-US" sz="1900" i="1" kern="1200">
                            <a:latin typeface="Cambria Math" panose="02040503050406030204" pitchFamily="18" charset="0"/>
                          </a:rPr>
                          <m:t>𝑖</m:t>
                        </m:r>
                      </m:sub>
                    </m:sSub>
                  </m:den>
                </m:f>
                <m:r>
                  <a:rPr lang="en-US" sz="1900" i="1" kern="1200">
                    <a:latin typeface="Cambria Math" panose="02040503050406030204" pitchFamily="18" charset="0"/>
                  </a:rPr>
                  <m:t>=</m:t>
                </m:r>
                <m:f>
                  <m:fPr>
                    <m:ctrlPr>
                      <a:rPr lang="en-US" sz="1900" i="1" kern="1200">
                        <a:latin typeface="Cambria Math" panose="02040503050406030204" pitchFamily="18" charset="0"/>
                      </a:rPr>
                    </m:ctrlPr>
                  </m:fPr>
                  <m:num>
                    <m:r>
                      <a:rPr lang="en-US" sz="1900" i="1" kern="1200">
                        <a:latin typeface="Cambria Math" panose="02040503050406030204" pitchFamily="18" charset="0"/>
                      </a:rPr>
                      <m:t>∆</m:t>
                    </m:r>
                    <m:sSub>
                      <m:sSubPr>
                        <m:ctrlPr>
                          <a:rPr lang="en-US" sz="1900" i="1" kern="1200">
                            <a:latin typeface="Cambria Math" panose="02040503050406030204" pitchFamily="18" charset="0"/>
                          </a:rPr>
                        </m:ctrlPr>
                      </m:sSubPr>
                      <m:e>
                        <m:r>
                          <a:rPr lang="en-US" sz="1900" i="1" kern="1200">
                            <a:latin typeface="Cambria Math" panose="02040503050406030204" pitchFamily="18" charset="0"/>
                          </a:rPr>
                          <m:t>𝜔</m:t>
                        </m:r>
                      </m:e>
                      <m:sub>
                        <m:r>
                          <a:rPr lang="en-US" sz="1900" b="0" i="1" kern="1200">
                            <a:latin typeface="Cambria Math" panose="02040503050406030204" pitchFamily="18" charset="0"/>
                          </a:rPr>
                          <m:t>𝑧</m:t>
                        </m:r>
                      </m:sub>
                    </m:sSub>
                  </m:num>
                  <m:den>
                    <m:r>
                      <a:rPr lang="en-US" sz="1900" i="1" kern="1200">
                        <a:latin typeface="Cambria Math" panose="02040503050406030204" pitchFamily="18" charset="0"/>
                      </a:rPr>
                      <m:t>∆</m:t>
                    </m:r>
                    <m:r>
                      <a:rPr lang="en-US" sz="1900" i="1" kern="1200">
                        <a:latin typeface="Cambria Math" panose="02040503050406030204" pitchFamily="18" charset="0"/>
                      </a:rPr>
                      <m:t>𝑡</m:t>
                    </m:r>
                  </m:den>
                </m:f>
              </m:oMath>
            </m:oMathPara>
          </a14:m>
          <a:endParaRPr lang="en-US" sz="1900" kern="1200" dirty="0"/>
        </a:p>
      </dsp:txBody>
      <dsp:txXfrm>
        <a:off x="4736522" y="115730"/>
        <a:ext cx="3671205" cy="1099516"/>
      </dsp:txXfrm>
    </dsp:sp>
    <dsp:sp modelId="{680F5D3D-B214-45BD-948D-62384DB7F639}">
      <dsp:nvSpPr>
        <dsp:cNvPr id="0" name=""/>
        <dsp:cNvSpPr/>
      </dsp:nvSpPr>
      <dsp:spPr>
        <a:xfrm>
          <a:off x="1305500" y="1513309"/>
          <a:ext cx="3311797" cy="1324719"/>
        </a:xfrm>
        <a:prstGeom prst="chevron">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US" sz="2300" kern="1200" dirty="0"/>
            <a:t>The instantaneous angular acceleration:</a:t>
          </a:r>
        </a:p>
      </dsp:txBody>
      <dsp:txXfrm>
        <a:off x="1967860" y="1513309"/>
        <a:ext cx="1987078" cy="1324719"/>
      </dsp:txXfrm>
    </dsp:sp>
    <dsp:sp modelId="{85B0EF7C-6AE0-4D23-8123-4BC13797E240}">
      <dsp:nvSpPr>
        <dsp:cNvPr id="0" name=""/>
        <dsp:cNvSpPr/>
      </dsp:nvSpPr>
      <dsp:spPr>
        <a:xfrm>
          <a:off x="4186764" y="1625910"/>
          <a:ext cx="5023335" cy="1099516"/>
        </a:xfrm>
        <a:prstGeom prst="chevron">
          <a:avLst/>
        </a:prstGeom>
        <a:solidFill>
          <a:schemeClr val="accent5">
            <a:tint val="40000"/>
            <a:alpha val="90000"/>
            <a:hueOff val="-3695877"/>
            <a:satOff val="-6408"/>
            <a:lumOff val="-644"/>
            <a:alphaOff val="0"/>
          </a:schemeClr>
        </a:solidFill>
        <a:ln w="12700" cap="flat" cmpd="sng" algn="ctr">
          <a:solidFill>
            <a:schemeClr val="accent5">
              <a:tint val="40000"/>
              <a:alpha val="90000"/>
              <a:hueOff val="-3695877"/>
              <a:satOff val="-6408"/>
              <a:lumOff val="-64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1900" b="0" i="1" kern="1200" smtClean="0">
                    <a:latin typeface="Cambria Math" panose="02040503050406030204" pitchFamily="18" charset="0"/>
                  </a:rPr>
                  <m:t>𝛼</m:t>
                </m:r>
                <m:r>
                  <a:rPr lang="en-US" sz="1900" i="1" kern="1200">
                    <a:latin typeface="Cambria Math" panose="02040503050406030204" pitchFamily="18" charset="0"/>
                  </a:rPr>
                  <m:t>=</m:t>
                </m:r>
                <m:func>
                  <m:funcPr>
                    <m:ctrlPr>
                      <a:rPr lang="en-US" sz="1900" i="1" kern="1200">
                        <a:latin typeface="Cambria Math" panose="02040503050406030204" pitchFamily="18" charset="0"/>
                      </a:rPr>
                    </m:ctrlPr>
                  </m:funcPr>
                  <m:fName>
                    <m:limLow>
                      <m:limLowPr>
                        <m:ctrlPr>
                          <a:rPr lang="en-US" sz="1900" i="1" kern="1200">
                            <a:latin typeface="Cambria Math" panose="02040503050406030204" pitchFamily="18" charset="0"/>
                          </a:rPr>
                        </m:ctrlPr>
                      </m:limLowPr>
                      <m:e>
                        <m:r>
                          <m:rPr>
                            <m:sty m:val="p"/>
                          </m:rPr>
                          <a:rPr lang="en-US" sz="1900" kern="1200">
                            <a:latin typeface="Cambria Math" panose="02040503050406030204" pitchFamily="18" charset="0"/>
                          </a:rPr>
                          <m:t>lim</m:t>
                        </m:r>
                      </m:e>
                      <m:lim>
                        <m:r>
                          <a:rPr lang="en-US" sz="1900" i="1" kern="1200">
                            <a:latin typeface="Cambria Math" panose="02040503050406030204" pitchFamily="18" charset="0"/>
                          </a:rPr>
                          <m:t>∆</m:t>
                        </m:r>
                        <m:r>
                          <a:rPr lang="en-US" sz="1900" i="1" kern="1200">
                            <a:latin typeface="Cambria Math" panose="02040503050406030204" pitchFamily="18" charset="0"/>
                          </a:rPr>
                          <m:t>𝑡</m:t>
                        </m:r>
                        <m:r>
                          <a:rPr lang="en-US" sz="1900" i="1" kern="1200">
                            <a:latin typeface="Cambria Math" panose="02040503050406030204" pitchFamily="18" charset="0"/>
                          </a:rPr>
                          <m:t>→0</m:t>
                        </m:r>
                      </m:lim>
                    </m:limLow>
                  </m:fName>
                  <m:e>
                    <m:f>
                      <m:fPr>
                        <m:ctrlPr>
                          <a:rPr lang="en-US" sz="1900" i="1" kern="1200">
                            <a:latin typeface="Cambria Math" panose="02040503050406030204" pitchFamily="18" charset="0"/>
                          </a:rPr>
                        </m:ctrlPr>
                      </m:fPr>
                      <m:num>
                        <m:r>
                          <a:rPr lang="en-US" sz="1900" i="1" kern="1200">
                            <a:latin typeface="Cambria Math" panose="02040503050406030204" pitchFamily="18" charset="0"/>
                          </a:rPr>
                          <m:t>∆</m:t>
                        </m:r>
                        <m:sSub>
                          <m:sSubPr>
                            <m:ctrlPr>
                              <a:rPr lang="en-US" sz="1900" i="1" kern="1200">
                                <a:latin typeface="Cambria Math" panose="02040503050406030204" pitchFamily="18" charset="0"/>
                              </a:rPr>
                            </m:ctrlPr>
                          </m:sSubPr>
                          <m:e>
                            <m:r>
                              <a:rPr lang="en-US" sz="1900" i="1" kern="1200">
                                <a:latin typeface="Cambria Math" panose="02040503050406030204" pitchFamily="18" charset="0"/>
                              </a:rPr>
                              <m:t>𝜔</m:t>
                            </m:r>
                          </m:e>
                          <m:sub>
                            <m:r>
                              <a:rPr lang="en-US" sz="1900" i="1" kern="1200">
                                <a:latin typeface="Cambria Math" panose="02040503050406030204" pitchFamily="18" charset="0"/>
                              </a:rPr>
                              <m:t>𝑧</m:t>
                            </m:r>
                          </m:sub>
                        </m:sSub>
                        <m:r>
                          <a:rPr lang="en-US" sz="1900" i="1" kern="1200">
                            <a:latin typeface="Cambria Math" panose="02040503050406030204" pitchFamily="18" charset="0"/>
                          </a:rPr>
                          <m:t> </m:t>
                        </m:r>
                      </m:num>
                      <m:den>
                        <m:r>
                          <a:rPr lang="en-US" sz="1900" i="1" kern="1200">
                            <a:latin typeface="Cambria Math" panose="02040503050406030204" pitchFamily="18" charset="0"/>
                          </a:rPr>
                          <m:t>∆</m:t>
                        </m:r>
                        <m:r>
                          <a:rPr lang="en-US" sz="1900" i="1" kern="1200">
                            <a:latin typeface="Cambria Math" panose="02040503050406030204" pitchFamily="18" charset="0"/>
                          </a:rPr>
                          <m:t>𝑡</m:t>
                        </m:r>
                      </m:den>
                    </m:f>
                    <m:r>
                      <a:rPr lang="en-US" sz="1900" i="1" kern="1200">
                        <a:latin typeface="Cambria Math" panose="02040503050406030204" pitchFamily="18" charset="0"/>
                      </a:rPr>
                      <m:t>=</m:t>
                    </m:r>
                  </m:e>
                </m:func>
                <m:f>
                  <m:fPr>
                    <m:ctrlPr>
                      <a:rPr lang="en-US" sz="1900" i="1" kern="1200">
                        <a:latin typeface="Cambria Math" panose="02040503050406030204" pitchFamily="18" charset="0"/>
                      </a:rPr>
                    </m:ctrlPr>
                  </m:fPr>
                  <m:num>
                    <m:r>
                      <a:rPr lang="en-US" sz="1900" i="1" kern="1200">
                        <a:latin typeface="Cambria Math" panose="02040503050406030204" pitchFamily="18" charset="0"/>
                      </a:rPr>
                      <m:t>𝑑</m:t>
                    </m:r>
                    <m:sSub>
                      <m:sSubPr>
                        <m:ctrlPr>
                          <a:rPr lang="en-US" sz="1900" i="1" kern="1200">
                            <a:latin typeface="Cambria Math" panose="02040503050406030204" pitchFamily="18" charset="0"/>
                          </a:rPr>
                        </m:ctrlPr>
                      </m:sSubPr>
                      <m:e>
                        <m:r>
                          <a:rPr lang="en-US" sz="1900" i="1" kern="1200">
                            <a:latin typeface="Cambria Math" panose="02040503050406030204" pitchFamily="18" charset="0"/>
                          </a:rPr>
                          <m:t>𝜔</m:t>
                        </m:r>
                      </m:e>
                      <m:sub>
                        <m:r>
                          <a:rPr lang="en-US" sz="1900" i="1" kern="1200">
                            <a:latin typeface="Cambria Math" panose="02040503050406030204" pitchFamily="18" charset="0"/>
                          </a:rPr>
                          <m:t>𝑧</m:t>
                        </m:r>
                      </m:sub>
                    </m:sSub>
                    <m:r>
                      <a:rPr lang="en-US" sz="1900" i="1" kern="1200">
                        <a:latin typeface="Cambria Math" panose="02040503050406030204" pitchFamily="18" charset="0"/>
                      </a:rPr>
                      <m:t> </m:t>
                    </m:r>
                  </m:num>
                  <m:den>
                    <m:r>
                      <a:rPr lang="en-US" sz="1900" i="1" kern="1200">
                        <a:latin typeface="Cambria Math" panose="02040503050406030204" pitchFamily="18" charset="0"/>
                      </a:rPr>
                      <m:t>𝑑𝑡</m:t>
                    </m:r>
                  </m:den>
                </m:f>
                <m:r>
                  <a:rPr lang="en-US" sz="1900" i="1" kern="1200">
                    <a:latin typeface="Cambria Math" panose="02040503050406030204" pitchFamily="18" charset="0"/>
                  </a:rPr>
                  <m:t>=</m:t>
                </m:r>
                <m:f>
                  <m:fPr>
                    <m:ctrlPr>
                      <a:rPr lang="en-US" sz="1900" i="1" kern="1200">
                        <a:latin typeface="Cambria Math" panose="02040503050406030204" pitchFamily="18" charset="0"/>
                      </a:rPr>
                    </m:ctrlPr>
                  </m:fPr>
                  <m:num>
                    <m:sSup>
                      <m:sSupPr>
                        <m:ctrlPr>
                          <a:rPr lang="en-US" sz="1900" i="1" kern="1200">
                            <a:latin typeface="Cambria Math" panose="02040503050406030204" pitchFamily="18" charset="0"/>
                          </a:rPr>
                        </m:ctrlPr>
                      </m:sSupPr>
                      <m:e>
                        <m:r>
                          <a:rPr lang="en-US" sz="1900" i="1" kern="1200">
                            <a:latin typeface="Cambria Math" panose="02040503050406030204" pitchFamily="18" charset="0"/>
                          </a:rPr>
                          <m:t>𝑑</m:t>
                        </m:r>
                      </m:e>
                      <m:sup>
                        <m:r>
                          <a:rPr lang="en-US" sz="1900" i="1" kern="1200">
                            <a:latin typeface="Cambria Math" panose="02040503050406030204" pitchFamily="18" charset="0"/>
                          </a:rPr>
                          <m:t>2</m:t>
                        </m:r>
                      </m:sup>
                    </m:sSup>
                    <m:r>
                      <a:rPr lang="en-US" sz="1900" i="1" kern="1200">
                        <a:latin typeface="Cambria Math" panose="02040503050406030204" pitchFamily="18" charset="0"/>
                      </a:rPr>
                      <m:t>𝜃</m:t>
                    </m:r>
                  </m:num>
                  <m:den>
                    <m:r>
                      <a:rPr lang="en-US" sz="1900" i="1" kern="1200">
                        <a:latin typeface="Cambria Math" panose="02040503050406030204" pitchFamily="18" charset="0"/>
                      </a:rPr>
                      <m:t>𝑑</m:t>
                    </m:r>
                    <m:sSup>
                      <m:sSupPr>
                        <m:ctrlPr>
                          <a:rPr lang="en-US" sz="1900" i="1" kern="1200">
                            <a:latin typeface="Cambria Math" panose="02040503050406030204" pitchFamily="18" charset="0"/>
                          </a:rPr>
                        </m:ctrlPr>
                      </m:sSupPr>
                      <m:e>
                        <m:r>
                          <a:rPr lang="en-US" sz="1900" i="1" kern="1200">
                            <a:latin typeface="Cambria Math" panose="02040503050406030204" pitchFamily="18" charset="0"/>
                          </a:rPr>
                          <m:t>𝑡</m:t>
                        </m:r>
                      </m:e>
                      <m:sup>
                        <m:r>
                          <a:rPr lang="en-US" sz="1900" i="1" kern="1200">
                            <a:latin typeface="Cambria Math" panose="02040503050406030204" pitchFamily="18" charset="0"/>
                          </a:rPr>
                          <m:t>2</m:t>
                        </m:r>
                      </m:sup>
                    </m:sSup>
                  </m:den>
                </m:f>
              </m:oMath>
            </m:oMathPara>
          </a14:m>
          <a:endParaRPr lang="en-US" sz="1900" kern="1200" dirty="0"/>
        </a:p>
      </dsp:txBody>
      <dsp:txXfrm>
        <a:off x="4736522" y="1625910"/>
        <a:ext cx="3923819" cy="1099516"/>
      </dsp:txXfrm>
    </dsp:sp>
    <dsp:sp modelId="{27587544-86AD-4BED-B65F-EF0078D9F30D}">
      <dsp:nvSpPr>
        <dsp:cNvPr id="0" name=""/>
        <dsp:cNvSpPr/>
      </dsp:nvSpPr>
      <dsp:spPr>
        <a:xfrm>
          <a:off x="1305500" y="3023489"/>
          <a:ext cx="3311797" cy="1324719"/>
        </a:xfrm>
        <a:prstGeom prst="chevron">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US" sz="2300" kern="1200" dirty="0"/>
            <a:t>Note that the</a:t>
          </a:r>
        </a:p>
      </dsp:txBody>
      <dsp:txXfrm>
        <a:off x="1967860" y="3023489"/>
        <a:ext cx="1987078" cy="1324719"/>
      </dsp:txXfrm>
    </dsp:sp>
    <dsp:sp modelId="{12946D74-F655-4FC9-AA5A-FAADD69CEAE2}">
      <dsp:nvSpPr>
        <dsp:cNvPr id="0" name=""/>
        <dsp:cNvSpPr/>
      </dsp:nvSpPr>
      <dsp:spPr>
        <a:xfrm>
          <a:off x="4186764" y="3136090"/>
          <a:ext cx="2748792" cy="1099516"/>
        </a:xfrm>
        <a:prstGeom prst="chevron">
          <a:avLst/>
        </a:prstGeom>
        <a:solidFill>
          <a:schemeClr val="accent5">
            <a:tint val="40000"/>
            <a:alpha val="90000"/>
            <a:hueOff val="-7391755"/>
            <a:satOff val="-12816"/>
            <a:lumOff val="-1289"/>
            <a:alphaOff val="0"/>
          </a:schemeClr>
        </a:solidFill>
        <a:ln w="12700" cap="flat" cmpd="sng" algn="ctr">
          <a:solidFill>
            <a:schemeClr val="accent5">
              <a:tint val="40000"/>
              <a:alpha val="90000"/>
              <a:hueOff val="-7391755"/>
              <a:satOff val="-12816"/>
              <a:lumOff val="-128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US" sz="1900" kern="1200"/>
            <a:t>SI </a:t>
          </a:r>
          <a:r>
            <a:rPr lang="en-US" sz="1900" kern="1200" dirty="0"/>
            <a:t>units of angular acceleration are rad/s</a:t>
          </a:r>
          <a:r>
            <a:rPr lang="en-US" sz="1900" kern="1200" baseline="30000" dirty="0"/>
            <a:t>2</a:t>
          </a:r>
          <a:endParaRPr lang="en-US" sz="1900" kern="1200" dirty="0"/>
        </a:p>
      </dsp:txBody>
      <dsp:txXfrm>
        <a:off x="4736522" y="3136090"/>
        <a:ext cx="1649276" cy="10995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AE0C4D-BE85-4785-82E3-CD73BC52D745}">
      <dsp:nvSpPr>
        <dsp:cNvPr id="0" name=""/>
        <dsp:cNvSpPr/>
      </dsp:nvSpPr>
      <dsp:spPr>
        <a:xfrm>
          <a:off x="1523" y="577880"/>
          <a:ext cx="3056727" cy="122269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CA" sz="1700" kern="1200" dirty="0"/>
            <a:t>For a particle  with mass m, and momentum </a:t>
          </a:r>
          <a14:m xmlns:a14="http://schemas.microsoft.com/office/drawing/2010/main">
            <m:oMath xmlns:m="http://schemas.openxmlformats.org/officeDocument/2006/math">
              <m:acc>
                <m:accPr>
                  <m:chr m:val="⃗"/>
                  <m:ctrlPr>
                    <a:rPr lang="en-CA" sz="1700" i="1" kern="1200">
                      <a:latin typeface="Cambria Math" panose="02040503050406030204" pitchFamily="18" charset="0"/>
                    </a:rPr>
                  </m:ctrlPr>
                </m:accPr>
                <m:e>
                  <m:r>
                    <a:rPr lang="en-US" sz="1700" b="0" i="1" kern="1200">
                      <a:latin typeface="Cambria Math" panose="02040503050406030204" pitchFamily="18" charset="0"/>
                    </a:rPr>
                    <m:t>𝑝</m:t>
                  </m:r>
                </m:e>
              </m:acc>
            </m:oMath>
          </a14:m>
          <a:r>
            <a:rPr lang="en-CA" sz="1700" kern="1200" dirty="0"/>
            <a:t> :</a:t>
          </a:r>
          <a:endParaRPr lang="en-US" sz="1700" kern="1200" dirty="0"/>
        </a:p>
      </dsp:txBody>
      <dsp:txXfrm>
        <a:off x="612869" y="577880"/>
        <a:ext cx="1834036" cy="1222691"/>
      </dsp:txXfrm>
    </dsp:sp>
    <dsp:sp modelId="{B25B82CF-98A2-41A3-97C3-1983CFF1A41F}">
      <dsp:nvSpPr>
        <dsp:cNvPr id="0" name=""/>
        <dsp:cNvSpPr/>
      </dsp:nvSpPr>
      <dsp:spPr>
        <a:xfrm>
          <a:off x="2660876" y="681809"/>
          <a:ext cx="2537084" cy="1014833"/>
        </a:xfrm>
        <a:prstGeom prst="chevron">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3335" rIns="0" bIns="13335" numCol="1" spcCol="1270" anchor="ctr" anchorCtr="0">
          <a:noAutofit/>
        </a:bodyPr>
        <a:lstStyle/>
        <a:p>
          <a:pPr marL="0" lvl="0" indent="0" algn="ctr" defTabSz="9334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acc>
                  <m:accPr>
                    <m:chr m:val="⃗"/>
                    <m:ctrlPr>
                      <a:rPr lang="en-CA" sz="2100" b="1" i="1" kern="1200" smtClean="0">
                        <a:latin typeface="Cambria Math" panose="02040503050406030204" pitchFamily="18" charset="0"/>
                      </a:rPr>
                    </m:ctrlPr>
                  </m:accPr>
                  <m:e>
                    <m:r>
                      <a:rPr lang="en-US" sz="2100" b="1" i="1" kern="1200">
                        <a:latin typeface="Cambria Math" panose="02040503050406030204" pitchFamily="18" charset="0"/>
                      </a:rPr>
                      <m:t>𝑳</m:t>
                    </m:r>
                  </m:e>
                </m:acc>
                <m:r>
                  <a:rPr lang="en-US" sz="2100" b="1" i="1" kern="1200">
                    <a:latin typeface="Cambria Math" panose="02040503050406030204" pitchFamily="18" charset="0"/>
                  </a:rPr>
                  <m:t>=</m:t>
                </m:r>
                <m:acc>
                  <m:accPr>
                    <m:chr m:val="⃗"/>
                    <m:ctrlPr>
                      <a:rPr lang="en-US" sz="2100" b="1" i="1" kern="1200">
                        <a:latin typeface="Cambria Math" panose="02040503050406030204" pitchFamily="18" charset="0"/>
                      </a:rPr>
                    </m:ctrlPr>
                  </m:accPr>
                  <m:e>
                    <m:r>
                      <a:rPr lang="en-US" sz="2100" b="1" i="1" kern="1200">
                        <a:latin typeface="Cambria Math" panose="02040503050406030204" pitchFamily="18" charset="0"/>
                      </a:rPr>
                      <m:t>𝒓</m:t>
                    </m:r>
                  </m:e>
                </m:acc>
                <m:r>
                  <a:rPr lang="en-US" sz="2100" b="1" i="1" kern="1200">
                    <a:latin typeface="Cambria Math" panose="02040503050406030204" pitchFamily="18" charset="0"/>
                  </a:rPr>
                  <m:t> ×</m:t>
                </m:r>
                <m:acc>
                  <m:accPr>
                    <m:chr m:val="⃗"/>
                    <m:ctrlPr>
                      <a:rPr lang="en-US" sz="2100" b="1" i="1" kern="1200">
                        <a:latin typeface="Cambria Math" panose="02040503050406030204" pitchFamily="18" charset="0"/>
                      </a:rPr>
                    </m:ctrlPr>
                  </m:accPr>
                  <m:e>
                    <m:r>
                      <a:rPr lang="en-US" sz="2100" b="1" i="1" kern="1200">
                        <a:latin typeface="Cambria Math" panose="02040503050406030204" pitchFamily="18" charset="0"/>
                      </a:rPr>
                      <m:t>𝒑</m:t>
                    </m:r>
                  </m:e>
                </m:acc>
              </m:oMath>
            </m:oMathPara>
          </a14:m>
          <a:endParaRPr lang="en-US" sz="2100" kern="1200" dirty="0"/>
        </a:p>
      </dsp:txBody>
      <dsp:txXfrm>
        <a:off x="3168293" y="681809"/>
        <a:ext cx="1522251" cy="1014833"/>
      </dsp:txXfrm>
    </dsp:sp>
    <dsp:sp modelId="{77EF9245-5FCA-48E5-9194-8385525A9B79}">
      <dsp:nvSpPr>
        <dsp:cNvPr id="0" name=""/>
        <dsp:cNvSpPr/>
      </dsp:nvSpPr>
      <dsp:spPr>
        <a:xfrm>
          <a:off x="1523" y="1971748"/>
          <a:ext cx="3056727" cy="1222691"/>
        </a:xfrm>
        <a:prstGeom prst="chevron">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CA" sz="1700" kern="1200" dirty="0"/>
            <a:t>To find the total angular momentum of a rigid body rotating with angular speed </a:t>
          </a:r>
          <a:r>
            <a:rPr lang="el-GR" sz="1700" i="1" kern="1200" dirty="0"/>
            <a:t>ω</a:t>
          </a:r>
          <a:r>
            <a:rPr lang="en-CA" sz="1700" kern="1200" dirty="0"/>
            <a:t>, </a:t>
          </a:r>
          <a:endParaRPr lang="en-US" sz="1700" kern="1200" dirty="0"/>
        </a:p>
      </dsp:txBody>
      <dsp:txXfrm>
        <a:off x="612869" y="1971748"/>
        <a:ext cx="1834036" cy="1222691"/>
      </dsp:txXfrm>
    </dsp:sp>
    <dsp:sp modelId="{82278FAD-CAE4-4FB4-80E9-495FDC0F8FEA}">
      <dsp:nvSpPr>
        <dsp:cNvPr id="0" name=""/>
        <dsp:cNvSpPr/>
      </dsp:nvSpPr>
      <dsp:spPr>
        <a:xfrm>
          <a:off x="2660876" y="2075677"/>
          <a:ext cx="2537084" cy="1014833"/>
        </a:xfrm>
        <a:prstGeom prst="chevron">
          <a:avLst/>
        </a:prstGeom>
        <a:solidFill>
          <a:schemeClr val="accent3">
            <a:tint val="40000"/>
            <a:alpha val="90000"/>
            <a:hueOff val="1014570"/>
            <a:satOff val="50000"/>
            <a:lumOff val="890"/>
            <a:alphaOff val="0"/>
          </a:schemeClr>
        </a:solidFill>
        <a:ln w="12700" cap="flat" cmpd="sng" algn="ctr">
          <a:solidFill>
            <a:schemeClr val="accent3">
              <a:tint val="40000"/>
              <a:alpha val="90000"/>
              <a:hueOff val="1014570"/>
              <a:satOff val="50000"/>
              <a:lumOff val="89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3335" rIns="0" bIns="13335" numCol="1" spcCol="1270" anchor="ctr" anchorCtr="0">
          <a:noAutofit/>
        </a:bodyPr>
        <a:lstStyle/>
        <a:p>
          <a:pPr marL="0" lvl="0" indent="0" algn="ctr" defTabSz="933450">
            <a:lnSpc>
              <a:spcPct val="90000"/>
            </a:lnSpc>
            <a:spcBef>
              <a:spcPct val="0"/>
            </a:spcBef>
            <a:spcAft>
              <a:spcPct val="35000"/>
            </a:spcAft>
            <a:buNone/>
          </a:pPr>
          <a:r>
            <a:rPr lang="en-CA" sz="2100" kern="1200"/>
            <a:t>first </a:t>
          </a:r>
          <a:r>
            <a:rPr lang="en-CA" sz="2100" kern="1200" dirty="0"/>
            <a:t>consider a thin slice of the object.</a:t>
          </a:r>
          <a:endParaRPr lang="en-US" sz="2100" kern="1200" dirty="0"/>
        </a:p>
      </dsp:txBody>
      <dsp:txXfrm>
        <a:off x="3168293" y="2075677"/>
        <a:ext cx="1522251" cy="1014833"/>
      </dsp:txXfrm>
    </dsp:sp>
    <dsp:sp modelId="{8DC462B9-09CC-483C-A2B9-4F0F182279A9}">
      <dsp:nvSpPr>
        <dsp:cNvPr id="0" name=""/>
        <dsp:cNvSpPr/>
      </dsp:nvSpPr>
      <dsp:spPr>
        <a:xfrm>
          <a:off x="1523" y="3365616"/>
          <a:ext cx="3056727" cy="1222691"/>
        </a:xfrm>
        <a:prstGeom prst="chevron">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CA" sz="1700" kern="1200" dirty="0"/>
            <a:t>Each particle in the slice with mass </a:t>
          </a:r>
          <a:r>
            <a:rPr lang="en-CA" sz="1700" i="1" kern="1200" dirty="0"/>
            <a:t>m</a:t>
          </a:r>
          <a:r>
            <a:rPr lang="en-CA" sz="1700" i="1" kern="1200" baseline="-25000" dirty="0"/>
            <a:t>i</a:t>
          </a:r>
          <a:r>
            <a:rPr lang="en-CA" sz="1700" kern="1200" dirty="0"/>
            <a:t> has angular momentum: </a:t>
          </a:r>
          <a:endParaRPr lang="en-US" sz="1700" kern="1200" dirty="0"/>
        </a:p>
      </dsp:txBody>
      <dsp:txXfrm>
        <a:off x="612869" y="3365616"/>
        <a:ext cx="1834036" cy="1222691"/>
      </dsp:txXfrm>
    </dsp:sp>
    <dsp:sp modelId="{B5C98B31-B5EC-4650-BE17-B8E97BF6791C}">
      <dsp:nvSpPr>
        <dsp:cNvPr id="0" name=""/>
        <dsp:cNvSpPr/>
      </dsp:nvSpPr>
      <dsp:spPr>
        <a:xfrm>
          <a:off x="2660876" y="3469545"/>
          <a:ext cx="2537084" cy="1014833"/>
        </a:xfrm>
        <a:prstGeom prst="chevron">
          <a:avLst/>
        </a:prstGeom>
        <a:solidFill>
          <a:schemeClr val="accent3">
            <a:tint val="40000"/>
            <a:alpha val="90000"/>
            <a:hueOff val="2029141"/>
            <a:satOff val="100000"/>
            <a:lumOff val="1779"/>
            <a:alphaOff val="0"/>
          </a:schemeClr>
        </a:solidFill>
        <a:ln w="12700" cap="flat" cmpd="sng" algn="ctr">
          <a:solidFill>
            <a:schemeClr val="accent3">
              <a:tint val="40000"/>
              <a:alpha val="90000"/>
              <a:hueOff val="2029141"/>
              <a:satOff val="100000"/>
              <a:lumOff val="177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3335" rIns="0" bIns="13335" numCol="1" spcCol="1270" anchor="ctr" anchorCtr="0">
          <a:noAutofit/>
        </a:bodyPr>
        <a:lstStyle/>
        <a:p>
          <a:pPr marL="0" lvl="0" indent="0" algn="ctr" defTabSz="9334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2100" i="1" kern="1200" smtClean="0">
                        <a:latin typeface="Cambria Math" panose="02040503050406030204" pitchFamily="18" charset="0"/>
                      </a:rPr>
                    </m:ctrlPr>
                  </m:sSubPr>
                  <m:e>
                    <m:r>
                      <a:rPr lang="en-US" sz="2100" i="1" kern="1200">
                        <a:latin typeface="Cambria Math" panose="02040503050406030204" pitchFamily="18" charset="0"/>
                      </a:rPr>
                      <m:t>𝐿</m:t>
                    </m:r>
                  </m:e>
                  <m:sub>
                    <m:r>
                      <m:rPr>
                        <m:sty m:val="p"/>
                      </m:rPr>
                      <a:rPr lang="en-US" sz="2100" i="0" kern="1200">
                        <a:latin typeface="Cambria Math" panose="02040503050406030204" pitchFamily="18" charset="0"/>
                      </a:rPr>
                      <m:t>i</m:t>
                    </m:r>
                  </m:sub>
                </m:sSub>
                <m:r>
                  <a:rPr lang="en-US" sz="2100" i="1" kern="1200">
                    <a:latin typeface="Cambria Math" panose="02040503050406030204" pitchFamily="18" charset="0"/>
                  </a:rPr>
                  <m:t>=</m:t>
                </m:r>
                <m:sSub>
                  <m:sSubPr>
                    <m:ctrlPr>
                      <a:rPr lang="en-US" sz="2100" i="1" kern="1200">
                        <a:latin typeface="Cambria Math" panose="02040503050406030204" pitchFamily="18" charset="0"/>
                      </a:rPr>
                    </m:ctrlPr>
                  </m:sSubPr>
                  <m:e>
                    <m:r>
                      <a:rPr lang="en-US" sz="2100" i="1" kern="1200">
                        <a:latin typeface="Cambria Math" panose="02040503050406030204" pitchFamily="18" charset="0"/>
                      </a:rPr>
                      <m:t>𝑚</m:t>
                    </m:r>
                  </m:e>
                  <m:sub>
                    <m:r>
                      <a:rPr lang="en-US" sz="2100" i="1" kern="1200">
                        <a:latin typeface="Cambria Math" panose="02040503050406030204" pitchFamily="18" charset="0"/>
                      </a:rPr>
                      <m:t>𝑖</m:t>
                    </m:r>
                  </m:sub>
                </m:sSub>
                <m:sSup>
                  <m:sSupPr>
                    <m:ctrlPr>
                      <a:rPr lang="en-US" sz="2100" i="1" kern="1200">
                        <a:latin typeface="Cambria Math" panose="02040503050406030204" pitchFamily="18" charset="0"/>
                      </a:rPr>
                    </m:ctrlPr>
                  </m:sSupPr>
                  <m:e>
                    <m:sSub>
                      <m:sSubPr>
                        <m:ctrlPr>
                          <a:rPr lang="en-US" sz="2100" i="1" kern="1200">
                            <a:latin typeface="Cambria Math" panose="02040503050406030204" pitchFamily="18" charset="0"/>
                          </a:rPr>
                        </m:ctrlPr>
                      </m:sSubPr>
                      <m:e>
                        <m:r>
                          <a:rPr lang="en-US" sz="2100" i="1" kern="1200">
                            <a:latin typeface="Cambria Math" panose="02040503050406030204" pitchFamily="18" charset="0"/>
                          </a:rPr>
                          <m:t>𝑟</m:t>
                        </m:r>
                      </m:e>
                      <m:sub>
                        <m:r>
                          <a:rPr lang="en-US" sz="2100" i="1" kern="1200">
                            <a:latin typeface="Cambria Math" panose="02040503050406030204" pitchFamily="18" charset="0"/>
                          </a:rPr>
                          <m:t>𝑖</m:t>
                        </m:r>
                      </m:sub>
                    </m:sSub>
                  </m:e>
                  <m:sup>
                    <m:r>
                      <a:rPr lang="en-US" sz="2100" i="1" kern="1200">
                        <a:latin typeface="Cambria Math" panose="02040503050406030204" pitchFamily="18" charset="0"/>
                      </a:rPr>
                      <m:t>2</m:t>
                    </m:r>
                  </m:sup>
                </m:sSup>
                <m:r>
                  <a:rPr lang="en-US" sz="2100" i="1" kern="1200">
                    <a:latin typeface="Cambria Math" panose="02040503050406030204" pitchFamily="18" charset="0"/>
                  </a:rPr>
                  <m:t>𝜔</m:t>
                </m:r>
              </m:oMath>
            </m:oMathPara>
          </a14:m>
          <a:endParaRPr lang="en-US" sz="2100" kern="1200" dirty="0"/>
        </a:p>
      </dsp:txBody>
      <dsp:txXfrm>
        <a:off x="3168293" y="3469545"/>
        <a:ext cx="1522251" cy="101483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37F99E-8F75-4C01-9D39-A49CB0FB2CA0}">
      <dsp:nvSpPr>
        <dsp:cNvPr id="0" name=""/>
        <dsp:cNvSpPr/>
      </dsp:nvSpPr>
      <dsp:spPr>
        <a:xfrm>
          <a:off x="5426" y="371332"/>
          <a:ext cx="2783863" cy="1113545"/>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CA" sz="1900" kern="1200" dirty="0"/>
            <a:t>For a rigid body rotating around an axis of symmetry,</a:t>
          </a:r>
          <a:endParaRPr lang="en-US" sz="1900" kern="1200" dirty="0"/>
        </a:p>
      </dsp:txBody>
      <dsp:txXfrm>
        <a:off x="562199" y="371332"/>
        <a:ext cx="1670318" cy="1113545"/>
      </dsp:txXfrm>
    </dsp:sp>
    <dsp:sp modelId="{22FB026D-786B-46F2-9D69-54360D6C98BE}">
      <dsp:nvSpPr>
        <dsp:cNvPr id="0" name=""/>
        <dsp:cNvSpPr/>
      </dsp:nvSpPr>
      <dsp:spPr>
        <a:xfrm>
          <a:off x="2427387" y="465984"/>
          <a:ext cx="2310606" cy="924242"/>
        </a:xfrm>
        <a:prstGeom prst="chevron">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 tIns="8255" rIns="0" bIns="8255" numCol="1" spcCol="1270" anchor="ctr" anchorCtr="0">
          <a:noAutofit/>
        </a:bodyPr>
        <a:lstStyle/>
        <a:p>
          <a:pPr marL="0" lvl="0" indent="0" algn="ctr" defTabSz="577850">
            <a:lnSpc>
              <a:spcPct val="90000"/>
            </a:lnSpc>
            <a:spcBef>
              <a:spcPct val="0"/>
            </a:spcBef>
            <a:spcAft>
              <a:spcPct val="35000"/>
            </a:spcAft>
            <a:buNone/>
          </a:pPr>
          <a:r>
            <a:rPr lang="en-CA" sz="1300" kern="1200"/>
            <a:t> the angular momentum is:</a:t>
          </a:r>
          <a:endParaRPr lang="en-US" sz="1300" kern="1200" dirty="0"/>
        </a:p>
      </dsp:txBody>
      <dsp:txXfrm>
        <a:off x="2889508" y="465984"/>
        <a:ext cx="1386364" cy="924242"/>
      </dsp:txXfrm>
    </dsp:sp>
    <dsp:sp modelId="{048B3FD6-1DC0-419E-A028-D20BB98B061A}">
      <dsp:nvSpPr>
        <dsp:cNvPr id="0" name=""/>
        <dsp:cNvSpPr/>
      </dsp:nvSpPr>
      <dsp:spPr>
        <a:xfrm>
          <a:off x="4414509" y="465984"/>
          <a:ext cx="2310606" cy="924242"/>
        </a:xfrm>
        <a:prstGeom prst="chevron">
          <a:avLst/>
        </a:prstGeom>
        <a:solidFill>
          <a:schemeClr val="accent3">
            <a:tint val="40000"/>
            <a:alpha val="90000"/>
            <a:hueOff val="289877"/>
            <a:satOff val="14286"/>
            <a:lumOff val="254"/>
            <a:alphaOff val="0"/>
          </a:schemeClr>
        </a:solidFill>
        <a:ln w="12700" cap="flat" cmpd="sng" algn="ctr">
          <a:solidFill>
            <a:schemeClr val="accent3">
              <a:tint val="40000"/>
              <a:alpha val="90000"/>
              <a:hueOff val="289877"/>
              <a:satOff val="14286"/>
              <a:lumOff val="25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 tIns="8255" rIns="0" bIns="8255" numCol="1" spcCol="1270" anchor="ctr" anchorCtr="0">
          <a:noAutofit/>
        </a:bodyPr>
        <a:lstStyle/>
        <a:p>
          <a:pPr marL="0" lvl="0" indent="0" algn="ctr" defTabSz="5778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acc>
                  <m:accPr>
                    <m:chr m:val="⃗"/>
                    <m:ctrlPr>
                      <a:rPr lang="en-CA" sz="1300" i="1" kern="1200" smtClean="0">
                        <a:latin typeface="Cambria Math" panose="02040503050406030204" pitchFamily="18" charset="0"/>
                      </a:rPr>
                    </m:ctrlPr>
                  </m:accPr>
                  <m:e>
                    <m:r>
                      <a:rPr lang="en-US" sz="1300" b="0" i="1" kern="1200">
                        <a:latin typeface="Cambria Math" panose="02040503050406030204" pitchFamily="18" charset="0"/>
                      </a:rPr>
                      <m:t>𝐿</m:t>
                    </m:r>
                  </m:e>
                </m:acc>
                <m:r>
                  <a:rPr lang="en-US" sz="1300" b="0" i="1" kern="1200">
                    <a:latin typeface="Cambria Math" panose="02040503050406030204" pitchFamily="18" charset="0"/>
                  </a:rPr>
                  <m:t>=</m:t>
                </m:r>
                <m:r>
                  <a:rPr lang="en-US" sz="1300" b="0" i="1" kern="1200">
                    <a:latin typeface="Cambria Math" panose="02040503050406030204" pitchFamily="18" charset="0"/>
                  </a:rPr>
                  <m:t>𝐼</m:t>
                </m:r>
                <m:acc>
                  <m:accPr>
                    <m:chr m:val="⃗"/>
                    <m:ctrlPr>
                      <a:rPr lang="en-US" sz="1300" b="0" i="1" kern="1200">
                        <a:latin typeface="Cambria Math" panose="02040503050406030204" pitchFamily="18" charset="0"/>
                      </a:rPr>
                    </m:ctrlPr>
                  </m:accPr>
                  <m:e>
                    <m:r>
                      <a:rPr lang="en-US" sz="1300" b="0" i="1" kern="1200">
                        <a:latin typeface="Cambria Math" panose="02040503050406030204" pitchFamily="18" charset="0"/>
                      </a:rPr>
                      <m:t>𝜔</m:t>
                    </m:r>
                  </m:e>
                </m:acc>
              </m:oMath>
            </m:oMathPara>
          </a14:m>
          <a:endParaRPr lang="en-US" sz="1300" kern="1200" dirty="0"/>
        </a:p>
      </dsp:txBody>
      <dsp:txXfrm>
        <a:off x="4876630" y="465984"/>
        <a:ext cx="1386364" cy="924242"/>
      </dsp:txXfrm>
    </dsp:sp>
    <dsp:sp modelId="{B6793BDE-8003-4FDF-ADCD-8DCDF7F1E8C5}">
      <dsp:nvSpPr>
        <dsp:cNvPr id="0" name=""/>
        <dsp:cNvSpPr/>
      </dsp:nvSpPr>
      <dsp:spPr>
        <a:xfrm>
          <a:off x="6401631" y="465984"/>
          <a:ext cx="2310606" cy="924242"/>
        </a:xfrm>
        <a:prstGeom prst="chevron">
          <a:avLst/>
        </a:prstGeom>
        <a:solidFill>
          <a:schemeClr val="accent3">
            <a:tint val="40000"/>
            <a:alpha val="90000"/>
            <a:hueOff val="579755"/>
            <a:satOff val="28571"/>
            <a:lumOff val="508"/>
            <a:alphaOff val="0"/>
          </a:schemeClr>
        </a:solidFill>
        <a:ln w="12700" cap="flat" cmpd="sng" algn="ctr">
          <a:solidFill>
            <a:schemeClr val="accent3">
              <a:tint val="40000"/>
              <a:alpha val="90000"/>
              <a:hueOff val="579755"/>
              <a:satOff val="28571"/>
              <a:lumOff val="50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 tIns="8255" rIns="0" bIns="8255" numCol="1" spcCol="1270" anchor="ctr" anchorCtr="0">
          <a:noAutofit/>
        </a:bodyPr>
        <a:lstStyle/>
        <a:p>
          <a:pPr marL="0" lvl="0" indent="0" algn="ctr" defTabSz="577850">
            <a:lnSpc>
              <a:spcPct val="90000"/>
            </a:lnSpc>
            <a:spcBef>
              <a:spcPct val="0"/>
            </a:spcBef>
            <a:spcAft>
              <a:spcPct val="35000"/>
            </a:spcAft>
            <a:buNone/>
          </a:pPr>
          <a:r>
            <a:rPr lang="en-CA" sz="1300" kern="1200" dirty="0"/>
            <a:t>where </a:t>
          </a:r>
          <a14:m xmlns:a14="http://schemas.microsoft.com/office/drawing/2010/main">
            <m:oMath xmlns:m="http://schemas.openxmlformats.org/officeDocument/2006/math">
              <m:r>
                <a:rPr lang="en-US" sz="1300" b="0" i="1" kern="1200">
                  <a:latin typeface="Cambria Math" panose="02040503050406030204" pitchFamily="18" charset="0"/>
                </a:rPr>
                <m:t>𝐼</m:t>
              </m:r>
              <m:r>
                <a:rPr lang="en-US" sz="1300" b="0" i="1" kern="1200">
                  <a:latin typeface="Cambria Math" panose="02040503050406030204" pitchFamily="18" charset="0"/>
                </a:rPr>
                <m:t> </m:t>
              </m:r>
            </m:oMath>
          </a14:m>
          <a:r>
            <a:rPr lang="en-CA" sz="1300" kern="1200" dirty="0"/>
            <a:t>is the moment of inertia of rigid body, and</a:t>
          </a:r>
          <a:endParaRPr lang="en-US" sz="1300" kern="1200" dirty="0"/>
        </a:p>
      </dsp:txBody>
      <dsp:txXfrm>
        <a:off x="6863752" y="465984"/>
        <a:ext cx="1386364" cy="924242"/>
      </dsp:txXfrm>
    </dsp:sp>
    <dsp:sp modelId="{C86A7C11-68BE-4543-8D49-F2632796664C}">
      <dsp:nvSpPr>
        <dsp:cNvPr id="0" name=""/>
        <dsp:cNvSpPr/>
      </dsp:nvSpPr>
      <dsp:spPr>
        <a:xfrm>
          <a:off x="5426" y="1640774"/>
          <a:ext cx="2783863" cy="1113545"/>
        </a:xfrm>
        <a:prstGeom prst="chevron">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14:m xmlns:a14="http://schemas.microsoft.com/office/drawing/2010/main">
            <m:oMath xmlns:m="http://schemas.openxmlformats.org/officeDocument/2006/math">
              <m:acc>
                <m:accPr>
                  <m:chr m:val="⃗"/>
                  <m:ctrlPr>
                    <a:rPr lang="en-US" sz="1900" b="0" i="1" kern="1200" smtClean="0">
                      <a:latin typeface="Cambria Math" panose="02040503050406030204" pitchFamily="18" charset="0"/>
                    </a:rPr>
                  </m:ctrlPr>
                </m:accPr>
                <m:e>
                  <m:r>
                    <a:rPr lang="en-US" sz="1900" b="0" i="1" kern="1200">
                      <a:latin typeface="Cambria Math" panose="02040503050406030204" pitchFamily="18" charset="0"/>
                    </a:rPr>
                    <m:t>𝜔</m:t>
                  </m:r>
                </m:e>
              </m:acc>
            </m:oMath>
          </a14:m>
          <a:r>
            <a:rPr lang="en-CA" sz="1900" kern="1200"/>
            <a:t>   is the angular velocity </a:t>
          </a:r>
          <a:endParaRPr lang="en-US" sz="1900" kern="1200"/>
        </a:p>
      </dsp:txBody>
      <dsp:txXfrm>
        <a:off x="562199" y="1640774"/>
        <a:ext cx="1670318" cy="1113545"/>
      </dsp:txXfrm>
    </dsp:sp>
    <dsp:sp modelId="{5D06DF00-E9C3-468E-A004-D84FFB91F521}">
      <dsp:nvSpPr>
        <dsp:cNvPr id="0" name=""/>
        <dsp:cNvSpPr/>
      </dsp:nvSpPr>
      <dsp:spPr>
        <a:xfrm>
          <a:off x="2427387" y="1735426"/>
          <a:ext cx="2310606" cy="924242"/>
        </a:xfrm>
        <a:prstGeom prst="chevron">
          <a:avLst/>
        </a:prstGeom>
        <a:solidFill>
          <a:schemeClr val="accent3">
            <a:tint val="40000"/>
            <a:alpha val="90000"/>
            <a:hueOff val="869632"/>
            <a:satOff val="42857"/>
            <a:lumOff val="762"/>
            <a:alphaOff val="0"/>
          </a:schemeClr>
        </a:solidFill>
        <a:ln w="12700" cap="flat" cmpd="sng" algn="ctr">
          <a:solidFill>
            <a:schemeClr val="accent3">
              <a:tint val="40000"/>
              <a:alpha val="90000"/>
              <a:hueOff val="869632"/>
              <a:satOff val="42857"/>
              <a:lumOff val="76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 tIns="8255" rIns="0" bIns="8255" numCol="1" spcCol="1270" anchor="ctr" anchorCtr="0">
          <a:noAutofit/>
        </a:bodyPr>
        <a:lstStyle/>
        <a:p>
          <a:pPr marL="0" lvl="0" indent="0" algn="ctr" defTabSz="577850">
            <a:lnSpc>
              <a:spcPct val="90000"/>
            </a:lnSpc>
            <a:spcBef>
              <a:spcPct val="0"/>
            </a:spcBef>
            <a:spcAft>
              <a:spcPct val="35000"/>
            </a:spcAft>
            <a:buNone/>
          </a:pPr>
          <a:r>
            <a:rPr lang="en-CA" sz="1300" kern="1200" dirty="0"/>
            <a:t>For any system of particles, the rate of change of the total angular momentum equals to</a:t>
          </a:r>
          <a:endParaRPr lang="en-US" sz="1300" kern="1200" dirty="0"/>
        </a:p>
      </dsp:txBody>
      <dsp:txXfrm>
        <a:off x="2889508" y="1735426"/>
        <a:ext cx="1386364" cy="924242"/>
      </dsp:txXfrm>
    </dsp:sp>
    <dsp:sp modelId="{010D7217-8024-4AD0-9788-F0789B2FAF67}">
      <dsp:nvSpPr>
        <dsp:cNvPr id="0" name=""/>
        <dsp:cNvSpPr/>
      </dsp:nvSpPr>
      <dsp:spPr>
        <a:xfrm>
          <a:off x="4414509" y="1735426"/>
          <a:ext cx="2310606" cy="924242"/>
        </a:xfrm>
        <a:prstGeom prst="chevron">
          <a:avLst/>
        </a:prstGeom>
        <a:solidFill>
          <a:schemeClr val="accent3">
            <a:tint val="40000"/>
            <a:alpha val="90000"/>
            <a:hueOff val="1159509"/>
            <a:satOff val="57143"/>
            <a:lumOff val="1017"/>
            <a:alphaOff val="0"/>
          </a:schemeClr>
        </a:solidFill>
        <a:ln w="12700" cap="flat" cmpd="sng" algn="ctr">
          <a:solidFill>
            <a:schemeClr val="accent3">
              <a:tint val="40000"/>
              <a:alpha val="90000"/>
              <a:hueOff val="1159509"/>
              <a:satOff val="57143"/>
              <a:lumOff val="101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 tIns="8255" rIns="0" bIns="8255" numCol="1" spcCol="1270" anchor="ctr" anchorCtr="0">
          <a:noAutofit/>
        </a:bodyPr>
        <a:lstStyle/>
        <a:p>
          <a:pPr marL="0" lvl="0" indent="0" algn="ctr" defTabSz="577850">
            <a:lnSpc>
              <a:spcPct val="90000"/>
            </a:lnSpc>
            <a:spcBef>
              <a:spcPct val="0"/>
            </a:spcBef>
            <a:spcAft>
              <a:spcPct val="35000"/>
            </a:spcAft>
            <a:buNone/>
          </a:pPr>
          <a:r>
            <a:rPr lang="en-CA" sz="1300" kern="1200"/>
            <a:t>the </a:t>
          </a:r>
          <a:r>
            <a:rPr lang="en-CA" sz="1300" kern="1200" dirty="0"/>
            <a:t>sum of the torques of all forces acting on all the particles:</a:t>
          </a:r>
          <a:endParaRPr lang="en-US" sz="1300" kern="1200" dirty="0"/>
        </a:p>
      </dsp:txBody>
      <dsp:txXfrm>
        <a:off x="4876630" y="1735426"/>
        <a:ext cx="1386364" cy="924242"/>
      </dsp:txXfrm>
    </dsp:sp>
    <dsp:sp modelId="{0AFB14CC-B77C-43D8-9326-B5AEA53403F2}">
      <dsp:nvSpPr>
        <dsp:cNvPr id="0" name=""/>
        <dsp:cNvSpPr/>
      </dsp:nvSpPr>
      <dsp:spPr>
        <a:xfrm>
          <a:off x="6401631" y="1735426"/>
          <a:ext cx="2310606" cy="924242"/>
        </a:xfrm>
        <a:prstGeom prst="chevron">
          <a:avLst/>
        </a:prstGeom>
        <a:solidFill>
          <a:schemeClr val="accent3">
            <a:tint val="40000"/>
            <a:alpha val="90000"/>
            <a:hueOff val="1449386"/>
            <a:satOff val="71429"/>
            <a:lumOff val="1271"/>
            <a:alphaOff val="0"/>
          </a:schemeClr>
        </a:solidFill>
        <a:ln w="12700" cap="flat" cmpd="sng" algn="ctr">
          <a:solidFill>
            <a:schemeClr val="accent3">
              <a:tint val="40000"/>
              <a:alpha val="90000"/>
              <a:hueOff val="1449386"/>
              <a:satOff val="71429"/>
              <a:lumOff val="127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 tIns="8255" rIns="0" bIns="8255" numCol="1" spcCol="1270" anchor="ctr" anchorCtr="0">
          <a:noAutofit/>
        </a:bodyPr>
        <a:lstStyle/>
        <a:p>
          <a:pPr marL="0" lvl="0" indent="0" algn="ctr" defTabSz="5778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nary>
                  <m:naryPr>
                    <m:chr m:val="∑"/>
                    <m:subHide m:val="on"/>
                    <m:supHide m:val="on"/>
                    <m:ctrlPr>
                      <a:rPr lang="en-US" sz="1300" i="1" kern="1200" smtClean="0">
                        <a:latin typeface="Cambria Math" panose="02040503050406030204" pitchFamily="18" charset="0"/>
                      </a:rPr>
                    </m:ctrlPr>
                  </m:naryPr>
                  <m:sub/>
                  <m:sup/>
                  <m:e>
                    <m:acc>
                      <m:accPr>
                        <m:chr m:val="⃗"/>
                        <m:ctrlPr>
                          <a:rPr lang="en-US" sz="1300" i="1" kern="1200">
                            <a:latin typeface="Cambria Math" panose="02040503050406030204" pitchFamily="18" charset="0"/>
                          </a:rPr>
                        </m:ctrlPr>
                      </m:accPr>
                      <m:e>
                        <m:r>
                          <a:rPr lang="en-US" sz="1300" i="1" kern="1200">
                            <a:latin typeface="Cambria Math" panose="02040503050406030204" pitchFamily="18" charset="0"/>
                          </a:rPr>
                          <m:t>𝜏</m:t>
                        </m:r>
                      </m:e>
                    </m:acc>
                  </m:e>
                </m:nary>
                <m:r>
                  <a:rPr lang="en-US" sz="1300" b="0" i="0" kern="1200">
                    <a:latin typeface="Cambria Math" panose="02040503050406030204" pitchFamily="18" charset="0"/>
                  </a:rPr>
                  <m:t>=</m:t>
                </m:r>
                <m:f>
                  <m:fPr>
                    <m:ctrlPr>
                      <a:rPr lang="en-US" sz="1300" b="0" i="1" kern="1200">
                        <a:latin typeface="Cambria Math" panose="02040503050406030204" pitchFamily="18" charset="0"/>
                      </a:rPr>
                    </m:ctrlPr>
                  </m:fPr>
                  <m:num>
                    <m:r>
                      <a:rPr lang="en-US" sz="1300" b="0" i="1" kern="1200">
                        <a:latin typeface="Cambria Math" panose="02040503050406030204" pitchFamily="18" charset="0"/>
                      </a:rPr>
                      <m:t>𝑑</m:t>
                    </m:r>
                    <m:acc>
                      <m:accPr>
                        <m:chr m:val="⃗"/>
                        <m:ctrlPr>
                          <a:rPr lang="en-US" sz="1300" b="0" i="1" kern="1200">
                            <a:latin typeface="Cambria Math" panose="02040503050406030204" pitchFamily="18" charset="0"/>
                          </a:rPr>
                        </m:ctrlPr>
                      </m:accPr>
                      <m:e>
                        <m:r>
                          <a:rPr lang="en-US" sz="1300" b="0" i="1" kern="1200">
                            <a:latin typeface="Cambria Math" panose="02040503050406030204" pitchFamily="18" charset="0"/>
                          </a:rPr>
                          <m:t>𝐿</m:t>
                        </m:r>
                      </m:e>
                    </m:acc>
                  </m:num>
                  <m:den>
                    <m:r>
                      <a:rPr lang="en-US" sz="1300" b="0" i="1" kern="1200">
                        <a:latin typeface="Cambria Math" panose="02040503050406030204" pitchFamily="18" charset="0"/>
                      </a:rPr>
                      <m:t>𝑑𝑡</m:t>
                    </m:r>
                  </m:den>
                </m:f>
              </m:oMath>
            </m:oMathPara>
          </a14:m>
          <a:endParaRPr lang="en-US" sz="1300" kern="1200" dirty="0"/>
        </a:p>
      </dsp:txBody>
      <dsp:txXfrm>
        <a:off x="6863752" y="1735426"/>
        <a:ext cx="1386364" cy="924242"/>
      </dsp:txXfrm>
    </dsp:sp>
    <dsp:sp modelId="{83AD0F6E-7016-4DC4-848F-A6742FE1FD6D}">
      <dsp:nvSpPr>
        <dsp:cNvPr id="0" name=""/>
        <dsp:cNvSpPr/>
      </dsp:nvSpPr>
      <dsp:spPr>
        <a:xfrm>
          <a:off x="5426" y="2910216"/>
          <a:ext cx="2783863" cy="1113545"/>
        </a:xfrm>
        <a:prstGeom prst="chevron">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US" sz="1900" kern="1200" dirty="0"/>
            <a:t>Note: </a:t>
          </a:r>
        </a:p>
      </dsp:txBody>
      <dsp:txXfrm>
        <a:off x="562199" y="2910216"/>
        <a:ext cx="1670318" cy="1113545"/>
      </dsp:txXfrm>
    </dsp:sp>
    <dsp:sp modelId="{D57BB854-D8B7-484F-B7B9-A19F354FEAD0}">
      <dsp:nvSpPr>
        <dsp:cNvPr id="0" name=""/>
        <dsp:cNvSpPr/>
      </dsp:nvSpPr>
      <dsp:spPr>
        <a:xfrm>
          <a:off x="2427387" y="3004867"/>
          <a:ext cx="2310606" cy="924242"/>
        </a:xfrm>
        <a:prstGeom prst="chevron">
          <a:avLst/>
        </a:prstGeom>
        <a:solidFill>
          <a:schemeClr val="accent3">
            <a:tint val="40000"/>
            <a:alpha val="90000"/>
            <a:hueOff val="1739264"/>
            <a:satOff val="85714"/>
            <a:lumOff val="1525"/>
            <a:alphaOff val="0"/>
          </a:schemeClr>
        </a:solidFill>
        <a:ln w="12700" cap="flat" cmpd="sng" algn="ctr">
          <a:solidFill>
            <a:schemeClr val="accent3">
              <a:tint val="40000"/>
              <a:alpha val="90000"/>
              <a:hueOff val="1739264"/>
              <a:satOff val="85714"/>
              <a:lumOff val="152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 tIns="8255" rIns="0" bIns="8255" numCol="1" spcCol="1270" anchor="ctr" anchorCtr="0">
          <a:noAutofit/>
        </a:bodyPr>
        <a:lstStyle/>
        <a:p>
          <a:pPr marL="0" lvl="0" indent="0" algn="ctr" defTabSz="577850">
            <a:lnSpc>
              <a:spcPct val="90000"/>
            </a:lnSpc>
            <a:spcBef>
              <a:spcPct val="0"/>
            </a:spcBef>
            <a:spcAft>
              <a:spcPct val="35000"/>
            </a:spcAft>
            <a:buNone/>
          </a:pPr>
          <a:r>
            <a:rPr lang="en-US" sz="1300" kern="1200"/>
            <a:t>Value of angular momentum depends on the choice of origin</a:t>
          </a:r>
        </a:p>
      </dsp:txBody>
      <dsp:txXfrm>
        <a:off x="2889508" y="3004867"/>
        <a:ext cx="1386364" cy="924242"/>
      </dsp:txXfrm>
    </dsp:sp>
    <dsp:sp modelId="{0752A74F-6F93-4CA1-8774-DC329C7D4D8E}">
      <dsp:nvSpPr>
        <dsp:cNvPr id="0" name=""/>
        <dsp:cNvSpPr/>
      </dsp:nvSpPr>
      <dsp:spPr>
        <a:xfrm>
          <a:off x="4414509" y="3004867"/>
          <a:ext cx="2310606" cy="924242"/>
        </a:xfrm>
        <a:prstGeom prst="chevron">
          <a:avLst/>
        </a:prstGeom>
        <a:solidFill>
          <a:schemeClr val="accent3">
            <a:tint val="40000"/>
            <a:alpha val="90000"/>
            <a:hueOff val="2029141"/>
            <a:satOff val="100000"/>
            <a:lumOff val="1779"/>
            <a:alphaOff val="0"/>
          </a:schemeClr>
        </a:solidFill>
        <a:ln w="12700" cap="flat" cmpd="sng" algn="ctr">
          <a:solidFill>
            <a:schemeClr val="accent3">
              <a:tint val="40000"/>
              <a:alpha val="90000"/>
              <a:hueOff val="2029141"/>
              <a:satOff val="100000"/>
              <a:lumOff val="177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 tIns="8255" rIns="0" bIns="8255" numCol="1" spcCol="1270" anchor="ctr" anchorCtr="0">
          <a:noAutofit/>
        </a:bodyPr>
        <a:lstStyle/>
        <a:p>
          <a:pPr marL="0" lvl="0" indent="0" algn="ctr" defTabSz="577850">
            <a:lnSpc>
              <a:spcPct val="90000"/>
            </a:lnSpc>
            <a:spcBef>
              <a:spcPct val="0"/>
            </a:spcBef>
            <a:spcAft>
              <a:spcPct val="35000"/>
            </a:spcAft>
            <a:buNone/>
          </a:pPr>
          <a:r>
            <a:rPr lang="en-US" sz="1300" kern="1200"/>
            <a:t>SI units  - kg-m</a:t>
          </a:r>
          <a:r>
            <a:rPr lang="en-US" sz="1300" kern="1200" baseline="30000"/>
            <a:t> 2</a:t>
          </a:r>
          <a:r>
            <a:rPr lang="en-US" sz="1300" kern="1200"/>
            <a:t>/s</a:t>
          </a:r>
        </a:p>
      </dsp:txBody>
      <dsp:txXfrm>
        <a:off x="4876630" y="3004867"/>
        <a:ext cx="1386364" cy="92424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41462E-2F53-4DC1-9A6C-12C02620C7A8}">
      <dsp:nvSpPr>
        <dsp:cNvPr id="0" name=""/>
        <dsp:cNvSpPr/>
      </dsp:nvSpPr>
      <dsp:spPr>
        <a:xfrm>
          <a:off x="1013" y="15734"/>
          <a:ext cx="2724123" cy="108964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r>
            <a:rPr lang="en-US" sz="1800" kern="1200" dirty="0"/>
            <a:t>The rotating object consists of mass in motion,</a:t>
          </a:r>
        </a:p>
      </dsp:txBody>
      <dsp:txXfrm>
        <a:off x="545838" y="15734"/>
        <a:ext cx="1634474" cy="1089649"/>
      </dsp:txXfrm>
    </dsp:sp>
    <dsp:sp modelId="{96233494-D5A0-47ED-8EB7-15501558AA98}">
      <dsp:nvSpPr>
        <dsp:cNvPr id="0" name=""/>
        <dsp:cNvSpPr/>
      </dsp:nvSpPr>
      <dsp:spPr>
        <a:xfrm>
          <a:off x="2371000" y="108354"/>
          <a:ext cx="2261022" cy="904408"/>
        </a:xfrm>
        <a:prstGeom prst="chevron">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kern="1200" dirty="0"/>
            <a:t> so, it has kinetic energy</a:t>
          </a:r>
        </a:p>
      </dsp:txBody>
      <dsp:txXfrm>
        <a:off x="2823204" y="108354"/>
        <a:ext cx="1356614" cy="904408"/>
      </dsp:txXfrm>
    </dsp:sp>
    <dsp:sp modelId="{97737055-AABB-42A8-82A5-3B83236550D7}">
      <dsp:nvSpPr>
        <dsp:cNvPr id="0" name=""/>
        <dsp:cNvSpPr/>
      </dsp:nvSpPr>
      <dsp:spPr>
        <a:xfrm>
          <a:off x="1013" y="1257934"/>
          <a:ext cx="2724123" cy="1089649"/>
        </a:xfrm>
        <a:prstGeom prst="chevron">
          <a:avLst/>
        </a:prstGeom>
        <a:solidFill>
          <a:schemeClr val="accent2">
            <a:hueOff val="-485121"/>
            <a:satOff val="-27976"/>
            <a:lumOff val="28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r>
            <a:rPr lang="en-US" sz="1800" kern="1200" dirty="0"/>
            <a:t>Let’s consider a body made up of a large number of particles</a:t>
          </a:r>
        </a:p>
      </dsp:txBody>
      <dsp:txXfrm>
        <a:off x="545838" y="1257934"/>
        <a:ext cx="1634474" cy="1089649"/>
      </dsp:txXfrm>
    </dsp:sp>
    <dsp:sp modelId="{9F2977D1-D298-4DFB-AA19-3EA45C4D26E3}">
      <dsp:nvSpPr>
        <dsp:cNvPr id="0" name=""/>
        <dsp:cNvSpPr/>
      </dsp:nvSpPr>
      <dsp:spPr>
        <a:xfrm>
          <a:off x="2371000" y="1350554"/>
          <a:ext cx="2261022" cy="904408"/>
        </a:xfrm>
        <a:prstGeom prst="chevron">
          <a:avLst/>
        </a:prstGeom>
        <a:solidFill>
          <a:schemeClr val="accent2">
            <a:tint val="40000"/>
            <a:alpha val="90000"/>
            <a:hueOff val="-169845"/>
            <a:satOff val="-15069"/>
            <a:lumOff val="-154"/>
            <a:alphaOff val="0"/>
          </a:schemeClr>
        </a:solidFill>
        <a:ln w="12700" cap="flat" cmpd="sng" algn="ctr">
          <a:solidFill>
            <a:schemeClr val="accent2">
              <a:tint val="40000"/>
              <a:alpha val="90000"/>
              <a:hueOff val="-169845"/>
              <a:satOff val="-15069"/>
              <a:lumOff val="-15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kern="1200" dirty="0"/>
            <a:t> with masses </a:t>
          </a:r>
          <a14:m xmlns:a14="http://schemas.microsoft.com/office/drawing/2010/main">
            <m:oMath xmlns:m="http://schemas.openxmlformats.org/officeDocument/2006/math">
              <m:sSub>
                <m:sSubPr>
                  <m:ctrlPr>
                    <a:rPr lang="en-US" sz="1700" i="1" kern="1200">
                      <a:latin typeface="Cambria Math" panose="02040503050406030204" pitchFamily="18" charset="0"/>
                    </a:rPr>
                  </m:ctrlPr>
                </m:sSubPr>
                <m:e>
                  <m:r>
                    <a:rPr lang="en-IN" sz="1700" i="1" kern="1200">
                      <a:latin typeface="Cambria Math" panose="02040503050406030204" pitchFamily="18" charset="0"/>
                    </a:rPr>
                    <m:t>𝑚</m:t>
                  </m:r>
                </m:e>
                <m:sub>
                  <m:r>
                    <a:rPr lang="en-IN" sz="1700" i="1" kern="1200">
                      <a:latin typeface="Cambria Math" panose="02040503050406030204" pitchFamily="18" charset="0"/>
                    </a:rPr>
                    <m:t>1</m:t>
                  </m:r>
                </m:sub>
              </m:sSub>
              <m:r>
                <a:rPr lang="en-IN" sz="1700" i="1" kern="1200">
                  <a:latin typeface="Cambria Math" panose="02040503050406030204" pitchFamily="18" charset="0"/>
                </a:rPr>
                <m:t>,</m:t>
              </m:r>
              <m:sSub>
                <m:sSubPr>
                  <m:ctrlPr>
                    <a:rPr lang="en-US" sz="1700" i="1" kern="1200">
                      <a:latin typeface="Cambria Math" panose="02040503050406030204" pitchFamily="18" charset="0"/>
                    </a:rPr>
                  </m:ctrlPr>
                </m:sSubPr>
                <m:e>
                  <m:r>
                    <a:rPr lang="en-IN" sz="1700" i="1" kern="1200">
                      <a:latin typeface="Cambria Math" panose="02040503050406030204" pitchFamily="18" charset="0"/>
                    </a:rPr>
                    <m:t> </m:t>
                  </m:r>
                  <m:r>
                    <a:rPr lang="en-IN" sz="1700" i="1" kern="1200">
                      <a:latin typeface="Cambria Math" panose="02040503050406030204" pitchFamily="18" charset="0"/>
                    </a:rPr>
                    <m:t>𝑚</m:t>
                  </m:r>
                </m:e>
                <m:sub>
                  <m:r>
                    <a:rPr lang="en-IN" sz="1700" i="1" kern="1200">
                      <a:latin typeface="Cambria Math" panose="02040503050406030204" pitchFamily="18" charset="0"/>
                    </a:rPr>
                    <m:t>2</m:t>
                  </m:r>
                </m:sub>
              </m:sSub>
              <m:r>
                <a:rPr lang="en-IN" sz="1700" i="1" kern="1200">
                  <a:latin typeface="Cambria Math" panose="02040503050406030204" pitchFamily="18" charset="0"/>
                </a:rPr>
                <m:t>, </m:t>
              </m:r>
              <m:sSub>
                <m:sSubPr>
                  <m:ctrlPr>
                    <a:rPr lang="en-US" sz="1700" i="1" kern="1200">
                      <a:latin typeface="Cambria Math" panose="02040503050406030204" pitchFamily="18" charset="0"/>
                    </a:rPr>
                  </m:ctrlPr>
                </m:sSubPr>
                <m:e>
                  <m:r>
                    <a:rPr lang="en-IN" sz="1700" i="1" kern="1200">
                      <a:latin typeface="Cambria Math" panose="02040503050406030204" pitchFamily="18" charset="0"/>
                    </a:rPr>
                    <m:t>𝑚</m:t>
                  </m:r>
                </m:e>
                <m:sub>
                  <m:r>
                    <a:rPr lang="en-IN" sz="1700" i="1" kern="1200">
                      <a:latin typeface="Cambria Math" panose="02040503050406030204" pitchFamily="18" charset="0"/>
                    </a:rPr>
                    <m:t>3</m:t>
                  </m:r>
                </m:sub>
              </m:sSub>
              <m:r>
                <a:rPr lang="en-IN" sz="1700" i="1" kern="1200">
                  <a:latin typeface="Cambria Math" panose="02040503050406030204" pitchFamily="18" charset="0"/>
                </a:rPr>
                <m:t>,…</m:t>
              </m:r>
            </m:oMath>
          </a14:m>
          <a:endParaRPr lang="en-US" sz="1700" kern="1200" dirty="0"/>
        </a:p>
      </dsp:txBody>
      <dsp:txXfrm>
        <a:off x="2823204" y="1350554"/>
        <a:ext cx="1356614" cy="904408"/>
      </dsp:txXfrm>
    </dsp:sp>
    <dsp:sp modelId="{BFE26352-8959-4D92-8466-6FF52BFCC23D}">
      <dsp:nvSpPr>
        <dsp:cNvPr id="0" name=""/>
        <dsp:cNvSpPr/>
      </dsp:nvSpPr>
      <dsp:spPr>
        <a:xfrm>
          <a:off x="4315480" y="1350554"/>
          <a:ext cx="3252932" cy="904408"/>
        </a:xfrm>
        <a:prstGeom prst="chevron">
          <a:avLst/>
        </a:prstGeom>
        <a:solidFill>
          <a:schemeClr val="accent2">
            <a:tint val="40000"/>
            <a:alpha val="90000"/>
            <a:hueOff val="-339690"/>
            <a:satOff val="-30138"/>
            <a:lumOff val="-308"/>
            <a:alphaOff val="0"/>
          </a:schemeClr>
        </a:solidFill>
        <a:ln w="12700" cap="flat" cmpd="sng" algn="ctr">
          <a:solidFill>
            <a:schemeClr val="accent2">
              <a:tint val="40000"/>
              <a:alpha val="90000"/>
              <a:hueOff val="-339690"/>
              <a:satOff val="-30138"/>
              <a:lumOff val="-30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kern="1200" dirty="0"/>
            <a:t>at distances </a:t>
          </a:r>
          <a14:m xmlns:a14="http://schemas.microsoft.com/office/drawing/2010/main">
            <m:oMath xmlns:m="http://schemas.openxmlformats.org/officeDocument/2006/math">
              <m:sSub>
                <m:sSubPr>
                  <m:ctrlPr>
                    <a:rPr lang="en-US" sz="1700" i="1" kern="1200">
                      <a:latin typeface="Cambria Math" panose="02040503050406030204" pitchFamily="18" charset="0"/>
                    </a:rPr>
                  </m:ctrlPr>
                </m:sSubPr>
                <m:e>
                  <m:r>
                    <a:rPr lang="en-IN" sz="1700" i="1" kern="1200">
                      <a:latin typeface="Cambria Math" panose="02040503050406030204" pitchFamily="18" charset="0"/>
                    </a:rPr>
                    <m:t>𝑟</m:t>
                  </m:r>
                </m:e>
                <m:sub>
                  <m:r>
                    <a:rPr lang="en-IN" sz="1700" i="1" kern="1200">
                      <a:latin typeface="Cambria Math" panose="02040503050406030204" pitchFamily="18" charset="0"/>
                    </a:rPr>
                    <m:t>1</m:t>
                  </m:r>
                </m:sub>
              </m:sSub>
              <m:r>
                <a:rPr lang="en-IN" sz="1700" i="1" kern="1200">
                  <a:latin typeface="Cambria Math" panose="02040503050406030204" pitchFamily="18" charset="0"/>
                </a:rPr>
                <m:t>,</m:t>
              </m:r>
              <m:sSub>
                <m:sSubPr>
                  <m:ctrlPr>
                    <a:rPr lang="en-US" sz="1700" i="1" kern="1200">
                      <a:latin typeface="Cambria Math" panose="02040503050406030204" pitchFamily="18" charset="0"/>
                    </a:rPr>
                  </m:ctrlPr>
                </m:sSubPr>
                <m:e>
                  <m:r>
                    <a:rPr lang="en-IN" sz="1700" i="1" kern="1200">
                      <a:latin typeface="Cambria Math" panose="02040503050406030204" pitchFamily="18" charset="0"/>
                    </a:rPr>
                    <m:t> </m:t>
                  </m:r>
                  <m:r>
                    <a:rPr lang="en-IN" sz="1700" i="1" kern="1200">
                      <a:latin typeface="Cambria Math" panose="02040503050406030204" pitchFamily="18" charset="0"/>
                    </a:rPr>
                    <m:t>𝑟</m:t>
                  </m:r>
                </m:e>
                <m:sub>
                  <m:r>
                    <a:rPr lang="en-IN" sz="1700" i="1" kern="1200">
                      <a:latin typeface="Cambria Math" panose="02040503050406030204" pitchFamily="18" charset="0"/>
                    </a:rPr>
                    <m:t>2</m:t>
                  </m:r>
                </m:sub>
              </m:sSub>
              <m:r>
                <a:rPr lang="en-IN" sz="1700" i="1" kern="1200">
                  <a:latin typeface="Cambria Math" panose="02040503050406030204" pitchFamily="18" charset="0"/>
                </a:rPr>
                <m:t>, </m:t>
              </m:r>
              <m:sSub>
                <m:sSubPr>
                  <m:ctrlPr>
                    <a:rPr lang="en-US" sz="1700" i="1" kern="1200">
                      <a:latin typeface="Cambria Math" panose="02040503050406030204" pitchFamily="18" charset="0"/>
                    </a:rPr>
                  </m:ctrlPr>
                </m:sSubPr>
                <m:e>
                  <m:r>
                    <a:rPr lang="en-IN" sz="1700" i="1" kern="1200">
                      <a:latin typeface="Cambria Math" panose="02040503050406030204" pitchFamily="18" charset="0"/>
                    </a:rPr>
                    <m:t>𝑟</m:t>
                  </m:r>
                </m:e>
                <m:sub>
                  <m:r>
                    <a:rPr lang="en-IN" sz="1700" i="1" kern="1200">
                      <a:latin typeface="Cambria Math" panose="02040503050406030204" pitchFamily="18" charset="0"/>
                    </a:rPr>
                    <m:t>3</m:t>
                  </m:r>
                </m:sub>
              </m:sSub>
              <m:r>
                <a:rPr lang="en-IN" sz="1700" i="1" kern="1200">
                  <a:latin typeface="Cambria Math" panose="02040503050406030204" pitchFamily="18" charset="0"/>
                </a:rPr>
                <m:t>,… </m:t>
              </m:r>
            </m:oMath>
          </a14:m>
          <a:r>
            <a:rPr lang="en-US" sz="1700" kern="1200" dirty="0"/>
            <a:t>from the axis of rotation</a:t>
          </a:r>
        </a:p>
      </dsp:txBody>
      <dsp:txXfrm>
        <a:off x="4767684" y="1350554"/>
        <a:ext cx="2348524" cy="904408"/>
      </dsp:txXfrm>
    </dsp:sp>
    <dsp:sp modelId="{ED541E91-EBCD-4692-90F1-4D3F711A08A6}">
      <dsp:nvSpPr>
        <dsp:cNvPr id="0" name=""/>
        <dsp:cNvSpPr/>
      </dsp:nvSpPr>
      <dsp:spPr>
        <a:xfrm>
          <a:off x="1013" y="2500134"/>
          <a:ext cx="2724123" cy="1089649"/>
        </a:xfrm>
        <a:prstGeom prst="chevron">
          <a:avLst/>
        </a:prstGeom>
        <a:solidFill>
          <a:schemeClr val="accent2">
            <a:hueOff val="-970242"/>
            <a:satOff val="-55952"/>
            <a:lumOff val="57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r>
            <a:rPr lang="en-US" sz="1800" kern="1200" dirty="0"/>
            <a:t>Kinetic energy of an </a:t>
          </a:r>
          <a14:m xmlns:a14="http://schemas.microsoft.com/office/drawing/2010/main">
            <m:oMath xmlns:m="http://schemas.openxmlformats.org/officeDocument/2006/math">
              <m:sSup>
                <m:sSupPr>
                  <m:ctrlPr>
                    <a:rPr lang="en-US" sz="1800" b="0" i="1" kern="1200" smtClean="0">
                      <a:latin typeface="Cambria Math" panose="02040503050406030204" pitchFamily="18" charset="0"/>
                    </a:rPr>
                  </m:ctrlPr>
                </m:sSupPr>
                <m:e>
                  <m:r>
                    <a:rPr lang="en-US" sz="1800" b="0" i="1" kern="1200" smtClean="0">
                      <a:latin typeface="Cambria Math" panose="02040503050406030204" pitchFamily="18" charset="0"/>
                    </a:rPr>
                    <m:t>𝑖</m:t>
                  </m:r>
                </m:e>
                <m:sup>
                  <m:r>
                    <a:rPr lang="en-US" sz="1800" b="0" i="1" kern="1200" smtClean="0">
                      <a:latin typeface="Cambria Math" panose="02040503050406030204" pitchFamily="18" charset="0"/>
                    </a:rPr>
                    <m:t>𝑡h</m:t>
                  </m:r>
                </m:sup>
              </m:sSup>
            </m:oMath>
          </a14:m>
          <a:r>
            <a:rPr lang="en-US" sz="1800" kern="1200" dirty="0"/>
            <a:t> particle is</a:t>
          </a:r>
        </a:p>
      </dsp:txBody>
      <dsp:txXfrm>
        <a:off x="545838" y="2500134"/>
        <a:ext cx="1634474" cy="1089649"/>
      </dsp:txXfrm>
    </dsp:sp>
    <dsp:sp modelId="{76AA8F73-BAB8-4CE7-AC8C-231444F23091}">
      <dsp:nvSpPr>
        <dsp:cNvPr id="0" name=""/>
        <dsp:cNvSpPr/>
      </dsp:nvSpPr>
      <dsp:spPr>
        <a:xfrm>
          <a:off x="2371000" y="2592755"/>
          <a:ext cx="3286915" cy="904408"/>
        </a:xfrm>
        <a:prstGeom prst="chevron">
          <a:avLst/>
        </a:prstGeom>
        <a:solidFill>
          <a:schemeClr val="accent2">
            <a:tint val="40000"/>
            <a:alpha val="90000"/>
            <a:hueOff val="-509536"/>
            <a:satOff val="-45208"/>
            <a:lumOff val="-461"/>
            <a:alphaOff val="0"/>
          </a:schemeClr>
        </a:solidFill>
        <a:ln w="12700" cap="flat" cmpd="sng" algn="ctr">
          <a:solidFill>
            <a:schemeClr val="accent2">
              <a:tint val="40000"/>
              <a:alpha val="90000"/>
              <a:hueOff val="-509536"/>
              <a:satOff val="-45208"/>
              <a:lumOff val="-46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f>
                  <m:fPr>
                    <m:ctrlPr>
                      <a:rPr lang="en-US" sz="1700" i="1" kern="1200" smtClean="0">
                        <a:latin typeface="Cambria Math" panose="02040503050406030204" pitchFamily="18" charset="0"/>
                      </a:rPr>
                    </m:ctrlPr>
                  </m:fPr>
                  <m:num>
                    <m:r>
                      <a:rPr lang="en-IN" sz="1700" i="1" kern="1200">
                        <a:latin typeface="Cambria Math" panose="02040503050406030204" pitchFamily="18" charset="0"/>
                      </a:rPr>
                      <m:t>1</m:t>
                    </m:r>
                  </m:num>
                  <m:den>
                    <m:r>
                      <a:rPr lang="en-IN" sz="1700" i="1" kern="1200">
                        <a:latin typeface="Cambria Math" panose="02040503050406030204" pitchFamily="18" charset="0"/>
                      </a:rPr>
                      <m:t>2</m:t>
                    </m:r>
                  </m:den>
                </m:f>
                <m:sSub>
                  <m:sSubPr>
                    <m:ctrlPr>
                      <a:rPr lang="en-US" sz="1700" i="1" kern="1200">
                        <a:latin typeface="Cambria Math" panose="02040503050406030204" pitchFamily="18" charset="0"/>
                      </a:rPr>
                    </m:ctrlPr>
                  </m:sSubPr>
                  <m:e>
                    <m:r>
                      <a:rPr lang="en-IN" sz="1700" i="1" kern="1200">
                        <a:latin typeface="Cambria Math" panose="02040503050406030204" pitchFamily="18" charset="0"/>
                      </a:rPr>
                      <m:t>𝑚</m:t>
                    </m:r>
                  </m:e>
                  <m:sub>
                    <m:r>
                      <a:rPr lang="en-IN" sz="1700" i="1" kern="1200">
                        <a:latin typeface="Cambria Math" panose="02040503050406030204" pitchFamily="18" charset="0"/>
                      </a:rPr>
                      <m:t>𝑖</m:t>
                    </m:r>
                  </m:sub>
                </m:sSub>
                <m:sSubSup>
                  <m:sSubSupPr>
                    <m:ctrlPr>
                      <a:rPr lang="en-US" sz="1700" i="1" kern="1200">
                        <a:latin typeface="Cambria Math" panose="02040503050406030204" pitchFamily="18" charset="0"/>
                      </a:rPr>
                    </m:ctrlPr>
                  </m:sSubSupPr>
                  <m:e>
                    <m:r>
                      <a:rPr lang="en-IN" sz="1700" i="1" kern="1200">
                        <a:latin typeface="Cambria Math" panose="02040503050406030204" pitchFamily="18" charset="0"/>
                      </a:rPr>
                      <m:t>𝑣</m:t>
                    </m:r>
                  </m:e>
                  <m:sub>
                    <m:r>
                      <a:rPr lang="en-IN" sz="1700" i="1" kern="1200">
                        <a:latin typeface="Cambria Math" panose="02040503050406030204" pitchFamily="18" charset="0"/>
                      </a:rPr>
                      <m:t>𝑖</m:t>
                    </m:r>
                  </m:sub>
                  <m:sup>
                    <m:r>
                      <a:rPr lang="en-IN" sz="1700" i="1" kern="1200">
                        <a:latin typeface="Cambria Math" panose="02040503050406030204" pitchFamily="18" charset="0"/>
                      </a:rPr>
                      <m:t>2</m:t>
                    </m:r>
                  </m:sup>
                </m:sSubSup>
                <m:r>
                  <a:rPr lang="en-IN" sz="1700" i="1" kern="1200">
                    <a:latin typeface="Cambria Math" panose="02040503050406030204" pitchFamily="18" charset="0"/>
                  </a:rPr>
                  <m:t>=</m:t>
                </m:r>
                <m:f>
                  <m:fPr>
                    <m:ctrlPr>
                      <a:rPr lang="en-US" sz="1700" i="1" kern="1200">
                        <a:latin typeface="Cambria Math" panose="02040503050406030204" pitchFamily="18" charset="0"/>
                      </a:rPr>
                    </m:ctrlPr>
                  </m:fPr>
                  <m:num>
                    <m:r>
                      <a:rPr lang="en-IN" sz="1700" i="1" kern="1200">
                        <a:latin typeface="Cambria Math" panose="02040503050406030204" pitchFamily="18" charset="0"/>
                      </a:rPr>
                      <m:t>1</m:t>
                    </m:r>
                  </m:num>
                  <m:den>
                    <m:r>
                      <a:rPr lang="en-IN" sz="1700" i="1" kern="1200">
                        <a:latin typeface="Cambria Math" panose="02040503050406030204" pitchFamily="18" charset="0"/>
                      </a:rPr>
                      <m:t>2</m:t>
                    </m:r>
                  </m:den>
                </m:f>
                <m:sSub>
                  <m:sSubPr>
                    <m:ctrlPr>
                      <a:rPr lang="en-US" sz="1700" i="1" kern="1200">
                        <a:latin typeface="Cambria Math" panose="02040503050406030204" pitchFamily="18" charset="0"/>
                      </a:rPr>
                    </m:ctrlPr>
                  </m:sSubPr>
                  <m:e>
                    <m:r>
                      <a:rPr lang="en-IN" sz="1700" i="1" kern="1200">
                        <a:latin typeface="Cambria Math" panose="02040503050406030204" pitchFamily="18" charset="0"/>
                      </a:rPr>
                      <m:t>𝑚</m:t>
                    </m:r>
                  </m:e>
                  <m:sub>
                    <m:r>
                      <a:rPr lang="en-IN" sz="1700" i="1" kern="1200">
                        <a:latin typeface="Cambria Math" panose="02040503050406030204" pitchFamily="18" charset="0"/>
                      </a:rPr>
                      <m:t>𝑖</m:t>
                    </m:r>
                  </m:sub>
                </m:sSub>
                <m:r>
                  <a:rPr lang="en-IN" sz="1700" i="1" kern="1200">
                    <a:latin typeface="Cambria Math" panose="02040503050406030204" pitchFamily="18" charset="0"/>
                  </a:rPr>
                  <m:t>(</m:t>
                </m:r>
                <m:sSub>
                  <m:sSubPr>
                    <m:ctrlPr>
                      <a:rPr lang="en-US" sz="1700" i="1" kern="1200">
                        <a:latin typeface="Cambria Math" panose="02040503050406030204" pitchFamily="18" charset="0"/>
                      </a:rPr>
                    </m:ctrlPr>
                  </m:sSubPr>
                  <m:e>
                    <m:r>
                      <a:rPr lang="en-IN" sz="1700" i="1" kern="1200">
                        <a:latin typeface="Cambria Math" panose="02040503050406030204" pitchFamily="18" charset="0"/>
                      </a:rPr>
                      <m:t>𝑟</m:t>
                    </m:r>
                  </m:e>
                  <m:sub>
                    <m:r>
                      <a:rPr lang="en-IN" sz="1700" i="1" kern="1200">
                        <a:latin typeface="Cambria Math" panose="02040503050406030204" pitchFamily="18" charset="0"/>
                      </a:rPr>
                      <m:t>𝑖</m:t>
                    </m:r>
                  </m:sub>
                </m:sSub>
                <m:sSub>
                  <m:sSubPr>
                    <m:ctrlPr>
                      <a:rPr lang="en-US" sz="1700" i="1" kern="1200">
                        <a:latin typeface="Cambria Math" panose="02040503050406030204" pitchFamily="18" charset="0"/>
                      </a:rPr>
                    </m:ctrlPr>
                  </m:sSubPr>
                  <m:e>
                    <m:r>
                      <a:rPr lang="en-IN" sz="1700" i="1" kern="1200">
                        <a:latin typeface="Cambria Math" panose="02040503050406030204" pitchFamily="18" charset="0"/>
                      </a:rPr>
                      <m:t>𝜔</m:t>
                    </m:r>
                  </m:e>
                  <m:sub>
                    <m:r>
                      <a:rPr lang="en-IN" sz="1700" i="1" kern="1200">
                        <a:latin typeface="Cambria Math" panose="02040503050406030204" pitchFamily="18" charset="0"/>
                      </a:rPr>
                      <m:t>𝑖</m:t>
                    </m:r>
                  </m:sub>
                </m:sSub>
                <m:sSup>
                  <m:sSupPr>
                    <m:ctrlPr>
                      <a:rPr lang="en-US" sz="1700" i="1" kern="1200">
                        <a:latin typeface="Cambria Math" panose="02040503050406030204" pitchFamily="18" charset="0"/>
                      </a:rPr>
                    </m:ctrlPr>
                  </m:sSupPr>
                  <m:e>
                    <m:r>
                      <a:rPr lang="en-IN" sz="1700" i="1" kern="1200">
                        <a:latin typeface="Cambria Math" panose="02040503050406030204" pitchFamily="18" charset="0"/>
                      </a:rPr>
                      <m:t>)</m:t>
                    </m:r>
                  </m:e>
                  <m:sup>
                    <m:r>
                      <a:rPr lang="en-IN" sz="1700" i="1" kern="1200">
                        <a:latin typeface="Cambria Math" panose="02040503050406030204" pitchFamily="18" charset="0"/>
                      </a:rPr>
                      <m:t>2</m:t>
                    </m:r>
                  </m:sup>
                </m:sSup>
              </m:oMath>
            </m:oMathPara>
          </a14:m>
          <a:endParaRPr lang="en-US" sz="1700" kern="1200" dirty="0"/>
        </a:p>
      </dsp:txBody>
      <dsp:txXfrm>
        <a:off x="2823204" y="2592755"/>
        <a:ext cx="2382507" cy="904408"/>
      </dsp:txXfrm>
    </dsp:sp>
    <dsp:sp modelId="{49E4FC2B-6C0C-40D2-8CDE-8CE643B01C19}">
      <dsp:nvSpPr>
        <dsp:cNvPr id="0" name=""/>
        <dsp:cNvSpPr/>
      </dsp:nvSpPr>
      <dsp:spPr>
        <a:xfrm>
          <a:off x="1013" y="3742335"/>
          <a:ext cx="2724123" cy="1089649"/>
        </a:xfrm>
        <a:prstGeom prst="chevron">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r>
            <a:rPr lang="en-IN" sz="1800" kern="1200" dirty="0"/>
            <a:t>Total  kinetic energy is</a:t>
          </a:r>
          <a:endParaRPr lang="en-US" sz="1800" kern="1200" dirty="0"/>
        </a:p>
      </dsp:txBody>
      <dsp:txXfrm>
        <a:off x="545838" y="3742335"/>
        <a:ext cx="1634474" cy="1089649"/>
      </dsp:txXfrm>
    </dsp:sp>
    <dsp:sp modelId="{BD6A11BC-405B-4BD6-B5E0-F043EBC72DD3}">
      <dsp:nvSpPr>
        <dsp:cNvPr id="0" name=""/>
        <dsp:cNvSpPr/>
      </dsp:nvSpPr>
      <dsp:spPr>
        <a:xfrm>
          <a:off x="2371000" y="3834955"/>
          <a:ext cx="4696437" cy="904408"/>
        </a:xfrm>
        <a:prstGeom prst="chevron">
          <a:avLst/>
        </a:prstGeom>
        <a:solidFill>
          <a:schemeClr val="accent2">
            <a:tint val="40000"/>
            <a:alpha val="90000"/>
            <a:hueOff val="-679381"/>
            <a:satOff val="-60277"/>
            <a:lumOff val="-615"/>
            <a:alphaOff val="0"/>
          </a:schemeClr>
        </a:solidFill>
        <a:ln w="12700" cap="flat" cmpd="sng" algn="ctr">
          <a:solidFill>
            <a:schemeClr val="accent2">
              <a:tint val="40000"/>
              <a:alpha val="90000"/>
              <a:hueOff val="-679381"/>
              <a:satOff val="-60277"/>
              <a:lumOff val="-61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IN" sz="1700" i="1" kern="1200" smtClean="0">
                    <a:latin typeface="Cambria Math" panose="02040503050406030204" pitchFamily="18" charset="0"/>
                  </a:rPr>
                  <m:t>𝐾</m:t>
                </m:r>
                <m:r>
                  <a:rPr lang="en-US" sz="1700" b="0" i="1" kern="1200" smtClean="0">
                    <a:latin typeface="Cambria Math" panose="02040503050406030204" pitchFamily="18" charset="0"/>
                  </a:rPr>
                  <m:t>𝐸</m:t>
                </m:r>
                <m:r>
                  <a:rPr lang="en-IN" sz="1700" i="1" kern="1200" smtClean="0">
                    <a:latin typeface="Cambria Math" panose="02040503050406030204" pitchFamily="18" charset="0"/>
                  </a:rPr>
                  <m:t>=</m:t>
                </m:r>
                <m:nary>
                  <m:naryPr>
                    <m:chr m:val="∑"/>
                    <m:limLoc m:val="undOvr"/>
                    <m:supHide m:val="on"/>
                    <m:ctrlPr>
                      <a:rPr lang="en-US" sz="1700" i="1" kern="1200">
                        <a:latin typeface="Cambria Math" panose="02040503050406030204" pitchFamily="18" charset="0"/>
                      </a:rPr>
                    </m:ctrlPr>
                  </m:naryPr>
                  <m:sub>
                    <m:r>
                      <a:rPr lang="en-IN" sz="1700" i="1" kern="1200">
                        <a:latin typeface="Cambria Math" panose="02040503050406030204" pitchFamily="18" charset="0"/>
                      </a:rPr>
                      <m:t>𝑖</m:t>
                    </m:r>
                  </m:sub>
                  <m:sup/>
                  <m:e>
                    <m:f>
                      <m:fPr>
                        <m:ctrlPr>
                          <a:rPr lang="en-US" sz="1700" i="1" kern="1200">
                            <a:latin typeface="Cambria Math" panose="02040503050406030204" pitchFamily="18" charset="0"/>
                          </a:rPr>
                        </m:ctrlPr>
                      </m:fPr>
                      <m:num>
                        <m:r>
                          <a:rPr lang="en-IN" sz="1700" i="1" kern="1200">
                            <a:latin typeface="Cambria Math" panose="02040503050406030204" pitchFamily="18" charset="0"/>
                          </a:rPr>
                          <m:t>1</m:t>
                        </m:r>
                      </m:num>
                      <m:den>
                        <m:r>
                          <a:rPr lang="en-IN" sz="1700" i="1" kern="1200">
                            <a:latin typeface="Cambria Math" panose="02040503050406030204" pitchFamily="18" charset="0"/>
                          </a:rPr>
                          <m:t>2</m:t>
                        </m:r>
                      </m:den>
                    </m:f>
                    <m:sSub>
                      <m:sSubPr>
                        <m:ctrlPr>
                          <a:rPr lang="en-US" sz="1700" i="1" kern="1200">
                            <a:latin typeface="Cambria Math" panose="02040503050406030204" pitchFamily="18" charset="0"/>
                          </a:rPr>
                        </m:ctrlPr>
                      </m:sSubPr>
                      <m:e>
                        <m:r>
                          <a:rPr lang="en-IN" sz="1700" i="1" kern="1200">
                            <a:latin typeface="Cambria Math" panose="02040503050406030204" pitchFamily="18" charset="0"/>
                          </a:rPr>
                          <m:t>𝑚</m:t>
                        </m:r>
                      </m:e>
                      <m:sub>
                        <m:r>
                          <a:rPr lang="en-IN" sz="1700" i="1" kern="1200">
                            <a:latin typeface="Cambria Math" panose="02040503050406030204" pitchFamily="18" charset="0"/>
                          </a:rPr>
                          <m:t>𝑖</m:t>
                        </m:r>
                      </m:sub>
                    </m:sSub>
                    <m:r>
                      <a:rPr lang="en-IN" sz="1700" i="1" kern="1200">
                        <a:latin typeface="Cambria Math" panose="02040503050406030204" pitchFamily="18" charset="0"/>
                      </a:rPr>
                      <m:t>(</m:t>
                    </m:r>
                    <m:sSub>
                      <m:sSubPr>
                        <m:ctrlPr>
                          <a:rPr lang="en-US" sz="1700" i="1" kern="1200">
                            <a:latin typeface="Cambria Math" panose="02040503050406030204" pitchFamily="18" charset="0"/>
                          </a:rPr>
                        </m:ctrlPr>
                      </m:sSubPr>
                      <m:e>
                        <m:r>
                          <a:rPr lang="en-IN" sz="1700" i="1" kern="1200">
                            <a:latin typeface="Cambria Math" panose="02040503050406030204" pitchFamily="18" charset="0"/>
                          </a:rPr>
                          <m:t>𝑟</m:t>
                        </m:r>
                      </m:e>
                      <m:sub>
                        <m:r>
                          <a:rPr lang="en-IN" sz="1700" i="1" kern="1200">
                            <a:latin typeface="Cambria Math" panose="02040503050406030204" pitchFamily="18" charset="0"/>
                          </a:rPr>
                          <m:t>𝑖</m:t>
                        </m:r>
                      </m:sub>
                    </m:sSub>
                    <m:sSub>
                      <m:sSubPr>
                        <m:ctrlPr>
                          <a:rPr lang="en-US" sz="1700" i="1" kern="1200">
                            <a:latin typeface="Cambria Math" panose="02040503050406030204" pitchFamily="18" charset="0"/>
                          </a:rPr>
                        </m:ctrlPr>
                      </m:sSubPr>
                      <m:e>
                        <m:r>
                          <a:rPr lang="en-IN" sz="1700" i="1" kern="1200">
                            <a:latin typeface="Cambria Math" panose="02040503050406030204" pitchFamily="18" charset="0"/>
                          </a:rPr>
                          <m:t>𝜔</m:t>
                        </m:r>
                      </m:e>
                      <m:sub>
                        <m:r>
                          <a:rPr lang="en-IN" sz="1700" i="1" kern="1200">
                            <a:latin typeface="Cambria Math" panose="02040503050406030204" pitchFamily="18" charset="0"/>
                          </a:rPr>
                          <m:t>𝑖</m:t>
                        </m:r>
                      </m:sub>
                    </m:sSub>
                    <m:sSup>
                      <m:sSupPr>
                        <m:ctrlPr>
                          <a:rPr lang="en-US" sz="1700" i="1" kern="1200">
                            <a:latin typeface="Cambria Math" panose="02040503050406030204" pitchFamily="18" charset="0"/>
                          </a:rPr>
                        </m:ctrlPr>
                      </m:sSupPr>
                      <m:e>
                        <m:r>
                          <a:rPr lang="en-IN" sz="1700" i="1" kern="1200">
                            <a:latin typeface="Cambria Math" panose="02040503050406030204" pitchFamily="18" charset="0"/>
                          </a:rPr>
                          <m:t>)</m:t>
                        </m:r>
                      </m:e>
                      <m:sup>
                        <m:r>
                          <a:rPr lang="en-IN" sz="1700" i="1" kern="1200">
                            <a:latin typeface="Cambria Math" panose="02040503050406030204" pitchFamily="18" charset="0"/>
                          </a:rPr>
                          <m:t>2</m:t>
                        </m:r>
                      </m:sup>
                    </m:sSup>
                  </m:e>
                </m:nary>
                <m:r>
                  <a:rPr lang="en-US" sz="1700" b="0" i="1" kern="1200">
                    <a:latin typeface="Cambria Math" panose="02040503050406030204" pitchFamily="18" charset="0"/>
                  </a:rPr>
                  <m:t>=</m:t>
                </m:r>
                <m:f>
                  <m:fPr>
                    <m:ctrlPr>
                      <a:rPr lang="en-US" sz="1700" b="0" i="1" kern="1200">
                        <a:latin typeface="Cambria Math" panose="02040503050406030204" pitchFamily="18" charset="0"/>
                      </a:rPr>
                    </m:ctrlPr>
                  </m:fPr>
                  <m:num>
                    <m:r>
                      <a:rPr lang="en-US" sz="1700" b="0" i="1" kern="1200">
                        <a:latin typeface="Cambria Math" panose="02040503050406030204" pitchFamily="18" charset="0"/>
                      </a:rPr>
                      <m:t>1</m:t>
                    </m:r>
                  </m:num>
                  <m:den>
                    <m:r>
                      <a:rPr lang="en-US" sz="1700" b="0" i="1" kern="1200">
                        <a:latin typeface="Cambria Math" panose="02040503050406030204" pitchFamily="18" charset="0"/>
                      </a:rPr>
                      <m:t>2</m:t>
                    </m:r>
                  </m:den>
                </m:f>
                <m:r>
                  <a:rPr lang="en-US" sz="1700" b="0" i="1" kern="1200">
                    <a:latin typeface="Cambria Math" panose="02040503050406030204" pitchFamily="18" charset="0"/>
                  </a:rPr>
                  <m:t>(</m:t>
                </m:r>
                <m:nary>
                  <m:naryPr>
                    <m:chr m:val="∑"/>
                    <m:limLoc m:val="undOvr"/>
                    <m:supHide m:val="on"/>
                    <m:ctrlPr>
                      <a:rPr lang="en-US" sz="1700" i="1" kern="1200">
                        <a:latin typeface="Cambria Math" panose="02040503050406030204" pitchFamily="18" charset="0"/>
                      </a:rPr>
                    </m:ctrlPr>
                  </m:naryPr>
                  <m:sub>
                    <m:r>
                      <a:rPr lang="en-IN" sz="1700" i="1" kern="1200">
                        <a:latin typeface="Cambria Math" panose="02040503050406030204" pitchFamily="18" charset="0"/>
                      </a:rPr>
                      <m:t>𝑖</m:t>
                    </m:r>
                  </m:sub>
                  <m:sup/>
                  <m:e>
                    <m:sSub>
                      <m:sSubPr>
                        <m:ctrlPr>
                          <a:rPr lang="en-US" sz="1700" i="1" kern="1200">
                            <a:latin typeface="Cambria Math" panose="02040503050406030204" pitchFamily="18" charset="0"/>
                          </a:rPr>
                        </m:ctrlPr>
                      </m:sSubPr>
                      <m:e>
                        <m:r>
                          <a:rPr lang="en-IN" sz="1700" i="1" kern="1200">
                            <a:latin typeface="Cambria Math" panose="02040503050406030204" pitchFamily="18" charset="0"/>
                          </a:rPr>
                          <m:t>𝑚</m:t>
                        </m:r>
                      </m:e>
                      <m:sub>
                        <m:r>
                          <a:rPr lang="en-IN" sz="1700" i="1" kern="1200">
                            <a:latin typeface="Cambria Math" panose="02040503050406030204" pitchFamily="18" charset="0"/>
                          </a:rPr>
                          <m:t>𝑖</m:t>
                        </m:r>
                      </m:sub>
                    </m:sSub>
                    <m:sSubSup>
                      <m:sSubSupPr>
                        <m:ctrlPr>
                          <a:rPr lang="en-IN" sz="1700" i="1" kern="1200">
                            <a:latin typeface="Cambria Math" panose="02040503050406030204" pitchFamily="18" charset="0"/>
                          </a:rPr>
                        </m:ctrlPr>
                      </m:sSubSupPr>
                      <m:e>
                        <m:r>
                          <a:rPr lang="en-US" sz="1700" b="0" i="1" kern="1200">
                            <a:latin typeface="Cambria Math" panose="02040503050406030204" pitchFamily="18" charset="0"/>
                          </a:rPr>
                          <m:t>𝑟</m:t>
                        </m:r>
                      </m:e>
                      <m:sub>
                        <m:r>
                          <a:rPr lang="en-US" sz="1700" b="0" i="1" kern="1200">
                            <a:latin typeface="Cambria Math" panose="02040503050406030204" pitchFamily="18" charset="0"/>
                          </a:rPr>
                          <m:t>𝑖</m:t>
                        </m:r>
                      </m:sub>
                      <m:sup>
                        <m:r>
                          <a:rPr lang="en-US" sz="1700" b="0" i="1" kern="1200">
                            <a:latin typeface="Cambria Math" panose="02040503050406030204" pitchFamily="18" charset="0"/>
                          </a:rPr>
                          <m:t>2</m:t>
                        </m:r>
                      </m:sup>
                    </m:sSubSup>
                    <m:r>
                      <a:rPr lang="en-US" sz="1700" b="0" i="1" kern="1200">
                        <a:latin typeface="Cambria Math" panose="02040503050406030204" pitchFamily="18" charset="0"/>
                      </a:rPr>
                      <m:t>)</m:t>
                    </m:r>
                    <m:sSup>
                      <m:sSupPr>
                        <m:ctrlPr>
                          <a:rPr lang="en-US" sz="1700" b="0" i="1" kern="1200">
                            <a:latin typeface="Cambria Math" panose="02040503050406030204" pitchFamily="18" charset="0"/>
                          </a:rPr>
                        </m:ctrlPr>
                      </m:sSupPr>
                      <m:e>
                        <m:r>
                          <a:rPr lang="en-US" sz="1700" b="0" i="1" kern="1200">
                            <a:latin typeface="Cambria Math" panose="02040503050406030204" pitchFamily="18" charset="0"/>
                          </a:rPr>
                          <m:t>𝜔</m:t>
                        </m:r>
                      </m:e>
                      <m:sup>
                        <m:r>
                          <a:rPr lang="en-US" sz="1700" b="0" i="1" kern="1200">
                            <a:latin typeface="Cambria Math" panose="02040503050406030204" pitchFamily="18" charset="0"/>
                          </a:rPr>
                          <m:t>2</m:t>
                        </m:r>
                      </m:sup>
                    </m:sSup>
                  </m:e>
                </m:nary>
              </m:oMath>
            </m:oMathPara>
          </a14:m>
          <a:endParaRPr lang="en-US" sz="1700" kern="1200" dirty="0"/>
        </a:p>
      </dsp:txBody>
      <dsp:txXfrm>
        <a:off x="2823204" y="3834955"/>
        <a:ext cx="3792029" cy="904408"/>
      </dsp:txXfrm>
    </dsp:sp>
    <dsp:sp modelId="{A76604E3-9834-4D96-B191-9597169879A6}">
      <dsp:nvSpPr>
        <dsp:cNvPr id="0" name=""/>
        <dsp:cNvSpPr/>
      </dsp:nvSpPr>
      <dsp:spPr>
        <a:xfrm>
          <a:off x="6750894" y="3834955"/>
          <a:ext cx="2261022" cy="904408"/>
        </a:xfrm>
        <a:prstGeom prst="chevron">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1700" b="0" i="1" kern="1200" smtClean="0">
                    <a:latin typeface="Cambria Math" panose="02040503050406030204" pitchFamily="18" charset="0"/>
                  </a:rPr>
                  <m:t>𝐾𝐸</m:t>
                </m:r>
                <m:r>
                  <a:rPr lang="en-US" sz="1700" b="0" i="1" kern="1200" smtClean="0">
                    <a:latin typeface="Cambria Math" panose="02040503050406030204" pitchFamily="18" charset="0"/>
                  </a:rPr>
                  <m:t>=</m:t>
                </m:r>
                <m:f>
                  <m:fPr>
                    <m:ctrlPr>
                      <a:rPr lang="en-US" sz="1700" b="0" i="1" kern="1200" smtClean="0">
                        <a:latin typeface="Cambria Math" panose="02040503050406030204" pitchFamily="18" charset="0"/>
                      </a:rPr>
                    </m:ctrlPr>
                  </m:fPr>
                  <m:num>
                    <m:r>
                      <a:rPr lang="en-US" sz="1700" b="0" i="1" kern="1200" smtClean="0">
                        <a:latin typeface="Cambria Math" panose="02040503050406030204" pitchFamily="18" charset="0"/>
                      </a:rPr>
                      <m:t>1</m:t>
                    </m:r>
                  </m:num>
                  <m:den>
                    <m:r>
                      <a:rPr lang="en-US" sz="1700" b="0" i="1" kern="1200" smtClean="0">
                        <a:latin typeface="Cambria Math" panose="02040503050406030204" pitchFamily="18" charset="0"/>
                      </a:rPr>
                      <m:t>2</m:t>
                    </m:r>
                  </m:den>
                </m:f>
                <m:r>
                  <a:rPr lang="en-US" sz="1700" b="0" i="1" kern="1200" smtClean="0">
                    <a:latin typeface="Cambria Math" panose="02040503050406030204" pitchFamily="18" charset="0"/>
                  </a:rPr>
                  <m:t>𝐼</m:t>
                </m:r>
                <m:sSup>
                  <m:sSupPr>
                    <m:ctrlPr>
                      <a:rPr lang="en-US" sz="1700" b="0" i="1" kern="1200" smtClean="0">
                        <a:latin typeface="Cambria Math" panose="02040503050406030204" pitchFamily="18" charset="0"/>
                      </a:rPr>
                    </m:ctrlPr>
                  </m:sSupPr>
                  <m:e>
                    <m:r>
                      <a:rPr lang="en-US" sz="1700" b="0" i="1" kern="1200" smtClean="0">
                        <a:latin typeface="Cambria Math" panose="02040503050406030204" pitchFamily="18" charset="0"/>
                        <a:ea typeface="Cambria Math" panose="02040503050406030204" pitchFamily="18" charset="0"/>
                      </a:rPr>
                      <m:t>𝜔</m:t>
                    </m:r>
                  </m:e>
                  <m:sup>
                    <m:r>
                      <a:rPr lang="en-US" sz="1700" b="0" i="1" kern="1200" smtClean="0">
                        <a:latin typeface="Cambria Math" panose="02040503050406030204" pitchFamily="18" charset="0"/>
                      </a:rPr>
                      <m:t>2</m:t>
                    </m:r>
                  </m:sup>
                </m:sSup>
              </m:oMath>
            </m:oMathPara>
          </a14:m>
          <a:endParaRPr lang="en-US" sz="1700" kern="1200" dirty="0"/>
        </a:p>
      </dsp:txBody>
      <dsp:txXfrm>
        <a:off x="7203098" y="3834955"/>
        <a:ext cx="1356614" cy="90440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B4F642-0A99-4339-AC55-D1618FA7CF57}">
      <dsp:nvSpPr>
        <dsp:cNvPr id="0" name=""/>
        <dsp:cNvSpPr/>
      </dsp:nvSpPr>
      <dsp:spPr>
        <a:xfrm>
          <a:off x="4968" y="155046"/>
          <a:ext cx="4779241" cy="1383422"/>
        </a:xfrm>
        <a:prstGeom prst="chevr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r>
            <a:rPr lang="en-US" sz="1800" kern="1200" dirty="0"/>
            <a:t>The rotational kinetic energy of a rigid body is:</a:t>
          </a:r>
        </a:p>
      </dsp:txBody>
      <dsp:txXfrm>
        <a:off x="696679" y="155046"/>
        <a:ext cx="3395819" cy="1383422"/>
      </dsp:txXfrm>
    </dsp:sp>
    <dsp:sp modelId="{5A250A7D-E23A-4A95-9122-448F45FCCE98}">
      <dsp:nvSpPr>
        <dsp:cNvPr id="0" name=""/>
        <dsp:cNvSpPr/>
      </dsp:nvSpPr>
      <dsp:spPr>
        <a:xfrm>
          <a:off x="4334597" y="272637"/>
          <a:ext cx="3966770" cy="1148240"/>
        </a:xfrm>
        <a:prstGeom prst="chevron">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2300" b="0" i="1" kern="1200" smtClean="0">
                    <a:latin typeface="Cambria Math" panose="02040503050406030204" pitchFamily="18" charset="0"/>
                  </a:rPr>
                  <m:t>𝐾𝐸</m:t>
                </m:r>
                <m:r>
                  <a:rPr lang="en-US" sz="2300" b="0" i="1" kern="1200" smtClean="0">
                    <a:latin typeface="Cambria Math" panose="02040503050406030204" pitchFamily="18" charset="0"/>
                  </a:rPr>
                  <m:t>=</m:t>
                </m:r>
                <m:f>
                  <m:fPr>
                    <m:ctrlPr>
                      <a:rPr lang="en-US" sz="2300" b="0" i="1" kern="1200" smtClean="0">
                        <a:latin typeface="Cambria Math" panose="02040503050406030204" pitchFamily="18" charset="0"/>
                      </a:rPr>
                    </m:ctrlPr>
                  </m:fPr>
                  <m:num>
                    <m:r>
                      <a:rPr lang="en-US" sz="2300" b="0" i="1" kern="1200" smtClean="0">
                        <a:latin typeface="Cambria Math" panose="02040503050406030204" pitchFamily="18" charset="0"/>
                      </a:rPr>
                      <m:t>1</m:t>
                    </m:r>
                  </m:num>
                  <m:den>
                    <m:r>
                      <a:rPr lang="en-US" sz="2300" b="0" i="1" kern="1200" smtClean="0">
                        <a:latin typeface="Cambria Math" panose="02040503050406030204" pitchFamily="18" charset="0"/>
                      </a:rPr>
                      <m:t>2</m:t>
                    </m:r>
                  </m:den>
                </m:f>
                <m:r>
                  <a:rPr lang="en-US" sz="2300" b="0" i="1" kern="1200" smtClean="0">
                    <a:latin typeface="Cambria Math" panose="02040503050406030204" pitchFamily="18" charset="0"/>
                  </a:rPr>
                  <m:t>𝐼</m:t>
                </m:r>
                <m:sSup>
                  <m:sSupPr>
                    <m:ctrlPr>
                      <a:rPr lang="en-US" sz="2300" b="0" i="1" kern="1200" smtClean="0">
                        <a:latin typeface="Cambria Math" panose="02040503050406030204" pitchFamily="18" charset="0"/>
                      </a:rPr>
                    </m:ctrlPr>
                  </m:sSupPr>
                  <m:e>
                    <m:r>
                      <a:rPr lang="en-US" sz="2300" b="0" i="1" kern="1200" smtClean="0">
                        <a:latin typeface="Cambria Math" panose="02040503050406030204" pitchFamily="18" charset="0"/>
                        <a:ea typeface="Cambria Math" panose="02040503050406030204" pitchFamily="18" charset="0"/>
                      </a:rPr>
                      <m:t>𝜔</m:t>
                    </m:r>
                  </m:e>
                  <m:sup>
                    <m:r>
                      <a:rPr lang="en-US" sz="2300" b="0" i="1" kern="1200" smtClean="0">
                        <a:latin typeface="Cambria Math" panose="02040503050406030204" pitchFamily="18" charset="0"/>
                      </a:rPr>
                      <m:t>2</m:t>
                    </m:r>
                  </m:sup>
                </m:sSup>
              </m:oMath>
            </m:oMathPara>
          </a14:m>
          <a:endParaRPr lang="en-US" sz="2300" kern="1200" dirty="0"/>
        </a:p>
      </dsp:txBody>
      <dsp:txXfrm>
        <a:off x="4908717" y="272637"/>
        <a:ext cx="2818530" cy="1148240"/>
      </dsp:txXfrm>
    </dsp:sp>
    <dsp:sp modelId="{A297F7B4-D396-4B95-B04B-E40F0790ABCD}">
      <dsp:nvSpPr>
        <dsp:cNvPr id="0" name=""/>
        <dsp:cNvSpPr/>
      </dsp:nvSpPr>
      <dsp:spPr>
        <a:xfrm>
          <a:off x="4968" y="1732148"/>
          <a:ext cx="4779241" cy="1383422"/>
        </a:xfrm>
        <a:prstGeom prst="chevron">
          <a:avLst/>
        </a:prstGeom>
        <a:solidFill>
          <a:schemeClr val="accent4">
            <a:hueOff val="5197846"/>
            <a:satOff val="-23984"/>
            <a:lumOff val="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r>
            <a:rPr lang="en-CA" sz="1800" kern="1200" dirty="0"/>
            <a:t>The moment of inertia, </a:t>
          </a:r>
          <a:r>
            <a:rPr lang="en-CA" sz="1800" i="1" kern="1200" dirty="0"/>
            <a:t>I</a:t>
          </a:r>
          <a:r>
            <a:rPr lang="en-CA" sz="1800" kern="1200" dirty="0"/>
            <a:t>, is obtained by multiplying the mass of each particle by the square of its distance from the axis of rotation and adding these products:</a:t>
          </a:r>
          <a:endParaRPr lang="en-US" sz="1800" kern="1200" dirty="0"/>
        </a:p>
      </dsp:txBody>
      <dsp:txXfrm>
        <a:off x="696679" y="1732148"/>
        <a:ext cx="3395819" cy="1383422"/>
      </dsp:txXfrm>
    </dsp:sp>
    <dsp:sp modelId="{EBC422EE-ACEF-495D-8F41-E1105FF1F24E}">
      <dsp:nvSpPr>
        <dsp:cNvPr id="0" name=""/>
        <dsp:cNvSpPr/>
      </dsp:nvSpPr>
      <dsp:spPr>
        <a:xfrm>
          <a:off x="4334597" y="1849739"/>
          <a:ext cx="5566901" cy="1148240"/>
        </a:xfrm>
        <a:prstGeom prst="chevron">
          <a:avLst/>
        </a:prstGeom>
        <a:solidFill>
          <a:schemeClr val="accent4">
            <a:tint val="40000"/>
            <a:alpha val="90000"/>
            <a:hueOff val="5756959"/>
            <a:satOff val="-30630"/>
            <a:lumOff val="-1745"/>
            <a:alphaOff val="0"/>
          </a:schemeClr>
        </a:solidFill>
        <a:ln w="12700" cap="flat" cmpd="sng" algn="ctr">
          <a:solidFill>
            <a:schemeClr val="accent4">
              <a:tint val="40000"/>
              <a:alpha val="90000"/>
              <a:hueOff val="5756959"/>
              <a:satOff val="-30630"/>
              <a:lumOff val="-174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2300" b="0" i="1" kern="1200" smtClean="0">
                    <a:latin typeface="Cambria Math" panose="02040503050406030204" pitchFamily="18" charset="0"/>
                  </a:rPr>
                  <m:t>𝐼</m:t>
                </m:r>
                <m:r>
                  <a:rPr lang="en-US" sz="2300" b="0" i="1" kern="1200" smtClean="0">
                    <a:latin typeface="Cambria Math" panose="02040503050406030204" pitchFamily="18" charset="0"/>
                  </a:rPr>
                  <m:t>=</m:t>
                </m:r>
                <m:sSub>
                  <m:sSubPr>
                    <m:ctrlPr>
                      <a:rPr lang="en-US" sz="2300" b="0" i="1" kern="1200" smtClean="0">
                        <a:latin typeface="Cambria Math" panose="02040503050406030204" pitchFamily="18" charset="0"/>
                      </a:rPr>
                    </m:ctrlPr>
                  </m:sSubPr>
                  <m:e>
                    <m:r>
                      <a:rPr lang="en-US" sz="2300" b="0" i="1" kern="1200" smtClean="0">
                        <a:latin typeface="Cambria Math" panose="02040503050406030204" pitchFamily="18" charset="0"/>
                      </a:rPr>
                      <m:t>𝑚</m:t>
                    </m:r>
                  </m:e>
                  <m:sub>
                    <m:r>
                      <a:rPr lang="en-US" sz="2300" b="0" i="1" kern="1200" smtClean="0">
                        <a:latin typeface="Cambria Math" panose="02040503050406030204" pitchFamily="18" charset="0"/>
                      </a:rPr>
                      <m:t>1</m:t>
                    </m:r>
                  </m:sub>
                </m:sSub>
                <m:sSubSup>
                  <m:sSubSupPr>
                    <m:ctrlPr>
                      <a:rPr lang="en-US" sz="2300" b="0" i="1" kern="1200" smtClean="0">
                        <a:latin typeface="Cambria Math" panose="02040503050406030204" pitchFamily="18" charset="0"/>
                      </a:rPr>
                    </m:ctrlPr>
                  </m:sSubSupPr>
                  <m:e>
                    <m:r>
                      <a:rPr lang="en-US" sz="2300" b="0" i="1" kern="1200" smtClean="0">
                        <a:latin typeface="Cambria Math" panose="02040503050406030204" pitchFamily="18" charset="0"/>
                      </a:rPr>
                      <m:t>𝑟</m:t>
                    </m:r>
                  </m:e>
                  <m:sub>
                    <m:r>
                      <a:rPr lang="en-US" sz="2300" b="0" i="1" kern="1200" smtClean="0">
                        <a:latin typeface="Cambria Math" panose="02040503050406030204" pitchFamily="18" charset="0"/>
                      </a:rPr>
                      <m:t>1</m:t>
                    </m:r>
                  </m:sub>
                  <m:sup>
                    <m:r>
                      <a:rPr lang="en-US" sz="2300" b="0" i="1" kern="1200" smtClean="0">
                        <a:latin typeface="Cambria Math" panose="02040503050406030204" pitchFamily="18" charset="0"/>
                      </a:rPr>
                      <m:t>2</m:t>
                    </m:r>
                  </m:sup>
                </m:sSubSup>
                <m:r>
                  <a:rPr lang="en-US" sz="2300" b="0" i="1" kern="1200" smtClean="0">
                    <a:latin typeface="Cambria Math" panose="02040503050406030204" pitchFamily="18" charset="0"/>
                  </a:rPr>
                  <m:t>+</m:t>
                </m:r>
                <m:sSub>
                  <m:sSubPr>
                    <m:ctrlPr>
                      <a:rPr lang="en-US" sz="2300" b="0" i="1" kern="1200" smtClean="0">
                        <a:latin typeface="Cambria Math" panose="02040503050406030204" pitchFamily="18" charset="0"/>
                      </a:rPr>
                    </m:ctrlPr>
                  </m:sSubPr>
                  <m:e>
                    <m:r>
                      <a:rPr lang="en-US" sz="2300" b="0" i="1" kern="1200" smtClean="0">
                        <a:latin typeface="Cambria Math" panose="02040503050406030204" pitchFamily="18" charset="0"/>
                      </a:rPr>
                      <m:t>𝑚</m:t>
                    </m:r>
                  </m:e>
                  <m:sub>
                    <m:r>
                      <a:rPr lang="en-US" sz="2300" b="0" i="1" kern="1200" smtClean="0">
                        <a:latin typeface="Cambria Math" panose="02040503050406030204" pitchFamily="18" charset="0"/>
                      </a:rPr>
                      <m:t>2</m:t>
                    </m:r>
                  </m:sub>
                </m:sSub>
                <m:sSubSup>
                  <m:sSubSupPr>
                    <m:ctrlPr>
                      <a:rPr lang="en-US" sz="2300" b="0" i="1" kern="1200" smtClean="0">
                        <a:latin typeface="Cambria Math" panose="02040503050406030204" pitchFamily="18" charset="0"/>
                      </a:rPr>
                    </m:ctrlPr>
                  </m:sSubSupPr>
                  <m:e>
                    <m:r>
                      <a:rPr lang="en-US" sz="2300" b="0" i="1" kern="1200" smtClean="0">
                        <a:latin typeface="Cambria Math" panose="02040503050406030204" pitchFamily="18" charset="0"/>
                      </a:rPr>
                      <m:t>𝑟</m:t>
                    </m:r>
                  </m:e>
                  <m:sub>
                    <m:r>
                      <a:rPr lang="en-US" sz="2300" b="0" i="1" kern="1200" smtClean="0">
                        <a:latin typeface="Cambria Math" panose="02040503050406030204" pitchFamily="18" charset="0"/>
                      </a:rPr>
                      <m:t>2</m:t>
                    </m:r>
                  </m:sub>
                  <m:sup>
                    <m:r>
                      <a:rPr lang="en-US" sz="2300" b="0" i="1" kern="1200" smtClean="0">
                        <a:latin typeface="Cambria Math" panose="02040503050406030204" pitchFamily="18" charset="0"/>
                      </a:rPr>
                      <m:t>2</m:t>
                    </m:r>
                  </m:sup>
                </m:sSubSup>
                <m:r>
                  <a:rPr lang="en-US" sz="2300" b="0" i="1" kern="1200" smtClean="0">
                    <a:latin typeface="Cambria Math" panose="02040503050406030204" pitchFamily="18" charset="0"/>
                  </a:rPr>
                  <m:t>+ </m:t>
                </m:r>
                <m:sSub>
                  <m:sSubPr>
                    <m:ctrlPr>
                      <a:rPr lang="en-US" sz="2300" b="0" i="1" kern="1200" smtClean="0">
                        <a:latin typeface="Cambria Math" panose="02040503050406030204" pitchFamily="18" charset="0"/>
                      </a:rPr>
                    </m:ctrlPr>
                  </m:sSubPr>
                  <m:e>
                    <m:r>
                      <a:rPr lang="en-US" sz="2300" b="0" i="1" kern="1200" smtClean="0">
                        <a:latin typeface="Cambria Math" panose="02040503050406030204" pitchFamily="18" charset="0"/>
                      </a:rPr>
                      <m:t>𝑚</m:t>
                    </m:r>
                  </m:e>
                  <m:sub>
                    <m:r>
                      <a:rPr lang="en-US" sz="2300" b="0" i="1" kern="1200" smtClean="0">
                        <a:latin typeface="Cambria Math" panose="02040503050406030204" pitchFamily="18" charset="0"/>
                      </a:rPr>
                      <m:t>3</m:t>
                    </m:r>
                  </m:sub>
                </m:sSub>
                <m:sSubSup>
                  <m:sSubSupPr>
                    <m:ctrlPr>
                      <a:rPr lang="en-US" sz="2300" b="0" i="1" kern="1200" smtClean="0">
                        <a:latin typeface="Cambria Math" panose="02040503050406030204" pitchFamily="18" charset="0"/>
                      </a:rPr>
                    </m:ctrlPr>
                  </m:sSubSupPr>
                  <m:e>
                    <m:r>
                      <a:rPr lang="en-US" sz="2300" b="0" i="1" kern="1200" smtClean="0">
                        <a:latin typeface="Cambria Math" panose="02040503050406030204" pitchFamily="18" charset="0"/>
                      </a:rPr>
                      <m:t>𝑟</m:t>
                    </m:r>
                  </m:e>
                  <m:sub>
                    <m:r>
                      <a:rPr lang="en-US" sz="2300" b="0" i="1" kern="1200" smtClean="0">
                        <a:latin typeface="Cambria Math" panose="02040503050406030204" pitchFamily="18" charset="0"/>
                      </a:rPr>
                      <m:t>3</m:t>
                    </m:r>
                  </m:sub>
                  <m:sup>
                    <m:r>
                      <a:rPr lang="en-US" sz="2300" b="0" i="1" kern="1200" smtClean="0">
                        <a:latin typeface="Cambria Math" panose="02040503050406030204" pitchFamily="18" charset="0"/>
                      </a:rPr>
                      <m:t>2</m:t>
                    </m:r>
                  </m:sup>
                </m:sSubSup>
                <m:r>
                  <a:rPr lang="en-US" sz="2300" b="0" i="1" kern="1200" smtClean="0">
                    <a:latin typeface="Cambria Math" panose="02040503050406030204" pitchFamily="18" charset="0"/>
                  </a:rPr>
                  <m:t>+</m:t>
                </m:r>
                <m:r>
                  <a:rPr lang="en-US" sz="2300" b="0" i="1" kern="1200" smtClean="0">
                    <a:latin typeface="Cambria Math" panose="02040503050406030204" pitchFamily="18" charset="0"/>
                    <a:ea typeface="Cambria Math" panose="02040503050406030204" pitchFamily="18" charset="0"/>
                  </a:rPr>
                  <m:t>⋯=</m:t>
                </m:r>
                <m:nary>
                  <m:naryPr>
                    <m:chr m:val="∑"/>
                    <m:supHide m:val="on"/>
                    <m:ctrlPr>
                      <a:rPr lang="en-US" sz="2300" b="0" i="1" kern="1200" smtClean="0">
                        <a:latin typeface="Cambria Math" panose="02040503050406030204" pitchFamily="18" charset="0"/>
                        <a:ea typeface="Cambria Math" panose="02040503050406030204" pitchFamily="18" charset="0"/>
                      </a:rPr>
                    </m:ctrlPr>
                  </m:naryPr>
                  <m:sub>
                    <m:r>
                      <m:rPr>
                        <m:brk m:alnAt="7"/>
                      </m:rPr>
                      <a:rPr lang="en-US" sz="2300" b="0" i="1" kern="1200" smtClean="0">
                        <a:latin typeface="Cambria Math" panose="02040503050406030204" pitchFamily="18" charset="0"/>
                        <a:ea typeface="Cambria Math" panose="02040503050406030204" pitchFamily="18" charset="0"/>
                      </a:rPr>
                      <m:t>𝑖</m:t>
                    </m:r>
                  </m:sub>
                  <m:sup/>
                  <m:e>
                    <m:sSub>
                      <m:sSubPr>
                        <m:ctrlPr>
                          <a:rPr lang="en-US" sz="2300" b="0" i="1" kern="1200" smtClean="0">
                            <a:latin typeface="Cambria Math" panose="02040503050406030204" pitchFamily="18" charset="0"/>
                          </a:rPr>
                        </m:ctrlPr>
                      </m:sSubPr>
                      <m:e>
                        <m:r>
                          <a:rPr lang="en-US" sz="2300" b="0" i="1" kern="1200" smtClean="0">
                            <a:latin typeface="Cambria Math" panose="02040503050406030204" pitchFamily="18" charset="0"/>
                          </a:rPr>
                          <m:t>𝑚</m:t>
                        </m:r>
                      </m:e>
                      <m:sub>
                        <m:r>
                          <a:rPr lang="en-US" sz="2300" b="0" i="1" kern="1200" smtClean="0">
                            <a:latin typeface="Cambria Math" panose="02040503050406030204" pitchFamily="18" charset="0"/>
                          </a:rPr>
                          <m:t>𝑖</m:t>
                        </m:r>
                      </m:sub>
                    </m:sSub>
                    <m:sSubSup>
                      <m:sSubSupPr>
                        <m:ctrlPr>
                          <a:rPr lang="en-US" sz="2300" b="0" i="1" kern="1200" smtClean="0">
                            <a:latin typeface="Cambria Math" panose="02040503050406030204" pitchFamily="18" charset="0"/>
                          </a:rPr>
                        </m:ctrlPr>
                      </m:sSubSupPr>
                      <m:e>
                        <m:r>
                          <a:rPr lang="en-US" sz="2300" b="0" i="1" kern="1200" smtClean="0">
                            <a:latin typeface="Cambria Math" panose="02040503050406030204" pitchFamily="18" charset="0"/>
                          </a:rPr>
                          <m:t>𝑟</m:t>
                        </m:r>
                      </m:e>
                      <m:sub>
                        <m:r>
                          <a:rPr lang="en-US" sz="2300" b="0" i="1" kern="1200" smtClean="0">
                            <a:latin typeface="Cambria Math" panose="02040503050406030204" pitchFamily="18" charset="0"/>
                          </a:rPr>
                          <m:t>𝑖</m:t>
                        </m:r>
                      </m:sub>
                      <m:sup>
                        <m:r>
                          <a:rPr lang="en-US" sz="2300" b="0" i="1" kern="1200" smtClean="0">
                            <a:latin typeface="Cambria Math" panose="02040503050406030204" pitchFamily="18" charset="0"/>
                          </a:rPr>
                          <m:t>2</m:t>
                        </m:r>
                      </m:sup>
                    </m:sSubSup>
                  </m:e>
                </m:nary>
              </m:oMath>
            </m:oMathPara>
          </a14:m>
          <a:endParaRPr lang="en-US" sz="2300" kern="1200" dirty="0"/>
        </a:p>
      </dsp:txBody>
      <dsp:txXfrm>
        <a:off x="4908717" y="1849739"/>
        <a:ext cx="4418661" cy="1148240"/>
      </dsp:txXfrm>
    </dsp:sp>
    <dsp:sp modelId="{EDA22F46-8A20-43BC-8B4D-058B5288EEB9}">
      <dsp:nvSpPr>
        <dsp:cNvPr id="0" name=""/>
        <dsp:cNvSpPr/>
      </dsp:nvSpPr>
      <dsp:spPr>
        <a:xfrm>
          <a:off x="4968" y="3309250"/>
          <a:ext cx="4779241" cy="1383422"/>
        </a:xfrm>
        <a:prstGeom prst="chevron">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r>
            <a:rPr lang="en-CA" sz="1800" kern="1200" dirty="0"/>
            <a:t>The SI unit of </a:t>
          </a:r>
          <a:r>
            <a:rPr lang="en-CA" sz="1800" i="1" kern="1200" dirty="0"/>
            <a:t>I</a:t>
          </a:r>
          <a:r>
            <a:rPr lang="en-CA" sz="1800" kern="1200" dirty="0"/>
            <a:t> is the</a:t>
          </a:r>
          <a:endParaRPr lang="en-US" sz="1800" kern="1200" dirty="0"/>
        </a:p>
      </dsp:txBody>
      <dsp:txXfrm>
        <a:off x="696679" y="3309250"/>
        <a:ext cx="3395819" cy="1383422"/>
      </dsp:txXfrm>
    </dsp:sp>
    <dsp:sp modelId="{2AB292E6-0E3E-4286-8B51-46BFBDA7874B}">
      <dsp:nvSpPr>
        <dsp:cNvPr id="0" name=""/>
        <dsp:cNvSpPr/>
      </dsp:nvSpPr>
      <dsp:spPr>
        <a:xfrm>
          <a:off x="4334597" y="3426841"/>
          <a:ext cx="3966770" cy="1148240"/>
        </a:xfrm>
        <a:prstGeom prst="chevron">
          <a:avLst/>
        </a:prstGeom>
        <a:solidFill>
          <a:schemeClr val="accent4">
            <a:tint val="40000"/>
            <a:alpha val="90000"/>
            <a:hueOff val="11513918"/>
            <a:satOff val="-61261"/>
            <a:lumOff val="-3490"/>
            <a:alphaOff val="0"/>
          </a:schemeClr>
        </a:solidFill>
        <a:ln w="12700" cap="flat" cmpd="sng" algn="ctr">
          <a:solidFill>
            <a:schemeClr val="accent4">
              <a:tint val="40000"/>
              <a:alpha val="90000"/>
              <a:hueOff val="11513918"/>
              <a:satOff val="-61261"/>
              <a:lumOff val="-349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m:rPr>
                    <m:nor/>
                  </m:rPr>
                  <a:rPr lang="en-US" sz="1800" i="0" kern="1200" smtClean="0">
                    <a:latin typeface="Cambria Math" panose="02040503050406030204" pitchFamily="18" charset="0"/>
                  </a:rPr>
                  <m:t>kilogram</m:t>
                </m:r>
                <m:r>
                  <m:rPr>
                    <m:nor/>
                  </m:rPr>
                  <a:rPr lang="en-US" sz="1800" i="0" kern="1200" smtClean="0">
                    <a:latin typeface="Cambria Math" panose="02040503050406030204" pitchFamily="18" charset="0"/>
                  </a:rPr>
                  <m:t>−</m:t>
                </m:r>
                <m:r>
                  <m:rPr>
                    <m:nor/>
                  </m:rPr>
                  <a:rPr lang="en-US" sz="1800" i="0" kern="1200" smtClean="0">
                    <a:latin typeface="Cambria Math" panose="02040503050406030204" pitchFamily="18" charset="0"/>
                  </a:rPr>
                  <m:t>mete</m:t>
                </m:r>
                <m:sSup>
                  <m:sSupPr>
                    <m:ctrlPr>
                      <a:rPr lang="en-US" sz="1800" i="1" kern="1200">
                        <a:latin typeface="Cambria Math" panose="02040503050406030204" pitchFamily="18" charset="0"/>
                      </a:rPr>
                    </m:ctrlPr>
                  </m:sSupPr>
                  <m:e>
                    <m:r>
                      <m:rPr>
                        <m:nor/>
                      </m:rPr>
                      <a:rPr lang="en-US" sz="1800" i="0" kern="1200">
                        <a:latin typeface="Cambria Math" panose="02040503050406030204" pitchFamily="18" charset="0"/>
                      </a:rPr>
                      <m:t>r</m:t>
                    </m:r>
                  </m:e>
                  <m:sup>
                    <m:r>
                      <a:rPr lang="en-US" sz="1800" i="0" kern="1200">
                        <a:latin typeface="Cambria Math" panose="02040503050406030204" pitchFamily="18" charset="0"/>
                      </a:rPr>
                      <m:t>2</m:t>
                    </m:r>
                  </m:sup>
                </m:sSup>
                <m:r>
                  <a:rPr lang="en-US" sz="1800" i="1" kern="1200">
                    <a:latin typeface="Cambria Math" panose="02040503050406030204" pitchFamily="18" charset="0"/>
                  </a:rPr>
                  <m:t>(</m:t>
                </m:r>
                <m:r>
                  <m:rPr>
                    <m:nor/>
                  </m:rPr>
                  <a:rPr lang="en-US" sz="1800" i="0" kern="1200">
                    <a:latin typeface="Cambria Math" panose="02040503050406030204" pitchFamily="18" charset="0"/>
                  </a:rPr>
                  <m:t>kg</m:t>
                </m:r>
                <m:r>
                  <a:rPr lang="en-US" sz="1800" i="1" kern="1200">
                    <a:latin typeface="Cambria Math" panose="02040503050406030204" pitchFamily="18" charset="0"/>
                  </a:rPr>
                  <m:t>⋅</m:t>
                </m:r>
                <m:sSup>
                  <m:sSupPr>
                    <m:ctrlPr>
                      <a:rPr lang="en-US" sz="1800" i="1" kern="1200">
                        <a:latin typeface="Cambria Math" panose="02040503050406030204" pitchFamily="18" charset="0"/>
                      </a:rPr>
                    </m:ctrlPr>
                  </m:sSupPr>
                  <m:e>
                    <m:r>
                      <m:rPr>
                        <m:sty m:val="p"/>
                      </m:rPr>
                      <a:rPr lang="en-US" sz="1800" i="0" kern="1200">
                        <a:latin typeface="Cambria Math" panose="02040503050406030204" pitchFamily="18" charset="0"/>
                      </a:rPr>
                      <m:t>m</m:t>
                    </m:r>
                  </m:e>
                  <m:sup>
                    <m:r>
                      <a:rPr lang="en-US" sz="1800" i="0" kern="1200">
                        <a:latin typeface="Cambria Math" panose="02040503050406030204" pitchFamily="18" charset="0"/>
                      </a:rPr>
                      <m:t>2</m:t>
                    </m:r>
                  </m:sup>
                </m:sSup>
                <m:r>
                  <a:rPr lang="en-US" sz="1800" i="1" kern="1200">
                    <a:latin typeface="Cambria Math" panose="02040503050406030204" pitchFamily="18" charset="0"/>
                  </a:rPr>
                  <m:t>).</m:t>
                </m:r>
              </m:oMath>
            </m:oMathPara>
          </a14:m>
          <a:endParaRPr lang="en-US" sz="1800" kern="1200" dirty="0"/>
        </a:p>
      </dsp:txBody>
      <dsp:txXfrm>
        <a:off x="4908717" y="3426841"/>
        <a:ext cx="2818530" cy="1148240"/>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40.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50.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0.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A27DD2-65D0-4D66-B43A-3AE3C8D7A849}" type="datetimeFigureOut">
              <a:rPr lang="en-US" smtClean="0"/>
              <a:t>4/16/2023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A24C76-2916-4450-B152-FA81F261A7C7}" type="slidenum">
              <a:rPr lang="en-US" smtClean="0"/>
              <a:t>‹#›</a:t>
            </a:fld>
            <a:endParaRPr lang="en-US"/>
          </a:p>
        </p:txBody>
      </p:sp>
    </p:spTree>
    <p:extLst>
      <p:ext uri="{BB962C8B-B14F-4D97-AF65-F5344CB8AC3E}">
        <p14:creationId xmlns:p14="http://schemas.microsoft.com/office/powerpoint/2010/main" val="323943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24C76-2916-4450-B152-FA81F261A7C7}" type="slidenum">
              <a:rPr lang="en-US" smtClean="0"/>
              <a:t>1</a:t>
            </a:fld>
            <a:endParaRPr lang="en-US"/>
          </a:p>
        </p:txBody>
      </p:sp>
    </p:spTree>
    <p:extLst>
      <p:ext uri="{BB962C8B-B14F-4D97-AF65-F5344CB8AC3E}">
        <p14:creationId xmlns:p14="http://schemas.microsoft.com/office/powerpoint/2010/main" val="89940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D382E00-9C35-4AF0-88DB-478D143718E2}" type="datetimeFigureOut">
              <a:rPr lang="en-US" smtClean="0"/>
              <a:t>4/16/2023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44994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4/16/2023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393963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4/16/2023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36326609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125292" y="6172201"/>
            <a:ext cx="1146048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4/16/2023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13709196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09600" y="1600201"/>
            <a:ext cx="109728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609600" y="3962401"/>
            <a:ext cx="109728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125292" y="6172201"/>
            <a:ext cx="1146048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4/16/2023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22675774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09600" y="1600201"/>
            <a:ext cx="10972800" cy="11430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609600" y="2819400"/>
            <a:ext cx="10972800" cy="14478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125292" y="6172201"/>
            <a:ext cx="1146048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4/16/2023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
        <p:nvSpPr>
          <p:cNvPr id="5" name="Text Placeholder 4"/>
          <p:cNvSpPr>
            <a:spLocks noGrp="1"/>
          </p:cNvSpPr>
          <p:nvPr>
            <p:ph type="body" sz="quarter" idx="14"/>
          </p:nvPr>
        </p:nvSpPr>
        <p:spPr>
          <a:xfrm>
            <a:off x="609600" y="4419600"/>
            <a:ext cx="10972800" cy="1371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9903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4/16/2023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706847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382E00-9C35-4AF0-88DB-478D143718E2}" type="datetimeFigureOut">
              <a:rPr lang="en-US" smtClean="0"/>
              <a:t>4/16/2023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1805611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D382E00-9C35-4AF0-88DB-478D143718E2}" type="datetimeFigureOut">
              <a:rPr lang="en-US" smtClean="0"/>
              <a:t>4/16/2023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515946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D382E00-9C35-4AF0-88DB-478D143718E2}" type="datetimeFigureOut">
              <a:rPr lang="en-US" smtClean="0"/>
              <a:t>4/16/2023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4017692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D382E00-9C35-4AF0-88DB-478D143718E2}" type="datetimeFigureOut">
              <a:rPr lang="en-US" smtClean="0"/>
              <a:t>4/16/2023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3334275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382E00-9C35-4AF0-88DB-478D143718E2}" type="datetimeFigureOut">
              <a:rPr lang="en-US" smtClean="0"/>
              <a:t>4/16/2023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46911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D382E00-9C35-4AF0-88DB-478D143718E2}" type="datetimeFigureOut">
              <a:rPr lang="en-US" smtClean="0"/>
              <a:t>4/16/2023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38572559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D382E00-9C35-4AF0-88DB-478D143718E2}" type="datetimeFigureOut">
              <a:rPr lang="en-US" smtClean="0"/>
              <a:t>4/16/2023</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3558656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382E00-9C35-4AF0-88DB-478D143718E2}" type="datetimeFigureOut">
              <a:rPr lang="en-US" smtClean="0"/>
              <a:t>4/16/2023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7A3639-6358-4F19-BA78-8C7E28F0A523}" type="slidenum">
              <a:rPr lang="en-US" smtClean="0"/>
              <a:t>‹#›</a:t>
            </a:fld>
            <a:endParaRPr lang="en-US"/>
          </a:p>
        </p:txBody>
      </p:sp>
    </p:spTree>
    <p:extLst>
      <p:ext uri="{BB962C8B-B14F-4D97-AF65-F5344CB8AC3E}">
        <p14:creationId xmlns:p14="http://schemas.microsoft.com/office/powerpoint/2010/main" val="4219107466"/>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 id="2147483826"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physics.stackexchange.com/questions/302461/why-are-arc-bridges-stronger-than-flat-bridges" TargetMode="Externa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30.xml"/><Relationship Id="rId3" Type="http://schemas.openxmlformats.org/officeDocument/2006/relationships/diagramLayout" Target="../diagrams/layout3.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12.xml"/><Relationship Id="rId6" Type="http://schemas.microsoft.com/office/2007/relationships/diagramDrawing" Target="../diagrams/drawing3.xml"/><Relationship Id="rId11" Type="http://schemas.openxmlformats.org/officeDocument/2006/relationships/image" Target="../media/image15.jpeg"/><Relationship Id="rId5" Type="http://schemas.openxmlformats.org/officeDocument/2006/relationships/diagramColors" Target="../diagrams/colors3.xml"/><Relationship Id="rId10" Type="http://schemas.openxmlformats.org/officeDocument/2006/relationships/diagramColors" Target="../diagrams/colors30.xml"/><Relationship Id="rId4" Type="http://schemas.openxmlformats.org/officeDocument/2006/relationships/diagramQuickStyle" Target="../diagrams/quickStyle3.xml"/><Relationship Id="rId9" Type="http://schemas.openxmlformats.org/officeDocument/2006/relationships/diagramQuickStyle" Target="../diagrams/quickStyle30.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40.xml"/><Relationship Id="rId3" Type="http://schemas.openxmlformats.org/officeDocument/2006/relationships/diagramLayout" Target="../diagrams/layout4.xml"/><Relationship Id="rId7" Type="http://schemas.openxmlformats.org/officeDocument/2006/relationships/diagramData" Target="../diagrams/data8.xml"/><Relationship Id="rId2" Type="http://schemas.openxmlformats.org/officeDocument/2006/relationships/diagramData" Target="../diagrams/data7.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10" Type="http://schemas.openxmlformats.org/officeDocument/2006/relationships/diagramColors" Target="../diagrams/colors40.xml"/><Relationship Id="rId4" Type="http://schemas.openxmlformats.org/officeDocument/2006/relationships/diagramQuickStyle" Target="../diagrams/quickStyle4.xml"/><Relationship Id="rId9" Type="http://schemas.openxmlformats.org/officeDocument/2006/relationships/diagramQuickStyle" Target="../diagrams/quickStyle40.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7.png"/><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Layout" Target="../slideLayouts/slideLayout14.xml"/><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50.xml"/><Relationship Id="rId3" Type="http://schemas.openxmlformats.org/officeDocument/2006/relationships/diagramLayout" Target="../diagrams/layout5.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10" Type="http://schemas.openxmlformats.org/officeDocument/2006/relationships/diagramColors" Target="../diagrams/colors50.xml"/><Relationship Id="rId4" Type="http://schemas.openxmlformats.org/officeDocument/2006/relationships/diagramQuickStyle" Target="../diagrams/quickStyle5.xml"/><Relationship Id="rId9" Type="http://schemas.openxmlformats.org/officeDocument/2006/relationships/diagramQuickStyle" Target="../diagrams/quickStyle50.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60.xml"/><Relationship Id="rId3" Type="http://schemas.openxmlformats.org/officeDocument/2006/relationships/diagramLayout" Target="../diagrams/layout6.xml"/><Relationship Id="rId7" Type="http://schemas.openxmlformats.org/officeDocument/2006/relationships/diagramData" Target="../diagrams/data12.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10" Type="http://schemas.openxmlformats.org/officeDocument/2006/relationships/diagramColors" Target="../diagrams/colors60.xml"/><Relationship Id="rId4" Type="http://schemas.openxmlformats.org/officeDocument/2006/relationships/diagramQuickStyle" Target="../diagrams/quickStyle6.xml"/><Relationship Id="rId9" Type="http://schemas.openxmlformats.org/officeDocument/2006/relationships/diagramQuickStyle" Target="../diagrams/quickStyle60.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hyperlink" Target="https://courses.lumenlearning.com/astronomy/chapter/measuring-stellar-masses/" TargetMode="Externa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diagramColors" Target="../diagrams/colors10.xml"/><Relationship Id="rId4" Type="http://schemas.openxmlformats.org/officeDocument/2006/relationships/diagramQuickStyle" Target="../diagrams/quickStyle1.xml"/><Relationship Id="rId9" Type="http://schemas.openxmlformats.org/officeDocument/2006/relationships/diagramQuickStyle" Target="../diagrams/quickStyle10.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0.xml"/><Relationship Id="rId3" Type="http://schemas.openxmlformats.org/officeDocument/2006/relationships/diagramLayout" Target="../diagrams/layout2.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10" Type="http://schemas.openxmlformats.org/officeDocument/2006/relationships/diagramColors" Target="../diagrams/colors20.xml"/><Relationship Id="rId4" Type="http://schemas.openxmlformats.org/officeDocument/2006/relationships/diagramQuickStyle" Target="../diagrams/quickStyle2.xml"/><Relationship Id="rId9" Type="http://schemas.openxmlformats.org/officeDocument/2006/relationships/diagramQuickStyle" Target="../diagrams/quickStyle20.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0D3E573C-3958-42CC-A225-6B8B07B0F6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13">
            <a:extLst>
              <a:ext uri="{FF2B5EF4-FFF2-40B4-BE49-F238E27FC236}">
                <a16:creationId xmlns:a16="http://schemas.microsoft.com/office/drawing/2014/main" id="{337AE4E8-E01E-4FD9-89B2-91EF5C7DD5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5396758 w 12192000"/>
              <a:gd name="connsiteY0" fmla="*/ 10203 h 6858000"/>
              <a:gd name="connsiteX1" fmla="*/ 5392866 w 12192000"/>
              <a:gd name="connsiteY1" fmla="*/ 11426 h 6858000"/>
              <a:gd name="connsiteX2" fmla="*/ 5281815 w 12192000"/>
              <a:gd name="connsiteY2" fmla="*/ 43431 h 6858000"/>
              <a:gd name="connsiteX3" fmla="*/ 5060816 w 12192000"/>
              <a:gd name="connsiteY3" fmla="*/ 140336 h 6858000"/>
              <a:gd name="connsiteX4" fmla="*/ 5019170 w 12192000"/>
              <a:gd name="connsiteY4" fmla="*/ 180311 h 6858000"/>
              <a:gd name="connsiteX5" fmla="*/ 4674779 w 12192000"/>
              <a:gd name="connsiteY5" fmla="*/ 441672 h 6858000"/>
              <a:gd name="connsiteX6" fmla="*/ 4740661 w 12192000"/>
              <a:gd name="connsiteY6" fmla="*/ 497083 h 6858000"/>
              <a:gd name="connsiteX7" fmla="*/ 4618372 w 12192000"/>
              <a:gd name="connsiteY7" fmla="*/ 563372 h 6858000"/>
              <a:gd name="connsiteX8" fmla="*/ 4590828 w 12192000"/>
              <a:gd name="connsiteY8" fmla="*/ 591204 h 6858000"/>
              <a:gd name="connsiteX9" fmla="*/ 4614185 w 12192000"/>
              <a:gd name="connsiteY9" fmla="*/ 624601 h 6858000"/>
              <a:gd name="connsiteX10" fmla="*/ 4664862 w 12192000"/>
              <a:gd name="connsiteY10" fmla="*/ 647878 h 6858000"/>
              <a:gd name="connsiteX11" fmla="*/ 4732066 w 12192000"/>
              <a:gd name="connsiteY11" fmla="*/ 706829 h 6858000"/>
              <a:gd name="connsiteX12" fmla="*/ 4729423 w 12192000"/>
              <a:gd name="connsiteY12" fmla="*/ 752878 h 6858000"/>
              <a:gd name="connsiteX13" fmla="*/ 4689540 w 12192000"/>
              <a:gd name="connsiteY13" fmla="*/ 836372 h 6858000"/>
              <a:gd name="connsiteX14" fmla="*/ 4749475 w 12192000"/>
              <a:gd name="connsiteY14" fmla="*/ 923661 h 6858000"/>
              <a:gd name="connsiteX15" fmla="*/ 4780322 w 12192000"/>
              <a:gd name="connsiteY15" fmla="*/ 949468 h 6858000"/>
              <a:gd name="connsiteX16" fmla="*/ 4720828 w 12192000"/>
              <a:gd name="connsiteY16" fmla="*/ 958323 h 6858000"/>
              <a:gd name="connsiteX17" fmla="*/ 4700119 w 12192000"/>
              <a:gd name="connsiteY17" fmla="*/ 994757 h 6858000"/>
              <a:gd name="connsiteX18" fmla="*/ 4690862 w 12192000"/>
              <a:gd name="connsiteY18" fmla="*/ 1012975 h 6858000"/>
              <a:gd name="connsiteX19" fmla="*/ 4634676 w 12192000"/>
              <a:gd name="connsiteY19" fmla="*/ 1127083 h 6858000"/>
              <a:gd name="connsiteX20" fmla="*/ 4644152 w 12192000"/>
              <a:gd name="connsiteY20" fmla="*/ 1158961 h 6858000"/>
              <a:gd name="connsiteX21" fmla="*/ 4737797 w 12192000"/>
              <a:gd name="connsiteY21" fmla="*/ 1313047 h 6858000"/>
              <a:gd name="connsiteX22" fmla="*/ 4638204 w 12192000"/>
              <a:gd name="connsiteY22" fmla="*/ 1356058 h 6858000"/>
              <a:gd name="connsiteX23" fmla="*/ 4632253 w 12192000"/>
              <a:gd name="connsiteY23" fmla="*/ 1428925 h 6858000"/>
              <a:gd name="connsiteX24" fmla="*/ 4581575 w 12192000"/>
              <a:gd name="connsiteY24" fmla="*/ 1510395 h 6858000"/>
              <a:gd name="connsiteX25" fmla="*/ 4470084 w 12192000"/>
              <a:gd name="connsiteY25" fmla="*/ 1625011 h 6858000"/>
              <a:gd name="connsiteX26" fmla="*/ 4406845 w 12192000"/>
              <a:gd name="connsiteY26" fmla="*/ 1701926 h 6858000"/>
              <a:gd name="connsiteX27" fmla="*/ 4515913 w 12192000"/>
              <a:gd name="connsiteY27" fmla="*/ 1722418 h 6858000"/>
              <a:gd name="connsiteX28" fmla="*/ 4532879 w 12192000"/>
              <a:gd name="connsiteY28" fmla="*/ 1734311 h 6858000"/>
              <a:gd name="connsiteX29" fmla="*/ 4519880 w 12192000"/>
              <a:gd name="connsiteY29" fmla="*/ 1774792 h 6858000"/>
              <a:gd name="connsiteX30" fmla="*/ 4502473 w 12192000"/>
              <a:gd name="connsiteY30" fmla="*/ 1815024 h 6858000"/>
              <a:gd name="connsiteX31" fmla="*/ 4514592 w 12192000"/>
              <a:gd name="connsiteY31" fmla="*/ 1846649 h 6858000"/>
              <a:gd name="connsiteX32" fmla="*/ 4599644 w 12192000"/>
              <a:gd name="connsiteY32" fmla="*/ 1983529 h 6858000"/>
              <a:gd name="connsiteX33" fmla="*/ 4669490 w 12192000"/>
              <a:gd name="connsiteY33" fmla="*/ 2037925 h 6858000"/>
              <a:gd name="connsiteX34" fmla="*/ 4828575 w 12192000"/>
              <a:gd name="connsiteY34" fmla="*/ 2285118 h 6858000"/>
              <a:gd name="connsiteX35" fmla="*/ 4878593 w 12192000"/>
              <a:gd name="connsiteY35" fmla="*/ 2365322 h 6858000"/>
              <a:gd name="connsiteX36" fmla="*/ 4841575 w 12192000"/>
              <a:gd name="connsiteY36" fmla="*/ 2393659 h 6858000"/>
              <a:gd name="connsiteX37" fmla="*/ 4912527 w 12192000"/>
              <a:gd name="connsiteY37" fmla="*/ 2477660 h 6858000"/>
              <a:gd name="connsiteX38" fmla="*/ 4996035 w 12192000"/>
              <a:gd name="connsiteY38" fmla="*/ 2571021 h 6858000"/>
              <a:gd name="connsiteX39" fmla="*/ 5017848 w 12192000"/>
              <a:gd name="connsiteY39" fmla="*/ 2595818 h 6858000"/>
              <a:gd name="connsiteX40" fmla="*/ 6739364 w 12192000"/>
              <a:gd name="connsiteY40" fmla="*/ 3428225 h 6858000"/>
              <a:gd name="connsiteX41" fmla="*/ 7193263 w 12192000"/>
              <a:gd name="connsiteY41" fmla="*/ 3305514 h 6858000"/>
              <a:gd name="connsiteX42" fmla="*/ 7372843 w 12192000"/>
              <a:gd name="connsiteY42" fmla="*/ 3210130 h 6858000"/>
              <a:gd name="connsiteX43" fmla="*/ 7602877 w 12192000"/>
              <a:gd name="connsiteY43" fmla="*/ 3057057 h 6858000"/>
              <a:gd name="connsiteX44" fmla="*/ 7848777 w 12192000"/>
              <a:gd name="connsiteY44" fmla="*/ 2933840 h 6858000"/>
              <a:gd name="connsiteX45" fmla="*/ 7932507 w 12192000"/>
              <a:gd name="connsiteY45" fmla="*/ 2820997 h 6858000"/>
              <a:gd name="connsiteX46" fmla="*/ 7961812 w 12192000"/>
              <a:gd name="connsiteY46" fmla="*/ 2789372 h 6858000"/>
              <a:gd name="connsiteX47" fmla="*/ 8035185 w 12192000"/>
              <a:gd name="connsiteY47" fmla="*/ 2748129 h 6858000"/>
              <a:gd name="connsiteX48" fmla="*/ 8163202 w 12192000"/>
              <a:gd name="connsiteY48" fmla="*/ 2659069 h 6858000"/>
              <a:gd name="connsiteX49" fmla="*/ 8116270 w 12192000"/>
              <a:gd name="connsiteY49" fmla="*/ 2638828 h 6858000"/>
              <a:gd name="connsiteX50" fmla="*/ 7981202 w 12192000"/>
              <a:gd name="connsiteY50" fmla="*/ 2692720 h 6858000"/>
              <a:gd name="connsiteX51" fmla="*/ 7882928 w 12192000"/>
              <a:gd name="connsiteY51" fmla="*/ 2707140 h 6858000"/>
              <a:gd name="connsiteX52" fmla="*/ 8021303 w 12192000"/>
              <a:gd name="connsiteY52" fmla="*/ 2613022 h 6858000"/>
              <a:gd name="connsiteX53" fmla="*/ 8155270 w 12192000"/>
              <a:gd name="connsiteY53" fmla="*/ 2490563 h 6858000"/>
              <a:gd name="connsiteX54" fmla="*/ 8051930 w 12192000"/>
              <a:gd name="connsiteY54" fmla="*/ 2514093 h 6858000"/>
              <a:gd name="connsiteX55" fmla="*/ 8047523 w 12192000"/>
              <a:gd name="connsiteY55" fmla="*/ 2497647 h 6858000"/>
              <a:gd name="connsiteX56" fmla="*/ 8136981 w 12192000"/>
              <a:gd name="connsiteY56" fmla="*/ 2351913 h 6858000"/>
              <a:gd name="connsiteX57" fmla="*/ 8181271 w 12192000"/>
              <a:gd name="connsiteY57" fmla="*/ 2293214 h 6858000"/>
              <a:gd name="connsiteX58" fmla="*/ 8380457 w 12192000"/>
              <a:gd name="connsiteY58" fmla="*/ 2116360 h 6858000"/>
              <a:gd name="connsiteX59" fmla="*/ 8191404 w 12192000"/>
              <a:gd name="connsiteY59" fmla="*/ 2195300 h 6858000"/>
              <a:gd name="connsiteX60" fmla="*/ 8386627 w 12192000"/>
              <a:gd name="connsiteY60" fmla="*/ 2023250 h 6858000"/>
              <a:gd name="connsiteX61" fmla="*/ 8481372 w 12192000"/>
              <a:gd name="connsiteY61" fmla="*/ 1959745 h 6858000"/>
              <a:gd name="connsiteX62" fmla="*/ 8505390 w 12192000"/>
              <a:gd name="connsiteY62" fmla="*/ 1922299 h 6858000"/>
              <a:gd name="connsiteX63" fmla="*/ 8463305 w 12192000"/>
              <a:gd name="connsiteY63" fmla="*/ 1914202 h 6858000"/>
              <a:gd name="connsiteX64" fmla="*/ 8334185 w 12192000"/>
              <a:gd name="connsiteY64" fmla="*/ 1928626 h 6858000"/>
              <a:gd name="connsiteX65" fmla="*/ 8493491 w 12192000"/>
              <a:gd name="connsiteY65" fmla="*/ 1812998 h 6858000"/>
              <a:gd name="connsiteX66" fmla="*/ 8374066 w 12192000"/>
              <a:gd name="connsiteY66" fmla="*/ 1830708 h 6858000"/>
              <a:gd name="connsiteX67" fmla="*/ 8339694 w 12192000"/>
              <a:gd name="connsiteY67" fmla="*/ 1785166 h 6858000"/>
              <a:gd name="connsiteX68" fmla="*/ 8284168 w 12192000"/>
              <a:gd name="connsiteY68" fmla="*/ 1711540 h 6858000"/>
              <a:gd name="connsiteX69" fmla="*/ 8245831 w 12192000"/>
              <a:gd name="connsiteY69" fmla="*/ 1670552 h 6858000"/>
              <a:gd name="connsiteX70" fmla="*/ 8229745 w 12192000"/>
              <a:gd name="connsiteY70" fmla="*/ 1541517 h 6858000"/>
              <a:gd name="connsiteX71" fmla="*/ 8262796 w 12192000"/>
              <a:gd name="connsiteY71" fmla="*/ 1400336 h 6858000"/>
              <a:gd name="connsiteX72" fmla="*/ 8352254 w 12192000"/>
              <a:gd name="connsiteY72" fmla="*/ 1328987 h 6858000"/>
              <a:gd name="connsiteX73" fmla="*/ 8326473 w 12192000"/>
              <a:gd name="connsiteY73" fmla="*/ 1248781 h 6858000"/>
              <a:gd name="connsiteX74" fmla="*/ 8136099 w 12192000"/>
              <a:gd name="connsiteY74" fmla="*/ 1297360 h 6858000"/>
              <a:gd name="connsiteX75" fmla="*/ 8420998 w 12192000"/>
              <a:gd name="connsiteY75" fmla="*/ 1106336 h 6858000"/>
              <a:gd name="connsiteX76" fmla="*/ 8373186 w 12192000"/>
              <a:gd name="connsiteY76" fmla="*/ 1096722 h 6858000"/>
              <a:gd name="connsiteX77" fmla="*/ 8375169 w 12192000"/>
              <a:gd name="connsiteY77" fmla="*/ 1081794 h 6858000"/>
              <a:gd name="connsiteX78" fmla="*/ 8372084 w 12192000"/>
              <a:gd name="connsiteY78" fmla="*/ 989950 h 6858000"/>
              <a:gd name="connsiteX79" fmla="*/ 8364151 w 12192000"/>
              <a:gd name="connsiteY79" fmla="*/ 947697 h 6858000"/>
              <a:gd name="connsiteX80" fmla="*/ 8376711 w 12192000"/>
              <a:gd name="connsiteY80" fmla="*/ 899118 h 6858000"/>
              <a:gd name="connsiteX81" fmla="*/ 8162981 w 12192000"/>
              <a:gd name="connsiteY81" fmla="*/ 918094 h 6858000"/>
              <a:gd name="connsiteX82" fmla="*/ 8069999 w 12192000"/>
              <a:gd name="connsiteY82" fmla="*/ 906961 h 6858000"/>
              <a:gd name="connsiteX83" fmla="*/ 7907827 w 12192000"/>
              <a:gd name="connsiteY83" fmla="*/ 903926 h 6858000"/>
              <a:gd name="connsiteX84" fmla="*/ 7832692 w 12192000"/>
              <a:gd name="connsiteY84" fmla="*/ 913287 h 6858000"/>
              <a:gd name="connsiteX85" fmla="*/ 7768573 w 12192000"/>
              <a:gd name="connsiteY85" fmla="*/ 901144 h 6858000"/>
              <a:gd name="connsiteX86" fmla="*/ 7830048 w 12192000"/>
              <a:gd name="connsiteY86" fmla="*/ 843963 h 6858000"/>
              <a:gd name="connsiteX87" fmla="*/ 7916642 w 12192000"/>
              <a:gd name="connsiteY87" fmla="*/ 844721 h 6858000"/>
              <a:gd name="connsiteX88" fmla="*/ 7978337 w 12192000"/>
              <a:gd name="connsiteY88" fmla="*/ 807530 h 6858000"/>
              <a:gd name="connsiteX89" fmla="*/ 8037167 w 12192000"/>
              <a:gd name="connsiteY89" fmla="*/ 740226 h 6858000"/>
              <a:gd name="connsiteX90" fmla="*/ 8244728 w 12192000"/>
              <a:gd name="connsiteY90" fmla="*/ 632950 h 6858000"/>
              <a:gd name="connsiteX91" fmla="*/ 8282626 w 12192000"/>
              <a:gd name="connsiteY91" fmla="*/ 592216 h 6858000"/>
              <a:gd name="connsiteX92" fmla="*/ 7689250 w 12192000"/>
              <a:gd name="connsiteY92" fmla="*/ 747818 h 6858000"/>
              <a:gd name="connsiteX93" fmla="*/ 7872573 w 12192000"/>
              <a:gd name="connsiteY93" fmla="*/ 682541 h 6858000"/>
              <a:gd name="connsiteX94" fmla="*/ 7748521 w 12192000"/>
              <a:gd name="connsiteY94" fmla="*/ 694433 h 6858000"/>
              <a:gd name="connsiteX95" fmla="*/ 7679775 w 12192000"/>
              <a:gd name="connsiteY95" fmla="*/ 650662 h 6858000"/>
              <a:gd name="connsiteX96" fmla="*/ 7680657 w 12192000"/>
              <a:gd name="connsiteY96" fmla="*/ 638264 h 6858000"/>
              <a:gd name="connsiteX97" fmla="*/ 7731115 w 12192000"/>
              <a:gd name="connsiteY97" fmla="*/ 597528 h 6858000"/>
              <a:gd name="connsiteX98" fmla="*/ 7760642 w 12192000"/>
              <a:gd name="connsiteY98" fmla="*/ 571216 h 6858000"/>
              <a:gd name="connsiteX99" fmla="*/ 7841505 w 12192000"/>
              <a:gd name="connsiteY99" fmla="*/ 476336 h 6858000"/>
              <a:gd name="connsiteX100" fmla="*/ 7783776 w 12192000"/>
              <a:gd name="connsiteY100" fmla="*/ 466216 h 6858000"/>
              <a:gd name="connsiteX101" fmla="*/ 7762403 w 12192000"/>
              <a:gd name="connsiteY101" fmla="*/ 446481 h 6858000"/>
              <a:gd name="connsiteX102" fmla="*/ 7778488 w 12192000"/>
              <a:gd name="connsiteY102" fmla="*/ 418650 h 6858000"/>
              <a:gd name="connsiteX103" fmla="*/ 7957184 w 12192000"/>
              <a:gd name="connsiteY103" fmla="*/ 333131 h 6858000"/>
              <a:gd name="connsiteX104" fmla="*/ 7971064 w 12192000"/>
              <a:gd name="connsiteY104" fmla="*/ 266841 h 6858000"/>
              <a:gd name="connsiteX105" fmla="*/ 7937572 w 12192000"/>
              <a:gd name="connsiteY105" fmla="*/ 256975 h 6858000"/>
              <a:gd name="connsiteX106" fmla="*/ 7898573 w 12192000"/>
              <a:gd name="connsiteY106" fmla="*/ 261528 h 6858000"/>
              <a:gd name="connsiteX107" fmla="*/ 7929642 w 12192000"/>
              <a:gd name="connsiteY107" fmla="*/ 209408 h 6858000"/>
              <a:gd name="connsiteX108" fmla="*/ 8056117 w 12192000"/>
              <a:gd name="connsiteY108" fmla="*/ 156782 h 6858000"/>
              <a:gd name="connsiteX109" fmla="*/ 8025270 w 12192000"/>
              <a:gd name="connsiteY109" fmla="*/ 108457 h 6858000"/>
              <a:gd name="connsiteX110" fmla="*/ 8167695 w 12192000"/>
              <a:gd name="connsiteY110" fmla="*/ 35609 h 6858000"/>
              <a:gd name="connsiteX111" fmla="*/ 8251347 w 12192000"/>
              <a:gd name="connsiteY111" fmla="*/ 10203 h 6858000"/>
              <a:gd name="connsiteX112" fmla="*/ 0 w 12192000"/>
              <a:gd name="connsiteY112" fmla="*/ 0 h 6858000"/>
              <a:gd name="connsiteX113" fmla="*/ 12192000 w 12192000"/>
              <a:gd name="connsiteY113" fmla="*/ 0 h 6858000"/>
              <a:gd name="connsiteX114" fmla="*/ 12192000 w 12192000"/>
              <a:gd name="connsiteY114" fmla="*/ 10202 h 6858000"/>
              <a:gd name="connsiteX115" fmla="*/ 10023511 w 12192000"/>
              <a:gd name="connsiteY115" fmla="*/ 10202 h 6858000"/>
              <a:gd name="connsiteX116" fmla="*/ 10081290 w 12192000"/>
              <a:gd name="connsiteY116" fmla="*/ 46954 h 6858000"/>
              <a:gd name="connsiteX117" fmla="*/ 10208104 w 12192000"/>
              <a:gd name="connsiteY117" fmla="*/ 121978 h 6858000"/>
              <a:gd name="connsiteX118" fmla="*/ 9887339 w 12192000"/>
              <a:gd name="connsiteY118" fmla="*/ 204920 h 6858000"/>
              <a:gd name="connsiteX119" fmla="*/ 9575589 w 12192000"/>
              <a:gd name="connsiteY119" fmla="*/ 322144 h 6858000"/>
              <a:gd name="connsiteX120" fmla="*/ 9516842 w 12192000"/>
              <a:gd name="connsiteY120" fmla="*/ 370501 h 6858000"/>
              <a:gd name="connsiteX121" fmla="*/ 9031031 w 12192000"/>
              <a:gd name="connsiteY121" fmla="*/ 686665 h 6858000"/>
              <a:gd name="connsiteX122" fmla="*/ 9123967 w 12192000"/>
              <a:gd name="connsiteY122" fmla="*/ 753695 h 6858000"/>
              <a:gd name="connsiteX123" fmla="*/ 8951461 w 12192000"/>
              <a:gd name="connsiteY123" fmla="*/ 833883 h 6858000"/>
              <a:gd name="connsiteX124" fmla="*/ 8912607 w 12192000"/>
              <a:gd name="connsiteY124" fmla="*/ 867550 h 6858000"/>
              <a:gd name="connsiteX125" fmla="*/ 8945555 w 12192000"/>
              <a:gd name="connsiteY125" fmla="*/ 907951 h 6858000"/>
              <a:gd name="connsiteX126" fmla="*/ 9017042 w 12192000"/>
              <a:gd name="connsiteY126" fmla="*/ 936109 h 6858000"/>
              <a:gd name="connsiteX127" fmla="*/ 9111842 w 12192000"/>
              <a:gd name="connsiteY127" fmla="*/ 1007420 h 6858000"/>
              <a:gd name="connsiteX128" fmla="*/ 9108115 w 12192000"/>
              <a:gd name="connsiteY128" fmla="*/ 1063124 h 6858000"/>
              <a:gd name="connsiteX129" fmla="*/ 9051854 w 12192000"/>
              <a:gd name="connsiteY129" fmla="*/ 1164126 h 6858000"/>
              <a:gd name="connsiteX130" fmla="*/ 9136399 w 12192000"/>
              <a:gd name="connsiteY130" fmla="*/ 1269719 h 6858000"/>
              <a:gd name="connsiteX131" fmla="*/ 9179914 w 12192000"/>
              <a:gd name="connsiteY131" fmla="*/ 1300937 h 6858000"/>
              <a:gd name="connsiteX132" fmla="*/ 9095990 w 12192000"/>
              <a:gd name="connsiteY132" fmla="*/ 1311649 h 6858000"/>
              <a:gd name="connsiteX133" fmla="*/ 9066775 w 12192000"/>
              <a:gd name="connsiteY133" fmla="*/ 1355722 h 6858000"/>
              <a:gd name="connsiteX134" fmla="*/ 9053719 w 12192000"/>
              <a:gd name="connsiteY134" fmla="*/ 1377759 h 6858000"/>
              <a:gd name="connsiteX135" fmla="*/ 8974460 w 12192000"/>
              <a:gd name="connsiteY135" fmla="*/ 1515794 h 6858000"/>
              <a:gd name="connsiteX136" fmla="*/ 8987827 w 12192000"/>
              <a:gd name="connsiteY136" fmla="*/ 1554357 h 6858000"/>
              <a:gd name="connsiteX137" fmla="*/ 9119926 w 12192000"/>
              <a:gd name="connsiteY137" fmla="*/ 1740752 h 6858000"/>
              <a:gd name="connsiteX138" fmla="*/ 8979435 w 12192000"/>
              <a:gd name="connsiteY138" fmla="*/ 1792782 h 6858000"/>
              <a:gd name="connsiteX139" fmla="*/ 8971042 w 12192000"/>
              <a:gd name="connsiteY139" fmla="*/ 1880927 h 6858000"/>
              <a:gd name="connsiteX140" fmla="*/ 8899553 w 12192000"/>
              <a:gd name="connsiteY140" fmla="*/ 1979481 h 6858000"/>
              <a:gd name="connsiteX141" fmla="*/ 8742279 w 12192000"/>
              <a:gd name="connsiteY141" fmla="*/ 2118129 h 6858000"/>
              <a:gd name="connsiteX142" fmla="*/ 8653074 w 12192000"/>
              <a:gd name="connsiteY142" fmla="*/ 2211172 h 6858000"/>
              <a:gd name="connsiteX143" fmla="*/ 8806929 w 12192000"/>
              <a:gd name="connsiteY143" fmla="*/ 2235961 h 6858000"/>
              <a:gd name="connsiteX144" fmla="*/ 8830862 w 12192000"/>
              <a:gd name="connsiteY144" fmla="*/ 2250347 h 6858000"/>
              <a:gd name="connsiteX145" fmla="*/ 8812524 w 12192000"/>
              <a:gd name="connsiteY145" fmla="*/ 2299317 h 6858000"/>
              <a:gd name="connsiteX146" fmla="*/ 8787969 w 12192000"/>
              <a:gd name="connsiteY146" fmla="*/ 2347984 h 6858000"/>
              <a:gd name="connsiteX147" fmla="*/ 8805064 w 12192000"/>
              <a:gd name="connsiteY147" fmla="*/ 2386240 h 6858000"/>
              <a:gd name="connsiteX148" fmla="*/ 8925043 w 12192000"/>
              <a:gd name="connsiteY148" fmla="*/ 2551822 h 6858000"/>
              <a:gd name="connsiteX149" fmla="*/ 9023571 w 12192000"/>
              <a:gd name="connsiteY149" fmla="*/ 2617624 h 6858000"/>
              <a:gd name="connsiteX150" fmla="*/ 9247982 w 12192000"/>
              <a:gd name="connsiteY150" fmla="*/ 2916649 h 6858000"/>
              <a:gd name="connsiteX151" fmla="*/ 9318539 w 12192000"/>
              <a:gd name="connsiteY151" fmla="*/ 3013671 h 6858000"/>
              <a:gd name="connsiteX152" fmla="*/ 9266320 w 12192000"/>
              <a:gd name="connsiteY152" fmla="*/ 3047949 h 6858000"/>
              <a:gd name="connsiteX153" fmla="*/ 9366406 w 12192000"/>
              <a:gd name="connsiteY153" fmla="*/ 3149564 h 6858000"/>
              <a:gd name="connsiteX154" fmla="*/ 9484207 w 12192000"/>
              <a:gd name="connsiteY154" fmla="*/ 3262501 h 6858000"/>
              <a:gd name="connsiteX155" fmla="*/ 9514977 w 12192000"/>
              <a:gd name="connsiteY155" fmla="*/ 3292497 h 6858000"/>
              <a:gd name="connsiteX156" fmla="*/ 11943411 w 12192000"/>
              <a:gd name="connsiteY156" fmla="*/ 4299446 h 6858000"/>
              <a:gd name="connsiteX157" fmla="*/ 12108408 w 12192000"/>
              <a:gd name="connsiteY157" fmla="*/ 4283397 h 6858000"/>
              <a:gd name="connsiteX158" fmla="*/ 12192000 w 12192000"/>
              <a:gd name="connsiteY158" fmla="*/ 4266564 h 6858000"/>
              <a:gd name="connsiteX159" fmla="*/ 12192000 w 12192000"/>
              <a:gd name="connsiteY159" fmla="*/ 6858000 h 6858000"/>
              <a:gd name="connsiteX160" fmla="*/ 0 w 12192000"/>
              <a:gd name="connsiteY160" fmla="*/ 6858000 h 6858000"/>
              <a:gd name="connsiteX161" fmla="*/ 0 w 12192000"/>
              <a:gd name="connsiteY161" fmla="*/ 6205082 h 6858000"/>
              <a:gd name="connsiteX162" fmla="*/ 31834 w 12192000"/>
              <a:gd name="connsiteY162" fmla="*/ 6211531 h 6858000"/>
              <a:gd name="connsiteX163" fmla="*/ 247714 w 12192000"/>
              <a:gd name="connsiteY163" fmla="*/ 6232657 h 6858000"/>
              <a:gd name="connsiteX164" fmla="*/ 3425038 w 12192000"/>
              <a:gd name="connsiteY164" fmla="*/ 4907153 h 6858000"/>
              <a:gd name="connsiteX165" fmla="*/ 3465296 w 12192000"/>
              <a:gd name="connsiteY165" fmla="*/ 4867667 h 6858000"/>
              <a:gd name="connsiteX166" fmla="*/ 3619425 w 12192000"/>
              <a:gd name="connsiteY166" fmla="*/ 4719002 h 6858000"/>
              <a:gd name="connsiteX167" fmla="*/ 3750377 w 12192000"/>
              <a:gd name="connsiteY167" fmla="*/ 4585241 h 6858000"/>
              <a:gd name="connsiteX168" fmla="*/ 3682054 w 12192000"/>
              <a:gd name="connsiteY168" fmla="*/ 4540118 h 6858000"/>
              <a:gd name="connsiteX169" fmla="*/ 3774370 w 12192000"/>
              <a:gd name="connsiteY169" fmla="*/ 4412403 h 6858000"/>
              <a:gd name="connsiteX170" fmla="*/ 4067986 w 12192000"/>
              <a:gd name="connsiteY170" fmla="*/ 4018780 h 6858000"/>
              <a:gd name="connsiteX171" fmla="*/ 4196899 w 12192000"/>
              <a:gd name="connsiteY171" fmla="*/ 3932160 h 6858000"/>
              <a:gd name="connsiteX172" fmla="*/ 4353877 w 12192000"/>
              <a:gd name="connsiteY172" fmla="*/ 3714196 h 6858000"/>
              <a:gd name="connsiteX173" fmla="*/ 4376244 w 12192000"/>
              <a:gd name="connsiteY173" fmla="*/ 3663837 h 6858000"/>
              <a:gd name="connsiteX174" fmla="*/ 4344116 w 12192000"/>
              <a:gd name="connsiteY174" fmla="*/ 3599773 h 6858000"/>
              <a:gd name="connsiteX175" fmla="*/ 4320122 w 12192000"/>
              <a:gd name="connsiteY175" fmla="*/ 3535311 h 6858000"/>
              <a:gd name="connsiteX176" fmla="*/ 4351436 w 12192000"/>
              <a:gd name="connsiteY176" fmla="*/ 3516374 h 6858000"/>
              <a:gd name="connsiteX177" fmla="*/ 4552738 w 12192000"/>
              <a:gd name="connsiteY177" fmla="*/ 3483742 h 6858000"/>
              <a:gd name="connsiteX178" fmla="*/ 4436023 w 12192000"/>
              <a:gd name="connsiteY178" fmla="*/ 3361265 h 6858000"/>
              <a:gd name="connsiteX179" fmla="*/ 4230249 w 12192000"/>
              <a:gd name="connsiteY179" fmla="*/ 3178754 h 6858000"/>
              <a:gd name="connsiteX180" fmla="*/ 4136714 w 12192000"/>
              <a:gd name="connsiteY180" fmla="*/ 3049023 h 6858000"/>
              <a:gd name="connsiteX181" fmla="*/ 4125732 w 12192000"/>
              <a:gd name="connsiteY181" fmla="*/ 2932992 h 6858000"/>
              <a:gd name="connsiteX182" fmla="*/ 3941916 w 12192000"/>
              <a:gd name="connsiteY182" fmla="*/ 2864502 h 6858000"/>
              <a:gd name="connsiteX183" fmla="*/ 4114752 w 12192000"/>
              <a:gd name="connsiteY183" fmla="*/ 2619140 h 6858000"/>
              <a:gd name="connsiteX184" fmla="*/ 4132241 w 12192000"/>
              <a:gd name="connsiteY184" fmla="*/ 2568377 h 6858000"/>
              <a:gd name="connsiteX185" fmla="*/ 4028540 w 12192000"/>
              <a:gd name="connsiteY185" fmla="*/ 2386674 h 6858000"/>
              <a:gd name="connsiteX186" fmla="*/ 4011458 w 12192000"/>
              <a:gd name="connsiteY186" fmla="*/ 2357665 h 6858000"/>
              <a:gd name="connsiteX187" fmla="*/ 3973233 w 12192000"/>
              <a:gd name="connsiteY187" fmla="*/ 2299649 h 6858000"/>
              <a:gd name="connsiteX188" fmla="*/ 3863429 w 12192000"/>
              <a:gd name="connsiteY188" fmla="*/ 2285548 h 6858000"/>
              <a:gd name="connsiteX189" fmla="*/ 3920363 w 12192000"/>
              <a:gd name="connsiteY189" fmla="*/ 2244454 h 6858000"/>
              <a:gd name="connsiteX190" fmla="*/ 4030981 w 12192000"/>
              <a:gd name="connsiteY190" fmla="*/ 2105456 h 6858000"/>
              <a:gd name="connsiteX191" fmla="*/ 3957370 w 12192000"/>
              <a:gd name="connsiteY191" fmla="*/ 1972502 h 6858000"/>
              <a:gd name="connsiteX192" fmla="*/ 3952493 w 12192000"/>
              <a:gd name="connsiteY192" fmla="*/ 1899176 h 6858000"/>
              <a:gd name="connsiteX193" fmla="*/ 4076527 w 12192000"/>
              <a:gd name="connsiteY193" fmla="*/ 1805304 h 6858000"/>
              <a:gd name="connsiteX194" fmla="*/ 4170061 w 12192000"/>
              <a:gd name="connsiteY194" fmla="*/ 1768238 h 6858000"/>
              <a:gd name="connsiteX195" fmla="*/ 4213168 w 12192000"/>
              <a:gd name="connsiteY195" fmla="*/ 1715057 h 6858000"/>
              <a:gd name="connsiteX196" fmla="*/ 4162334 w 12192000"/>
              <a:gd name="connsiteY196" fmla="*/ 1670739 h 6858000"/>
              <a:gd name="connsiteX197" fmla="*/ 3936629 w 12192000"/>
              <a:gd name="connsiteY197" fmla="*/ 1565182 h 6858000"/>
              <a:gd name="connsiteX198" fmla="*/ 4058225 w 12192000"/>
              <a:gd name="connsiteY198" fmla="*/ 1476947 h 6858000"/>
              <a:gd name="connsiteX199" fmla="*/ 3422598 w 12192000"/>
              <a:gd name="connsiteY199" fmla="*/ 1060763 h 6858000"/>
              <a:gd name="connsiteX200" fmla="*/ 3345734 w 12192000"/>
              <a:gd name="connsiteY200" fmla="*/ 997107 h 6858000"/>
              <a:gd name="connsiteX201" fmla="*/ 2937846 w 12192000"/>
              <a:gd name="connsiteY201" fmla="*/ 842798 h 6858000"/>
              <a:gd name="connsiteX202" fmla="*/ 2518162 w 12192000"/>
              <a:gd name="connsiteY202" fmla="*/ 733618 h 6858000"/>
              <a:gd name="connsiteX203" fmla="*/ 2809744 w 12192000"/>
              <a:gd name="connsiteY203" fmla="*/ 503164 h 6858000"/>
              <a:gd name="connsiteX204" fmla="*/ 2364438 w 12192000"/>
              <a:gd name="connsiteY204" fmla="*/ 449579 h 6858000"/>
              <a:gd name="connsiteX205" fmla="*/ 2320927 w 12192000"/>
              <a:gd name="connsiteY205" fmla="*/ 451191 h 6858000"/>
              <a:gd name="connsiteX206" fmla="*/ 1446580 w 12192000"/>
              <a:gd name="connsiteY206" fmla="*/ 415735 h 6858000"/>
              <a:gd name="connsiteX207" fmla="*/ 193217 w 12192000"/>
              <a:gd name="connsiteY207" fmla="*/ 298092 h 6858000"/>
              <a:gd name="connsiteX208" fmla="*/ 0 w 12192000"/>
              <a:gd name="connsiteY208" fmla="*/ 2876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12192000" h="6858000">
                <a:moveTo>
                  <a:pt x="5396758" y="10203"/>
                </a:moveTo>
                <a:lnTo>
                  <a:pt x="5392866" y="11426"/>
                </a:lnTo>
                <a:cubicBezTo>
                  <a:pt x="5355355" y="23128"/>
                  <a:pt x="5318722" y="34070"/>
                  <a:pt x="5281815" y="43431"/>
                </a:cubicBezTo>
                <a:cubicBezTo>
                  <a:pt x="5203593" y="63166"/>
                  <a:pt x="5137272" y="116553"/>
                  <a:pt x="5060816" y="140336"/>
                </a:cubicBezTo>
                <a:cubicBezTo>
                  <a:pt x="5044508" y="145397"/>
                  <a:pt x="5024899" y="163107"/>
                  <a:pt x="5019170" y="180311"/>
                </a:cubicBezTo>
                <a:cubicBezTo>
                  <a:pt x="5000662" y="235975"/>
                  <a:pt x="4631152" y="392084"/>
                  <a:pt x="4674779" y="441672"/>
                </a:cubicBezTo>
                <a:cubicBezTo>
                  <a:pt x="4692846" y="462167"/>
                  <a:pt x="4716202" y="476842"/>
                  <a:pt x="4740661" y="497083"/>
                </a:cubicBezTo>
                <a:cubicBezTo>
                  <a:pt x="4703862" y="535288"/>
                  <a:pt x="4662440" y="551987"/>
                  <a:pt x="4618372" y="563372"/>
                </a:cubicBezTo>
                <a:cubicBezTo>
                  <a:pt x="4605150" y="566914"/>
                  <a:pt x="4592151" y="573998"/>
                  <a:pt x="4590828" y="591204"/>
                </a:cubicBezTo>
                <a:cubicBezTo>
                  <a:pt x="4589507" y="609167"/>
                  <a:pt x="4602948" y="616250"/>
                  <a:pt x="4614185" y="624601"/>
                </a:cubicBezTo>
                <a:cubicBezTo>
                  <a:pt x="4629828" y="636238"/>
                  <a:pt x="4645032" y="646361"/>
                  <a:pt x="4664862" y="647878"/>
                </a:cubicBezTo>
                <a:cubicBezTo>
                  <a:pt x="4697474" y="650156"/>
                  <a:pt x="4713117" y="682541"/>
                  <a:pt x="4732066" y="706829"/>
                </a:cubicBezTo>
                <a:cubicBezTo>
                  <a:pt x="4742642" y="720492"/>
                  <a:pt x="4747931" y="748069"/>
                  <a:pt x="4729423" y="752878"/>
                </a:cubicBezTo>
                <a:cubicBezTo>
                  <a:pt x="4684915" y="764517"/>
                  <a:pt x="4688440" y="798167"/>
                  <a:pt x="4689540" y="836372"/>
                </a:cubicBezTo>
                <a:cubicBezTo>
                  <a:pt x="4691083" y="883686"/>
                  <a:pt x="4717306" y="905443"/>
                  <a:pt x="4749475" y="923661"/>
                </a:cubicBezTo>
                <a:cubicBezTo>
                  <a:pt x="4760491" y="929986"/>
                  <a:pt x="4776134" y="929733"/>
                  <a:pt x="4780322" y="949468"/>
                </a:cubicBezTo>
                <a:cubicBezTo>
                  <a:pt x="4762254" y="968191"/>
                  <a:pt x="4740220" y="953012"/>
                  <a:pt x="4720828" y="958323"/>
                </a:cubicBezTo>
                <a:cubicBezTo>
                  <a:pt x="4704745" y="962624"/>
                  <a:pt x="4678083" y="960348"/>
                  <a:pt x="4700119" y="994757"/>
                </a:cubicBezTo>
                <a:cubicBezTo>
                  <a:pt x="4706508" y="1004624"/>
                  <a:pt x="4699016" y="1012216"/>
                  <a:pt x="4690862" y="1012975"/>
                </a:cubicBezTo>
                <a:cubicBezTo>
                  <a:pt x="4625643" y="1020817"/>
                  <a:pt x="4655609" y="1090397"/>
                  <a:pt x="4634676" y="1127083"/>
                </a:cubicBezTo>
                <a:cubicBezTo>
                  <a:pt x="4628948" y="1137203"/>
                  <a:pt x="4635118" y="1154661"/>
                  <a:pt x="4644152" y="1158961"/>
                </a:cubicBezTo>
                <a:cubicBezTo>
                  <a:pt x="4701880" y="1187300"/>
                  <a:pt x="4709813" y="1254854"/>
                  <a:pt x="4737797" y="1313047"/>
                </a:cubicBezTo>
                <a:cubicBezTo>
                  <a:pt x="4707388" y="1336070"/>
                  <a:pt x="4671033" y="1341130"/>
                  <a:pt x="4638204" y="1356058"/>
                </a:cubicBezTo>
                <a:cubicBezTo>
                  <a:pt x="4604049" y="1371745"/>
                  <a:pt x="4604049" y="1383384"/>
                  <a:pt x="4632253" y="1428925"/>
                </a:cubicBezTo>
                <a:cubicBezTo>
                  <a:pt x="4558880" y="1438794"/>
                  <a:pt x="4558880" y="1438794"/>
                  <a:pt x="4581575" y="1510395"/>
                </a:cubicBezTo>
                <a:cubicBezTo>
                  <a:pt x="4520098" y="1516975"/>
                  <a:pt x="4479557" y="1550877"/>
                  <a:pt x="4470084" y="1625011"/>
                </a:cubicBezTo>
                <a:cubicBezTo>
                  <a:pt x="4465456" y="1660938"/>
                  <a:pt x="4437693" y="1677889"/>
                  <a:pt x="4406845" y="1701926"/>
                </a:cubicBezTo>
                <a:cubicBezTo>
                  <a:pt x="4445184" y="1725204"/>
                  <a:pt x="4471185" y="1773781"/>
                  <a:pt x="4515913" y="1722418"/>
                </a:cubicBezTo>
                <a:cubicBezTo>
                  <a:pt x="4532219" y="1703697"/>
                  <a:pt x="4530678" y="1727480"/>
                  <a:pt x="4532879" y="1734311"/>
                </a:cubicBezTo>
                <a:cubicBezTo>
                  <a:pt x="4538167" y="1751009"/>
                  <a:pt x="4527151" y="1762142"/>
                  <a:pt x="4519880" y="1774792"/>
                </a:cubicBezTo>
                <a:cubicBezTo>
                  <a:pt x="4512828" y="1787443"/>
                  <a:pt x="4504454" y="1800852"/>
                  <a:pt x="4502473" y="1815024"/>
                </a:cubicBezTo>
                <a:cubicBezTo>
                  <a:pt x="4501151" y="1824890"/>
                  <a:pt x="4507541" y="1839310"/>
                  <a:pt x="4514592" y="1846649"/>
                </a:cubicBezTo>
                <a:cubicBezTo>
                  <a:pt x="4551609" y="1885359"/>
                  <a:pt x="4529576" y="1972396"/>
                  <a:pt x="4599644" y="1983529"/>
                </a:cubicBezTo>
                <a:cubicBezTo>
                  <a:pt x="4631152" y="1988587"/>
                  <a:pt x="4646354" y="2020467"/>
                  <a:pt x="4669490" y="2037925"/>
                </a:cubicBezTo>
                <a:cubicBezTo>
                  <a:pt x="4749914" y="2098901"/>
                  <a:pt x="4803679" y="2177334"/>
                  <a:pt x="4828575" y="2285118"/>
                </a:cubicBezTo>
                <a:cubicBezTo>
                  <a:pt x="4835406" y="2314973"/>
                  <a:pt x="4861627" y="2339010"/>
                  <a:pt x="4878593" y="2365322"/>
                </a:cubicBezTo>
                <a:cubicBezTo>
                  <a:pt x="4870440" y="2384551"/>
                  <a:pt x="4825932" y="2343057"/>
                  <a:pt x="4841575" y="2393659"/>
                </a:cubicBezTo>
                <a:cubicBezTo>
                  <a:pt x="4853473" y="2431612"/>
                  <a:pt x="4883881" y="2455142"/>
                  <a:pt x="4912527" y="2477660"/>
                </a:cubicBezTo>
                <a:cubicBezTo>
                  <a:pt x="4945136" y="2503214"/>
                  <a:pt x="4981273" y="2523708"/>
                  <a:pt x="4996035" y="2571021"/>
                </a:cubicBezTo>
                <a:cubicBezTo>
                  <a:pt x="4999120" y="2581142"/>
                  <a:pt x="5009034" y="2591768"/>
                  <a:pt x="5017848" y="2595818"/>
                </a:cubicBezTo>
                <a:cubicBezTo>
                  <a:pt x="5477478" y="3428480"/>
                  <a:pt x="6608922" y="3434045"/>
                  <a:pt x="6739364" y="3428225"/>
                </a:cubicBezTo>
                <a:cubicBezTo>
                  <a:pt x="6897348" y="3420888"/>
                  <a:pt x="7046739" y="3369527"/>
                  <a:pt x="7193263" y="3305514"/>
                </a:cubicBezTo>
                <a:cubicBezTo>
                  <a:pt x="7255180" y="3278442"/>
                  <a:pt x="7312688" y="3239986"/>
                  <a:pt x="7372843" y="3210130"/>
                </a:cubicBezTo>
                <a:cubicBezTo>
                  <a:pt x="7455910" y="3168888"/>
                  <a:pt x="7520029" y="3090202"/>
                  <a:pt x="7602877" y="3057057"/>
                </a:cubicBezTo>
                <a:cubicBezTo>
                  <a:pt x="7688148" y="3022900"/>
                  <a:pt x="7761081" y="2960407"/>
                  <a:pt x="7848777" y="2933840"/>
                </a:cubicBezTo>
                <a:cubicBezTo>
                  <a:pt x="7895048" y="2919672"/>
                  <a:pt x="7939777" y="2894118"/>
                  <a:pt x="7932507" y="2820997"/>
                </a:cubicBezTo>
                <a:cubicBezTo>
                  <a:pt x="7930523" y="2800249"/>
                  <a:pt x="7942641" y="2783300"/>
                  <a:pt x="7961812" y="2789372"/>
                </a:cubicBezTo>
                <a:cubicBezTo>
                  <a:pt x="7998386" y="2800757"/>
                  <a:pt x="8014912" y="2770648"/>
                  <a:pt x="8035185" y="2748129"/>
                </a:cubicBezTo>
                <a:cubicBezTo>
                  <a:pt x="8071320" y="2708154"/>
                  <a:pt x="8105692" y="2665649"/>
                  <a:pt x="8163202" y="2659069"/>
                </a:cubicBezTo>
                <a:cubicBezTo>
                  <a:pt x="8152185" y="2627694"/>
                  <a:pt x="8133456" y="2632250"/>
                  <a:pt x="8116270" y="2638828"/>
                </a:cubicBezTo>
                <a:cubicBezTo>
                  <a:pt x="8071100" y="2656035"/>
                  <a:pt x="8026370" y="2675515"/>
                  <a:pt x="7981202" y="2692720"/>
                </a:cubicBezTo>
                <a:cubicBezTo>
                  <a:pt x="7951676" y="2703854"/>
                  <a:pt x="7922369" y="2719540"/>
                  <a:pt x="7882928" y="2707140"/>
                </a:cubicBezTo>
                <a:cubicBezTo>
                  <a:pt x="7916861" y="2643889"/>
                  <a:pt x="7974590" y="2632503"/>
                  <a:pt x="8021303" y="2613022"/>
                </a:cubicBezTo>
                <a:cubicBezTo>
                  <a:pt x="8079692" y="2588480"/>
                  <a:pt x="8114065" y="2542177"/>
                  <a:pt x="8155270" y="2490563"/>
                </a:cubicBezTo>
                <a:cubicBezTo>
                  <a:pt x="8112303" y="2478166"/>
                  <a:pt x="8085642" y="2516119"/>
                  <a:pt x="8051930" y="2514093"/>
                </a:cubicBezTo>
                <a:cubicBezTo>
                  <a:pt x="8050167" y="2507517"/>
                  <a:pt x="8047083" y="2497902"/>
                  <a:pt x="8047523" y="2497647"/>
                </a:cubicBezTo>
                <a:cubicBezTo>
                  <a:pt x="8102608" y="2469310"/>
                  <a:pt x="8128387" y="2416179"/>
                  <a:pt x="8136981" y="2351913"/>
                </a:cubicBezTo>
                <a:cubicBezTo>
                  <a:pt x="8141388" y="2318769"/>
                  <a:pt x="8161439" y="2308395"/>
                  <a:pt x="8181271" y="2293214"/>
                </a:cubicBezTo>
                <a:cubicBezTo>
                  <a:pt x="8250456" y="2239323"/>
                  <a:pt x="8323609" y="2190493"/>
                  <a:pt x="8380457" y="2116360"/>
                </a:cubicBezTo>
                <a:cubicBezTo>
                  <a:pt x="8314796" y="2126228"/>
                  <a:pt x="8262135" y="2174552"/>
                  <a:pt x="8191404" y="2195300"/>
                </a:cubicBezTo>
                <a:cubicBezTo>
                  <a:pt x="8247591" y="2113829"/>
                  <a:pt x="8320305" y="2072589"/>
                  <a:pt x="8386627" y="2023250"/>
                </a:cubicBezTo>
                <a:cubicBezTo>
                  <a:pt x="8416814" y="2000732"/>
                  <a:pt x="8444796" y="1971889"/>
                  <a:pt x="8481372" y="1959745"/>
                </a:cubicBezTo>
                <a:cubicBezTo>
                  <a:pt x="8494374" y="1955444"/>
                  <a:pt x="8515746" y="1946335"/>
                  <a:pt x="8505390" y="1922299"/>
                </a:cubicBezTo>
                <a:cubicBezTo>
                  <a:pt x="8496577" y="1902312"/>
                  <a:pt x="8479170" y="1908382"/>
                  <a:pt x="8463305" y="1914202"/>
                </a:cubicBezTo>
                <a:cubicBezTo>
                  <a:pt x="8425186" y="1928626"/>
                  <a:pt x="8385745" y="1928877"/>
                  <a:pt x="8334185" y="1928626"/>
                </a:cubicBezTo>
                <a:cubicBezTo>
                  <a:pt x="8377372" y="1862588"/>
                  <a:pt x="8456476" y="1882323"/>
                  <a:pt x="8493491" y="1812998"/>
                </a:cubicBezTo>
                <a:cubicBezTo>
                  <a:pt x="8447220" y="1800852"/>
                  <a:pt x="8411525" y="1825901"/>
                  <a:pt x="8374066" y="1830708"/>
                </a:cubicBezTo>
                <a:cubicBezTo>
                  <a:pt x="8340136" y="1835009"/>
                  <a:pt x="8331762" y="1823372"/>
                  <a:pt x="8339694" y="1785166"/>
                </a:cubicBezTo>
                <a:cubicBezTo>
                  <a:pt x="8352032" y="1725708"/>
                  <a:pt x="8333524" y="1695347"/>
                  <a:pt x="8284168" y="1711540"/>
                </a:cubicBezTo>
                <a:cubicBezTo>
                  <a:pt x="8238339" y="1726720"/>
                  <a:pt x="8233491" y="1704457"/>
                  <a:pt x="8245831" y="1670552"/>
                </a:cubicBezTo>
                <a:cubicBezTo>
                  <a:pt x="8263456" y="1621216"/>
                  <a:pt x="8243407" y="1583011"/>
                  <a:pt x="8229745" y="1541517"/>
                </a:cubicBezTo>
                <a:cubicBezTo>
                  <a:pt x="8208812" y="1478263"/>
                  <a:pt x="8217625" y="1447395"/>
                  <a:pt x="8262796" y="1400336"/>
                </a:cubicBezTo>
                <a:cubicBezTo>
                  <a:pt x="8288134" y="1374020"/>
                  <a:pt x="8315455" y="1351758"/>
                  <a:pt x="8352254" y="1328987"/>
                </a:cubicBezTo>
                <a:cubicBezTo>
                  <a:pt x="8267422" y="1316589"/>
                  <a:pt x="8356441" y="1274842"/>
                  <a:pt x="8326473" y="1248781"/>
                </a:cubicBezTo>
                <a:cubicBezTo>
                  <a:pt x="8266541" y="1238155"/>
                  <a:pt x="8217625" y="1321142"/>
                  <a:pt x="8136099" y="1297360"/>
                </a:cubicBezTo>
                <a:cubicBezTo>
                  <a:pt x="8236795" y="1225502"/>
                  <a:pt x="8348067" y="1201974"/>
                  <a:pt x="8420998" y="1106336"/>
                </a:cubicBezTo>
                <a:cubicBezTo>
                  <a:pt x="8404254" y="1084576"/>
                  <a:pt x="8387508" y="1104818"/>
                  <a:pt x="8373186" y="1096722"/>
                </a:cubicBezTo>
                <a:cubicBezTo>
                  <a:pt x="8373627" y="1091662"/>
                  <a:pt x="8372523" y="1084070"/>
                  <a:pt x="8375169" y="1081794"/>
                </a:cubicBezTo>
                <a:cubicBezTo>
                  <a:pt x="8429592" y="1029673"/>
                  <a:pt x="8430475" y="1028409"/>
                  <a:pt x="8372084" y="989950"/>
                </a:cubicBezTo>
                <a:cubicBezTo>
                  <a:pt x="8351592" y="976540"/>
                  <a:pt x="8353356" y="964648"/>
                  <a:pt x="8364151" y="947697"/>
                </a:cubicBezTo>
                <a:cubicBezTo>
                  <a:pt x="8371865" y="935805"/>
                  <a:pt x="8381118" y="925179"/>
                  <a:pt x="8376711" y="899118"/>
                </a:cubicBezTo>
                <a:cubicBezTo>
                  <a:pt x="8344763" y="932517"/>
                  <a:pt x="8190304" y="921636"/>
                  <a:pt x="8162981" y="918094"/>
                </a:cubicBezTo>
                <a:cubicBezTo>
                  <a:pt x="8132354" y="914300"/>
                  <a:pt x="8102167" y="898107"/>
                  <a:pt x="8069999" y="906961"/>
                </a:cubicBezTo>
                <a:cubicBezTo>
                  <a:pt x="8044219" y="914048"/>
                  <a:pt x="7924795" y="982613"/>
                  <a:pt x="7907827" y="903926"/>
                </a:cubicBezTo>
                <a:cubicBezTo>
                  <a:pt x="7906945" y="900130"/>
                  <a:pt x="7858693" y="908987"/>
                  <a:pt x="7832692" y="913287"/>
                </a:cubicBezTo>
                <a:cubicBezTo>
                  <a:pt x="7809776" y="916830"/>
                  <a:pt x="7783996" y="932517"/>
                  <a:pt x="7768573" y="901144"/>
                </a:cubicBezTo>
                <a:cubicBezTo>
                  <a:pt x="7759538" y="882673"/>
                  <a:pt x="7796776" y="846999"/>
                  <a:pt x="7830048" y="843963"/>
                </a:cubicBezTo>
                <a:cubicBezTo>
                  <a:pt x="7858913" y="841178"/>
                  <a:pt x="7889099" y="837130"/>
                  <a:pt x="7916642" y="844721"/>
                </a:cubicBezTo>
                <a:cubicBezTo>
                  <a:pt x="7950573" y="853831"/>
                  <a:pt x="7968860" y="839156"/>
                  <a:pt x="7978337" y="807530"/>
                </a:cubicBezTo>
                <a:cubicBezTo>
                  <a:pt x="7988911" y="772614"/>
                  <a:pt x="8009185" y="756419"/>
                  <a:pt x="8037167" y="740226"/>
                </a:cubicBezTo>
                <a:cubicBezTo>
                  <a:pt x="8105033" y="701012"/>
                  <a:pt x="8170253" y="655722"/>
                  <a:pt x="8244728" y="632950"/>
                </a:cubicBezTo>
                <a:cubicBezTo>
                  <a:pt x="8259491" y="628396"/>
                  <a:pt x="8275796" y="622323"/>
                  <a:pt x="8282626" y="592216"/>
                </a:cubicBezTo>
                <a:cubicBezTo>
                  <a:pt x="8081014" y="637251"/>
                  <a:pt x="7897251" y="754650"/>
                  <a:pt x="7689250" y="747818"/>
                </a:cubicBezTo>
                <a:cubicBezTo>
                  <a:pt x="7746098" y="710625"/>
                  <a:pt x="7811978" y="708600"/>
                  <a:pt x="7872573" y="682541"/>
                </a:cubicBezTo>
                <a:cubicBezTo>
                  <a:pt x="7829607" y="663058"/>
                  <a:pt x="7789284" y="683299"/>
                  <a:pt x="7748521" y="694433"/>
                </a:cubicBezTo>
                <a:cubicBezTo>
                  <a:pt x="7714368" y="703539"/>
                  <a:pt x="7683521" y="705058"/>
                  <a:pt x="7679775" y="650662"/>
                </a:cubicBezTo>
                <a:cubicBezTo>
                  <a:pt x="7681099" y="647120"/>
                  <a:pt x="7680878" y="642565"/>
                  <a:pt x="7680657" y="638264"/>
                </a:cubicBezTo>
                <a:cubicBezTo>
                  <a:pt x="7692117" y="615746"/>
                  <a:pt x="7709962" y="604107"/>
                  <a:pt x="7731115" y="597528"/>
                </a:cubicBezTo>
                <a:cubicBezTo>
                  <a:pt x="7743895" y="593480"/>
                  <a:pt x="7760860" y="587408"/>
                  <a:pt x="7760642" y="571216"/>
                </a:cubicBezTo>
                <a:cubicBezTo>
                  <a:pt x="7759980" y="511252"/>
                  <a:pt x="7800743" y="493793"/>
                  <a:pt x="7841505" y="476336"/>
                </a:cubicBezTo>
                <a:cubicBezTo>
                  <a:pt x="7818810" y="446481"/>
                  <a:pt x="7800963" y="468492"/>
                  <a:pt x="7783776" y="466216"/>
                </a:cubicBezTo>
                <a:cubicBezTo>
                  <a:pt x="7772539" y="464697"/>
                  <a:pt x="7762403" y="461915"/>
                  <a:pt x="7762403" y="446481"/>
                </a:cubicBezTo>
                <a:cubicBezTo>
                  <a:pt x="7762183" y="433576"/>
                  <a:pt x="7767472" y="418901"/>
                  <a:pt x="7778488" y="418650"/>
                </a:cubicBezTo>
                <a:cubicBezTo>
                  <a:pt x="7847454" y="416372"/>
                  <a:pt x="7885573" y="333384"/>
                  <a:pt x="7957184" y="333131"/>
                </a:cubicBezTo>
                <a:cubicBezTo>
                  <a:pt x="7999930" y="333131"/>
                  <a:pt x="7934928" y="286324"/>
                  <a:pt x="7971064" y="266841"/>
                </a:cubicBezTo>
                <a:cubicBezTo>
                  <a:pt x="7978998" y="262539"/>
                  <a:pt x="7950352" y="255964"/>
                  <a:pt x="7937572" y="256975"/>
                </a:cubicBezTo>
                <a:cubicBezTo>
                  <a:pt x="7925014" y="257986"/>
                  <a:pt x="7913777" y="270384"/>
                  <a:pt x="7898573" y="261528"/>
                </a:cubicBezTo>
                <a:cubicBezTo>
                  <a:pt x="7890201" y="229903"/>
                  <a:pt x="7911793" y="218263"/>
                  <a:pt x="7929642" y="209408"/>
                </a:cubicBezTo>
                <a:cubicBezTo>
                  <a:pt x="7970845" y="188914"/>
                  <a:pt x="8010947" y="164120"/>
                  <a:pt x="8056117" y="156782"/>
                </a:cubicBezTo>
                <a:cubicBezTo>
                  <a:pt x="8072200" y="154252"/>
                  <a:pt x="8032981" y="120348"/>
                  <a:pt x="8025270" y="108457"/>
                </a:cubicBezTo>
                <a:cubicBezTo>
                  <a:pt x="8070715" y="77210"/>
                  <a:pt x="8118460" y="54170"/>
                  <a:pt x="8167695" y="35609"/>
                </a:cubicBezTo>
                <a:lnTo>
                  <a:pt x="8251347" y="10203"/>
                </a:lnTo>
                <a:close/>
                <a:moveTo>
                  <a:pt x="0" y="0"/>
                </a:moveTo>
                <a:lnTo>
                  <a:pt x="12192000" y="0"/>
                </a:lnTo>
                <a:lnTo>
                  <a:pt x="12192000" y="10202"/>
                </a:lnTo>
                <a:lnTo>
                  <a:pt x="10023511" y="10202"/>
                </a:lnTo>
                <a:lnTo>
                  <a:pt x="10081290" y="46954"/>
                </a:lnTo>
                <a:cubicBezTo>
                  <a:pt x="10124649" y="67728"/>
                  <a:pt x="10173137" y="84332"/>
                  <a:pt x="10208104" y="121978"/>
                </a:cubicBezTo>
                <a:cubicBezTo>
                  <a:pt x="10094034" y="151970"/>
                  <a:pt x="9991464" y="182272"/>
                  <a:pt x="9887339" y="204920"/>
                </a:cubicBezTo>
                <a:cubicBezTo>
                  <a:pt x="9776996" y="228793"/>
                  <a:pt x="9683441" y="293373"/>
                  <a:pt x="9575589" y="322144"/>
                </a:cubicBezTo>
                <a:cubicBezTo>
                  <a:pt x="9552585" y="328266"/>
                  <a:pt x="9524923" y="349690"/>
                  <a:pt x="9516842" y="370501"/>
                </a:cubicBezTo>
                <a:cubicBezTo>
                  <a:pt x="9490734" y="437836"/>
                  <a:pt x="8969489" y="626679"/>
                  <a:pt x="9031031" y="686665"/>
                </a:cubicBezTo>
                <a:cubicBezTo>
                  <a:pt x="9056518" y="711458"/>
                  <a:pt x="9089464" y="729209"/>
                  <a:pt x="9123967" y="753695"/>
                </a:cubicBezTo>
                <a:cubicBezTo>
                  <a:pt x="9072057" y="799910"/>
                  <a:pt x="9013626" y="820111"/>
                  <a:pt x="8951461" y="833883"/>
                </a:cubicBezTo>
                <a:cubicBezTo>
                  <a:pt x="8932810" y="838168"/>
                  <a:pt x="8914473" y="846737"/>
                  <a:pt x="8912607" y="867550"/>
                </a:cubicBezTo>
                <a:cubicBezTo>
                  <a:pt x="8910744" y="889280"/>
                  <a:pt x="8929704" y="897848"/>
                  <a:pt x="8945555" y="907951"/>
                </a:cubicBezTo>
                <a:cubicBezTo>
                  <a:pt x="8967622" y="922028"/>
                  <a:pt x="8989069" y="934273"/>
                  <a:pt x="9017042" y="936109"/>
                </a:cubicBezTo>
                <a:cubicBezTo>
                  <a:pt x="9063046" y="938863"/>
                  <a:pt x="9085112" y="978039"/>
                  <a:pt x="9111842" y="1007420"/>
                </a:cubicBezTo>
                <a:cubicBezTo>
                  <a:pt x="9126761" y="1023949"/>
                  <a:pt x="9134223" y="1057308"/>
                  <a:pt x="9108115" y="1063124"/>
                </a:cubicBezTo>
                <a:cubicBezTo>
                  <a:pt x="9045328" y="1077205"/>
                  <a:pt x="9050302" y="1117910"/>
                  <a:pt x="9051854" y="1164126"/>
                </a:cubicBezTo>
                <a:cubicBezTo>
                  <a:pt x="9054030" y="1221361"/>
                  <a:pt x="9091019" y="1247681"/>
                  <a:pt x="9136399" y="1269719"/>
                </a:cubicBezTo>
                <a:cubicBezTo>
                  <a:pt x="9151940" y="1277369"/>
                  <a:pt x="9174006" y="1277064"/>
                  <a:pt x="9179914" y="1300937"/>
                </a:cubicBezTo>
                <a:cubicBezTo>
                  <a:pt x="9154426" y="1323586"/>
                  <a:pt x="9123344" y="1305223"/>
                  <a:pt x="9095990" y="1311649"/>
                </a:cubicBezTo>
                <a:cubicBezTo>
                  <a:pt x="9073302" y="1316851"/>
                  <a:pt x="9035692" y="1314098"/>
                  <a:pt x="9066775" y="1355722"/>
                </a:cubicBezTo>
                <a:cubicBezTo>
                  <a:pt x="9075790" y="1367658"/>
                  <a:pt x="9065221" y="1376842"/>
                  <a:pt x="9053719" y="1377759"/>
                </a:cubicBezTo>
                <a:cubicBezTo>
                  <a:pt x="8961718" y="1387247"/>
                  <a:pt x="9003989" y="1471416"/>
                  <a:pt x="8974460" y="1515794"/>
                </a:cubicBezTo>
                <a:cubicBezTo>
                  <a:pt x="8966381" y="1528036"/>
                  <a:pt x="8975084" y="1549154"/>
                  <a:pt x="8987827" y="1554357"/>
                </a:cubicBezTo>
                <a:cubicBezTo>
                  <a:pt x="9069261" y="1588638"/>
                  <a:pt x="9080451" y="1670357"/>
                  <a:pt x="9119926" y="1740752"/>
                </a:cubicBezTo>
                <a:cubicBezTo>
                  <a:pt x="9077031" y="1768602"/>
                  <a:pt x="9025747" y="1774723"/>
                  <a:pt x="8979435" y="1792782"/>
                </a:cubicBezTo>
                <a:cubicBezTo>
                  <a:pt x="8931257" y="1811758"/>
                  <a:pt x="8931257" y="1825837"/>
                  <a:pt x="8971042" y="1880927"/>
                </a:cubicBezTo>
                <a:cubicBezTo>
                  <a:pt x="8867539" y="1892865"/>
                  <a:pt x="8867539" y="1892865"/>
                  <a:pt x="8899553" y="1979481"/>
                </a:cubicBezTo>
                <a:cubicBezTo>
                  <a:pt x="8812832" y="1987439"/>
                  <a:pt x="8755644" y="2028451"/>
                  <a:pt x="8742279" y="2118129"/>
                </a:cubicBezTo>
                <a:cubicBezTo>
                  <a:pt x="8735751" y="2161590"/>
                  <a:pt x="8696588" y="2182094"/>
                  <a:pt x="8653074" y="2211172"/>
                </a:cubicBezTo>
                <a:cubicBezTo>
                  <a:pt x="8707155" y="2239331"/>
                  <a:pt x="8743833" y="2298094"/>
                  <a:pt x="8806929" y="2235961"/>
                </a:cubicBezTo>
                <a:cubicBezTo>
                  <a:pt x="8829929" y="2213314"/>
                  <a:pt x="8827757" y="2242084"/>
                  <a:pt x="8830862" y="2250347"/>
                </a:cubicBezTo>
                <a:cubicBezTo>
                  <a:pt x="8838321" y="2270546"/>
                  <a:pt x="8822781" y="2284015"/>
                  <a:pt x="8812524" y="2299317"/>
                </a:cubicBezTo>
                <a:cubicBezTo>
                  <a:pt x="8802578" y="2314621"/>
                  <a:pt x="8790765" y="2330841"/>
                  <a:pt x="8787969" y="2347984"/>
                </a:cubicBezTo>
                <a:cubicBezTo>
                  <a:pt x="8786105" y="2359919"/>
                  <a:pt x="8795118" y="2377363"/>
                  <a:pt x="8805064" y="2386240"/>
                </a:cubicBezTo>
                <a:cubicBezTo>
                  <a:pt x="8857283" y="2433068"/>
                  <a:pt x="8826201" y="2538354"/>
                  <a:pt x="8925043" y="2551822"/>
                </a:cubicBezTo>
                <a:cubicBezTo>
                  <a:pt x="8969489" y="2557941"/>
                  <a:pt x="8990934" y="2596506"/>
                  <a:pt x="9023571" y="2617624"/>
                </a:cubicBezTo>
                <a:cubicBezTo>
                  <a:pt x="9137020" y="2691385"/>
                  <a:pt x="9212861" y="2786265"/>
                  <a:pt x="9247982" y="2916649"/>
                </a:cubicBezTo>
                <a:cubicBezTo>
                  <a:pt x="9257617" y="2952764"/>
                  <a:pt x="9294606" y="2981842"/>
                  <a:pt x="9318539" y="3013671"/>
                </a:cubicBezTo>
                <a:cubicBezTo>
                  <a:pt x="9307037" y="3036932"/>
                  <a:pt x="9244252" y="2986737"/>
                  <a:pt x="9266320" y="3047949"/>
                </a:cubicBezTo>
                <a:cubicBezTo>
                  <a:pt x="9283104" y="3093860"/>
                  <a:pt x="9325999" y="3122324"/>
                  <a:pt x="9366406" y="3149564"/>
                </a:cubicBezTo>
                <a:cubicBezTo>
                  <a:pt x="9412407" y="3180476"/>
                  <a:pt x="9463381" y="3205267"/>
                  <a:pt x="9484207" y="3262501"/>
                </a:cubicBezTo>
                <a:cubicBezTo>
                  <a:pt x="9488559" y="3274744"/>
                  <a:pt x="9502544" y="3287599"/>
                  <a:pt x="9514977" y="3292497"/>
                </a:cubicBezTo>
                <a:cubicBezTo>
                  <a:pt x="10163348" y="4299754"/>
                  <a:pt x="11759406" y="4306487"/>
                  <a:pt x="11943411" y="4299446"/>
                </a:cubicBezTo>
                <a:cubicBezTo>
                  <a:pt x="11999126" y="4297227"/>
                  <a:pt x="12054083" y="4291680"/>
                  <a:pt x="12108408" y="4283397"/>
                </a:cubicBezTo>
                <a:lnTo>
                  <a:pt x="12192000" y="4266564"/>
                </a:lnTo>
                <a:lnTo>
                  <a:pt x="12192000" y="6858000"/>
                </a:lnTo>
                <a:lnTo>
                  <a:pt x="0" y="6858000"/>
                </a:lnTo>
                <a:lnTo>
                  <a:pt x="0" y="6205082"/>
                </a:lnTo>
                <a:lnTo>
                  <a:pt x="31834" y="6211531"/>
                </a:lnTo>
                <a:cubicBezTo>
                  <a:pt x="102913" y="6222434"/>
                  <a:pt x="174818" y="6229736"/>
                  <a:pt x="247714" y="6232657"/>
                </a:cubicBezTo>
                <a:cubicBezTo>
                  <a:pt x="488463" y="6241925"/>
                  <a:pt x="2576720" y="6233063"/>
                  <a:pt x="3425038" y="4907153"/>
                </a:cubicBezTo>
                <a:cubicBezTo>
                  <a:pt x="3441305" y="4900705"/>
                  <a:pt x="3459603" y="4883784"/>
                  <a:pt x="3465296" y="4867667"/>
                </a:cubicBezTo>
                <a:cubicBezTo>
                  <a:pt x="3492545" y="4792327"/>
                  <a:pt x="3559239" y="4759693"/>
                  <a:pt x="3619425" y="4719002"/>
                </a:cubicBezTo>
                <a:cubicBezTo>
                  <a:pt x="3672294" y="4683144"/>
                  <a:pt x="3728417" y="4645676"/>
                  <a:pt x="3750377" y="4585241"/>
                </a:cubicBezTo>
                <a:cubicBezTo>
                  <a:pt x="3779250" y="4504664"/>
                  <a:pt x="3697103" y="4570738"/>
                  <a:pt x="3682054" y="4540118"/>
                </a:cubicBezTo>
                <a:cubicBezTo>
                  <a:pt x="3713368" y="4498220"/>
                  <a:pt x="3761764" y="4459943"/>
                  <a:pt x="3774370" y="4412403"/>
                </a:cubicBezTo>
                <a:cubicBezTo>
                  <a:pt x="3820322" y="4240771"/>
                  <a:pt x="3919551" y="4115875"/>
                  <a:pt x="4067986" y="4018780"/>
                </a:cubicBezTo>
                <a:cubicBezTo>
                  <a:pt x="4110687" y="3990980"/>
                  <a:pt x="4138745" y="3940215"/>
                  <a:pt x="4196899" y="3932160"/>
                </a:cubicBezTo>
                <a:cubicBezTo>
                  <a:pt x="4326221" y="3914431"/>
                  <a:pt x="4285554" y="3775837"/>
                  <a:pt x="4353877" y="3714196"/>
                </a:cubicBezTo>
                <a:cubicBezTo>
                  <a:pt x="4366890" y="3702509"/>
                  <a:pt x="4378682" y="3679548"/>
                  <a:pt x="4376244" y="3663837"/>
                </a:cubicBezTo>
                <a:cubicBezTo>
                  <a:pt x="4372586" y="3641270"/>
                  <a:pt x="4357130" y="3619918"/>
                  <a:pt x="4344116" y="3599773"/>
                </a:cubicBezTo>
                <a:cubicBezTo>
                  <a:pt x="4330695" y="3579630"/>
                  <a:pt x="4310365" y="3561901"/>
                  <a:pt x="4320122" y="3535311"/>
                </a:cubicBezTo>
                <a:cubicBezTo>
                  <a:pt x="4324186" y="3524435"/>
                  <a:pt x="4321344" y="3486562"/>
                  <a:pt x="4351436" y="3516374"/>
                </a:cubicBezTo>
                <a:cubicBezTo>
                  <a:pt x="4433989" y="3598163"/>
                  <a:pt x="4481978" y="3520810"/>
                  <a:pt x="4552738" y="3483742"/>
                </a:cubicBezTo>
                <a:cubicBezTo>
                  <a:pt x="4495805" y="3445466"/>
                  <a:pt x="4444564" y="3418474"/>
                  <a:pt x="4436023" y="3361265"/>
                </a:cubicBezTo>
                <a:cubicBezTo>
                  <a:pt x="4418537" y="3243216"/>
                  <a:pt x="4343713" y="3189231"/>
                  <a:pt x="4230249" y="3178754"/>
                </a:cubicBezTo>
                <a:cubicBezTo>
                  <a:pt x="4272135" y="3064738"/>
                  <a:pt x="4272135" y="3064738"/>
                  <a:pt x="4136714" y="3049023"/>
                </a:cubicBezTo>
                <a:cubicBezTo>
                  <a:pt x="4188768" y="2976505"/>
                  <a:pt x="4188768" y="2957972"/>
                  <a:pt x="4125732" y="2932992"/>
                </a:cubicBezTo>
                <a:cubicBezTo>
                  <a:pt x="4065138" y="2909221"/>
                  <a:pt x="3998039" y="2901162"/>
                  <a:pt x="3941916" y="2864502"/>
                </a:cubicBezTo>
                <a:cubicBezTo>
                  <a:pt x="3993565" y="2771837"/>
                  <a:pt x="4008205" y="2664266"/>
                  <a:pt x="4114752" y="2619140"/>
                </a:cubicBezTo>
                <a:cubicBezTo>
                  <a:pt x="4131425" y="2612292"/>
                  <a:pt x="4142812" y="2584492"/>
                  <a:pt x="4132241" y="2568377"/>
                </a:cubicBezTo>
                <a:cubicBezTo>
                  <a:pt x="4093606" y="2509959"/>
                  <a:pt x="4148913" y="2399163"/>
                  <a:pt x="4028540" y="2386674"/>
                </a:cubicBezTo>
                <a:cubicBezTo>
                  <a:pt x="4013491" y="2385466"/>
                  <a:pt x="3999664" y="2373378"/>
                  <a:pt x="4011458" y="2357665"/>
                </a:cubicBezTo>
                <a:cubicBezTo>
                  <a:pt x="4052127" y="2302873"/>
                  <a:pt x="4002918" y="2306498"/>
                  <a:pt x="3973233" y="2299649"/>
                </a:cubicBezTo>
                <a:cubicBezTo>
                  <a:pt x="3937444" y="2291191"/>
                  <a:pt x="3896777" y="2315362"/>
                  <a:pt x="3863429" y="2285548"/>
                </a:cubicBezTo>
                <a:cubicBezTo>
                  <a:pt x="3871158" y="2254123"/>
                  <a:pt x="3900029" y="2254525"/>
                  <a:pt x="3920363" y="2244454"/>
                </a:cubicBezTo>
                <a:cubicBezTo>
                  <a:pt x="3979737" y="2215444"/>
                  <a:pt x="4028133" y="2180798"/>
                  <a:pt x="4030981" y="2105456"/>
                </a:cubicBezTo>
                <a:cubicBezTo>
                  <a:pt x="4033011" y="2044620"/>
                  <a:pt x="4039518" y="1991037"/>
                  <a:pt x="3957370" y="1972502"/>
                </a:cubicBezTo>
                <a:cubicBezTo>
                  <a:pt x="3923211" y="1964846"/>
                  <a:pt x="3932973" y="1920933"/>
                  <a:pt x="3952493" y="1899176"/>
                </a:cubicBezTo>
                <a:cubicBezTo>
                  <a:pt x="3987466" y="1860500"/>
                  <a:pt x="4016337" y="1808931"/>
                  <a:pt x="4076527" y="1805304"/>
                </a:cubicBezTo>
                <a:cubicBezTo>
                  <a:pt x="4113127" y="1802888"/>
                  <a:pt x="4141188" y="1786769"/>
                  <a:pt x="4170061" y="1768238"/>
                </a:cubicBezTo>
                <a:cubicBezTo>
                  <a:pt x="4190800" y="1754940"/>
                  <a:pt x="4215607" y="1743661"/>
                  <a:pt x="4213168" y="1715057"/>
                </a:cubicBezTo>
                <a:cubicBezTo>
                  <a:pt x="4210729" y="1687660"/>
                  <a:pt x="4186736" y="1676379"/>
                  <a:pt x="4162334" y="1670739"/>
                </a:cubicBezTo>
                <a:cubicBezTo>
                  <a:pt x="4080998" y="1652609"/>
                  <a:pt x="4004547" y="1626018"/>
                  <a:pt x="3936629" y="1565182"/>
                </a:cubicBezTo>
                <a:cubicBezTo>
                  <a:pt x="3981773" y="1532950"/>
                  <a:pt x="4024878" y="1509583"/>
                  <a:pt x="4058225" y="1476947"/>
                </a:cubicBezTo>
                <a:cubicBezTo>
                  <a:pt x="4138745" y="1397984"/>
                  <a:pt x="3456757" y="1149400"/>
                  <a:pt x="3422598" y="1060763"/>
                </a:cubicBezTo>
                <a:cubicBezTo>
                  <a:pt x="3412025" y="1033367"/>
                  <a:pt x="3375832" y="1005166"/>
                  <a:pt x="3345734" y="997107"/>
                </a:cubicBezTo>
                <a:cubicBezTo>
                  <a:pt x="3204622" y="959235"/>
                  <a:pt x="3082216" y="874224"/>
                  <a:pt x="2937846" y="842798"/>
                </a:cubicBezTo>
                <a:cubicBezTo>
                  <a:pt x="2801610" y="812986"/>
                  <a:pt x="2667409" y="773098"/>
                  <a:pt x="2518162" y="733618"/>
                </a:cubicBezTo>
                <a:cubicBezTo>
                  <a:pt x="2609662" y="634506"/>
                  <a:pt x="2771925" y="646191"/>
                  <a:pt x="2809744" y="503164"/>
                </a:cubicBezTo>
                <a:cubicBezTo>
                  <a:pt x="2662121" y="466098"/>
                  <a:pt x="2506776" y="508403"/>
                  <a:pt x="2364438" y="449579"/>
                </a:cubicBezTo>
                <a:cubicBezTo>
                  <a:pt x="2352239" y="444343"/>
                  <a:pt x="2335563" y="449579"/>
                  <a:pt x="2320927" y="451191"/>
                </a:cubicBezTo>
                <a:cubicBezTo>
                  <a:pt x="2027715" y="482617"/>
                  <a:pt x="1735723" y="455221"/>
                  <a:pt x="1446580" y="415735"/>
                </a:cubicBezTo>
                <a:cubicBezTo>
                  <a:pt x="1030148" y="359334"/>
                  <a:pt x="612089" y="323476"/>
                  <a:pt x="193217" y="298092"/>
                </a:cubicBezTo>
                <a:lnTo>
                  <a:pt x="0" y="287674"/>
                </a:lnTo>
                <a:close/>
              </a:path>
            </a:pathLst>
          </a:custGeom>
          <a:solidFill>
            <a:schemeClr val="bg2">
              <a:alpha val="50000"/>
            </a:schemeClr>
          </a:solidFill>
          <a:ln w="32707" cap="flat">
            <a:noFill/>
            <a:prstDash val="solid"/>
            <a:miter/>
          </a:ln>
        </p:spPr>
        <p:txBody>
          <a:bodyPr rtlCol="0" anchor="ctr"/>
          <a:lstStyle/>
          <a:p>
            <a:pPr defTabSz="457200"/>
            <a:endParaRPr lang="en-US">
              <a:solidFill>
                <a:schemeClr val="tx1"/>
              </a:solidFill>
            </a:endParaRPr>
          </a:p>
        </p:txBody>
      </p:sp>
      <p:sp>
        <p:nvSpPr>
          <p:cNvPr id="2" name="Title 1"/>
          <p:cNvSpPr>
            <a:spLocks noGrp="1"/>
          </p:cNvSpPr>
          <p:nvPr>
            <p:ph type="ctrTitle"/>
          </p:nvPr>
        </p:nvSpPr>
        <p:spPr>
          <a:xfrm>
            <a:off x="4552739" y="4224938"/>
            <a:ext cx="6801055" cy="1459355"/>
          </a:xfrm>
        </p:spPr>
        <p:txBody>
          <a:bodyPr anchor="b">
            <a:normAutofit/>
          </a:bodyPr>
          <a:lstStyle/>
          <a:p>
            <a:pPr algn="l"/>
            <a:r>
              <a:rPr lang="en-US" sz="3400" dirty="0"/>
              <a:t>Rotation of a rigid body, moment of inertia, angular momentum and KE</a:t>
            </a:r>
            <a:endParaRPr lang="en-US" sz="3400" cap="all" dirty="0"/>
          </a:p>
        </p:txBody>
      </p:sp>
      <p:pic>
        <p:nvPicPr>
          <p:cNvPr id="7" name="Picture 6">
            <a:extLst>
              <a:ext uri="{FF2B5EF4-FFF2-40B4-BE49-F238E27FC236}">
                <a16:creationId xmlns:a16="http://schemas.microsoft.com/office/drawing/2014/main" id="{23C31AA8-D183-A315-C5DA-54D62B4A873C}"/>
              </a:ext>
            </a:extLst>
          </p:cNvPr>
          <p:cNvPicPr>
            <a:picLocks noChangeAspect="1"/>
          </p:cNvPicPr>
          <p:nvPr/>
        </p:nvPicPr>
        <p:blipFill>
          <a:blip r:embed="rId3"/>
          <a:stretch>
            <a:fillRect/>
          </a:stretch>
        </p:blipFill>
        <p:spPr>
          <a:xfrm>
            <a:off x="249289" y="2739749"/>
            <a:ext cx="2827866" cy="777663"/>
          </a:xfrm>
          <a:prstGeom prst="rect">
            <a:avLst/>
          </a:prstGeom>
        </p:spPr>
      </p:pic>
      <p:pic>
        <p:nvPicPr>
          <p:cNvPr id="6" name="Picture 5">
            <a:extLst>
              <a:ext uri="{FF2B5EF4-FFF2-40B4-BE49-F238E27FC236}">
                <a16:creationId xmlns:a16="http://schemas.microsoft.com/office/drawing/2014/main" id="{57138883-9A7E-506D-9CE5-F80332AEAA95}"/>
              </a:ext>
            </a:extLst>
          </p:cNvPr>
          <p:cNvPicPr>
            <a:picLocks noChangeAspect="1"/>
          </p:cNvPicPr>
          <p:nvPr/>
        </p:nvPicPr>
        <p:blipFill>
          <a:blip r:embed="rId4"/>
          <a:stretch>
            <a:fillRect/>
          </a:stretch>
        </p:blipFill>
        <p:spPr>
          <a:xfrm>
            <a:off x="5322221" y="1317568"/>
            <a:ext cx="2255373" cy="479734"/>
          </a:xfrm>
          <a:prstGeom prst="rect">
            <a:avLst/>
          </a:prstGeom>
        </p:spPr>
      </p:pic>
      <p:pic>
        <p:nvPicPr>
          <p:cNvPr id="5" name="Picture 4" descr="Diagram&#10;&#10;Description automatically generated"/>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p:blipFill>
        <p:spPr>
          <a:xfrm>
            <a:off x="9822660" y="1466007"/>
            <a:ext cx="1994453" cy="1055886"/>
          </a:xfrm>
          <a:prstGeom prst="rect">
            <a:avLst/>
          </a:prstGeom>
        </p:spPr>
      </p:pic>
    </p:spTree>
    <p:extLst>
      <p:ext uri="{BB962C8B-B14F-4D97-AF65-F5344CB8AC3E}">
        <p14:creationId xmlns:p14="http://schemas.microsoft.com/office/powerpoint/2010/main" val="3524771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10">
            <a:extLst>
              <a:ext uri="{FF2B5EF4-FFF2-40B4-BE49-F238E27FC236}">
                <a16:creationId xmlns:a16="http://schemas.microsoft.com/office/drawing/2014/main" id="{88470751-4046-4A07-86D0-382F36ED54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37036" y="741082"/>
            <a:ext cx="10005161" cy="949606"/>
          </a:xfrm>
        </p:spPr>
        <p:txBody>
          <a:bodyPr>
            <a:normAutofit/>
          </a:bodyPr>
          <a:lstStyle/>
          <a:p>
            <a:pPr algn="ctr"/>
            <a:r>
              <a:rPr lang="en-US" altLang="en-US" sz="3700"/>
              <a:t>Relating linear and angular kinematics, continued</a:t>
            </a:r>
            <a:endParaRPr lang="en-US" sz="3700"/>
          </a:p>
        </p:txBody>
      </p:sp>
      <p:sp>
        <p:nvSpPr>
          <p:cNvPr id="23" name="Freeform: Shape 12">
            <a:extLst>
              <a:ext uri="{FF2B5EF4-FFF2-40B4-BE49-F238E27FC236}">
                <a16:creationId xmlns:a16="http://schemas.microsoft.com/office/drawing/2014/main" id="{798DAB7D-3A31-4ABA-87BC-3DC4343586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248399"/>
            <a:ext cx="12192000" cy="609602"/>
          </a:xfrm>
          <a:custGeom>
            <a:avLst/>
            <a:gdLst>
              <a:gd name="connsiteX0" fmla="*/ 5427496 w 12192000"/>
              <a:gd name="connsiteY0" fmla="*/ 48 h 843657"/>
              <a:gd name="connsiteX1" fmla="*/ 5725893 w 12192000"/>
              <a:gd name="connsiteY1" fmla="*/ 21789 h 843657"/>
              <a:gd name="connsiteX2" fmla="*/ 5843016 w 12192000"/>
              <a:gd name="connsiteY2" fmla="*/ 15229 h 843657"/>
              <a:gd name="connsiteX3" fmla="*/ 5846849 w 12192000"/>
              <a:gd name="connsiteY3" fmla="*/ 32983 h 843657"/>
              <a:gd name="connsiteX4" fmla="*/ 5899818 w 12192000"/>
              <a:gd name="connsiteY4" fmla="*/ 25502 h 843657"/>
              <a:gd name="connsiteX5" fmla="*/ 6034990 w 12192000"/>
              <a:gd name="connsiteY5" fmla="*/ 39501 h 843657"/>
              <a:gd name="connsiteX6" fmla="*/ 6231181 w 12192000"/>
              <a:gd name="connsiteY6" fmla="*/ 59432 h 843657"/>
              <a:gd name="connsiteX7" fmla="*/ 6336161 w 12192000"/>
              <a:gd name="connsiteY7" fmla="*/ 80469 h 843657"/>
              <a:gd name="connsiteX8" fmla="*/ 6424286 w 12192000"/>
              <a:gd name="connsiteY8" fmla="*/ 80202 h 843657"/>
              <a:gd name="connsiteX9" fmla="*/ 6498206 w 12192000"/>
              <a:gd name="connsiteY9" fmla="*/ 88921 h 843657"/>
              <a:gd name="connsiteX10" fmla="*/ 6524438 w 12192000"/>
              <a:gd name="connsiteY10" fmla="*/ 92235 h 843657"/>
              <a:gd name="connsiteX11" fmla="*/ 6528543 w 12192000"/>
              <a:gd name="connsiteY11" fmla="*/ 96055 h 843657"/>
              <a:gd name="connsiteX12" fmla="*/ 6550787 w 12192000"/>
              <a:gd name="connsiteY12" fmla="*/ 79748 h 843657"/>
              <a:gd name="connsiteX13" fmla="*/ 6638443 w 12192000"/>
              <a:gd name="connsiteY13" fmla="*/ 117301 h 843657"/>
              <a:gd name="connsiteX14" fmla="*/ 6639771 w 12192000"/>
              <a:gd name="connsiteY14" fmla="*/ 116273 h 843657"/>
              <a:gd name="connsiteX15" fmla="*/ 6733110 w 12192000"/>
              <a:gd name="connsiteY15" fmla="*/ 109431 h 843657"/>
              <a:gd name="connsiteX16" fmla="*/ 6823638 w 12192000"/>
              <a:gd name="connsiteY16" fmla="*/ 103653 h 843657"/>
              <a:gd name="connsiteX17" fmla="*/ 6834898 w 12192000"/>
              <a:gd name="connsiteY17" fmla="*/ 105044 h 843657"/>
              <a:gd name="connsiteX18" fmla="*/ 6835271 w 12192000"/>
              <a:gd name="connsiteY18" fmla="*/ 104811 h 843657"/>
              <a:gd name="connsiteX19" fmla="*/ 6847445 w 12192000"/>
              <a:gd name="connsiteY19" fmla="*/ 105763 h 843657"/>
              <a:gd name="connsiteX20" fmla="*/ 6855429 w 12192000"/>
              <a:gd name="connsiteY20" fmla="*/ 107584 h 843657"/>
              <a:gd name="connsiteX21" fmla="*/ 6923302 w 12192000"/>
              <a:gd name="connsiteY21" fmla="*/ 131290 h 843657"/>
              <a:gd name="connsiteX22" fmla="*/ 7046891 w 12192000"/>
              <a:gd name="connsiteY22" fmla="*/ 109264 h 843657"/>
              <a:gd name="connsiteX23" fmla="*/ 7233811 w 12192000"/>
              <a:gd name="connsiteY23" fmla="*/ 127598 h 843657"/>
              <a:gd name="connsiteX24" fmla="*/ 7371301 w 12192000"/>
              <a:gd name="connsiteY24" fmla="*/ 118421 h 843657"/>
              <a:gd name="connsiteX25" fmla="*/ 7574701 w 12192000"/>
              <a:gd name="connsiteY25" fmla="*/ 190435 h 843657"/>
              <a:gd name="connsiteX26" fmla="*/ 7580910 w 12192000"/>
              <a:gd name="connsiteY26" fmla="*/ 199699 h 843657"/>
              <a:gd name="connsiteX27" fmla="*/ 7592267 w 12192000"/>
              <a:gd name="connsiteY27" fmla="*/ 206716 h 843657"/>
              <a:gd name="connsiteX28" fmla="*/ 7594969 w 12192000"/>
              <a:gd name="connsiteY28" fmla="*/ 206552 h 843657"/>
              <a:gd name="connsiteX29" fmla="*/ 7612066 w 12192000"/>
              <a:gd name="connsiteY29" fmla="*/ 211669 h 843657"/>
              <a:gd name="connsiteX30" fmla="*/ 7613197 w 12192000"/>
              <a:gd name="connsiteY30" fmla="*/ 214836 h 843657"/>
              <a:gd name="connsiteX31" fmla="*/ 7624109 w 12192000"/>
              <a:gd name="connsiteY31" fmla="*/ 218987 h 843657"/>
              <a:gd name="connsiteX32" fmla="*/ 7643393 w 12192000"/>
              <a:gd name="connsiteY32" fmla="*/ 228895 h 843657"/>
              <a:gd name="connsiteX33" fmla="*/ 7649074 w 12192000"/>
              <a:gd name="connsiteY33" fmla="*/ 229127 h 843657"/>
              <a:gd name="connsiteX34" fmla="*/ 7681385 w 12192000"/>
              <a:gd name="connsiteY34" fmla="*/ 241546 h 843657"/>
              <a:gd name="connsiteX35" fmla="*/ 7682814 w 12192000"/>
              <a:gd name="connsiteY35" fmla="*/ 240947 h 843657"/>
              <a:gd name="connsiteX36" fmla="*/ 7696214 w 12192000"/>
              <a:gd name="connsiteY36" fmla="*/ 241085 h 843657"/>
              <a:gd name="connsiteX37" fmla="*/ 7819450 w 12192000"/>
              <a:gd name="connsiteY37" fmla="*/ 251097 h 843657"/>
              <a:gd name="connsiteX38" fmla="*/ 7826804 w 12192000"/>
              <a:gd name="connsiteY38" fmla="*/ 253271 h 843657"/>
              <a:gd name="connsiteX39" fmla="*/ 7827179 w 12192000"/>
              <a:gd name="connsiteY39" fmla="*/ 253144 h 843657"/>
              <a:gd name="connsiteX40" fmla="*/ 7835389 w 12192000"/>
              <a:gd name="connsiteY40" fmla="*/ 255095 h 843657"/>
              <a:gd name="connsiteX41" fmla="*/ 7840212 w 12192000"/>
              <a:gd name="connsiteY41" fmla="*/ 257235 h 843657"/>
              <a:gd name="connsiteX42" fmla="*/ 7854477 w 12192000"/>
              <a:gd name="connsiteY42" fmla="*/ 261452 h 843657"/>
              <a:gd name="connsiteX43" fmla="*/ 7925416 w 12192000"/>
              <a:gd name="connsiteY43" fmla="*/ 250871 h 843657"/>
              <a:gd name="connsiteX44" fmla="*/ 8027820 w 12192000"/>
              <a:gd name="connsiteY44" fmla="*/ 237431 h 843657"/>
              <a:gd name="connsiteX45" fmla="*/ 8082003 w 12192000"/>
              <a:gd name="connsiteY45" fmla="*/ 258480 h 843657"/>
              <a:gd name="connsiteX46" fmla="*/ 8258788 w 12192000"/>
              <a:gd name="connsiteY46" fmla="*/ 272192 h 843657"/>
              <a:gd name="connsiteX47" fmla="*/ 8292894 w 12192000"/>
              <a:gd name="connsiteY47" fmla="*/ 269919 h 843657"/>
              <a:gd name="connsiteX48" fmla="*/ 8297864 w 12192000"/>
              <a:gd name="connsiteY48" fmla="*/ 268332 h 843657"/>
              <a:gd name="connsiteX49" fmla="*/ 8304197 w 12192000"/>
              <a:gd name="connsiteY49" fmla="*/ 267834 h 843657"/>
              <a:gd name="connsiteX50" fmla="*/ 8320276 w 12192000"/>
              <a:gd name="connsiteY50" fmla="*/ 270133 h 843657"/>
              <a:gd name="connsiteX51" fmla="*/ 8326122 w 12192000"/>
              <a:gd name="connsiteY51" fmla="*/ 271603 h 843657"/>
              <a:gd name="connsiteX52" fmla="*/ 8335105 w 12192000"/>
              <a:gd name="connsiteY52" fmla="*/ 272466 h 843657"/>
              <a:gd name="connsiteX53" fmla="*/ 8335390 w 12192000"/>
              <a:gd name="connsiteY53" fmla="*/ 272295 h 843657"/>
              <a:gd name="connsiteX54" fmla="*/ 8383421 w 12192000"/>
              <a:gd name="connsiteY54" fmla="*/ 274638 h 843657"/>
              <a:gd name="connsiteX55" fmla="*/ 8443863 w 12192000"/>
              <a:gd name="connsiteY55" fmla="*/ 268710 h 843657"/>
              <a:gd name="connsiteX56" fmla="*/ 8467401 w 12192000"/>
              <a:gd name="connsiteY56" fmla="*/ 267736 h 843657"/>
              <a:gd name="connsiteX57" fmla="*/ 8480310 w 12192000"/>
              <a:gd name="connsiteY57" fmla="*/ 266190 h 843657"/>
              <a:gd name="connsiteX58" fmla="*/ 8481334 w 12192000"/>
              <a:gd name="connsiteY58" fmla="*/ 265430 h 843657"/>
              <a:gd name="connsiteX59" fmla="*/ 8519400 w 12192000"/>
              <a:gd name="connsiteY59" fmla="*/ 273417 h 843657"/>
              <a:gd name="connsiteX60" fmla="*/ 8673416 w 12192000"/>
              <a:gd name="connsiteY60" fmla="*/ 324197 h 843657"/>
              <a:gd name="connsiteX61" fmla="*/ 8915200 w 12192000"/>
              <a:gd name="connsiteY61" fmla="*/ 356781 h 843657"/>
              <a:gd name="connsiteX62" fmla="*/ 9059198 w 12192000"/>
              <a:gd name="connsiteY62" fmla="*/ 364924 h 843657"/>
              <a:gd name="connsiteX63" fmla="*/ 9178845 w 12192000"/>
              <a:gd name="connsiteY63" fmla="*/ 379331 h 843657"/>
              <a:gd name="connsiteX64" fmla="*/ 9291225 w 12192000"/>
              <a:gd name="connsiteY64" fmla="*/ 384156 h 843657"/>
              <a:gd name="connsiteX65" fmla="*/ 9370554 w 12192000"/>
              <a:gd name="connsiteY65" fmla="*/ 395218 h 843657"/>
              <a:gd name="connsiteX66" fmla="*/ 9413541 w 12192000"/>
              <a:gd name="connsiteY66" fmla="*/ 394032 h 843657"/>
              <a:gd name="connsiteX67" fmla="*/ 9457933 w 12192000"/>
              <a:gd name="connsiteY67" fmla="*/ 395525 h 843657"/>
              <a:gd name="connsiteX68" fmla="*/ 9592718 w 12192000"/>
              <a:gd name="connsiteY68" fmla="*/ 403735 h 843657"/>
              <a:gd name="connsiteX69" fmla="*/ 9668575 w 12192000"/>
              <a:gd name="connsiteY69" fmla="*/ 410688 h 843657"/>
              <a:gd name="connsiteX70" fmla="*/ 9715652 w 12192000"/>
              <a:gd name="connsiteY70" fmla="*/ 411123 h 843657"/>
              <a:gd name="connsiteX71" fmla="*/ 9777853 w 12192000"/>
              <a:gd name="connsiteY71" fmla="*/ 400831 h 843657"/>
              <a:gd name="connsiteX72" fmla="*/ 9851249 w 12192000"/>
              <a:gd name="connsiteY72" fmla="*/ 415333 h 843657"/>
              <a:gd name="connsiteX73" fmla="*/ 9976759 w 12192000"/>
              <a:gd name="connsiteY73" fmla="*/ 429768 h 843657"/>
              <a:gd name="connsiteX74" fmla="*/ 10190155 w 12192000"/>
              <a:gd name="connsiteY74" fmla="*/ 473343 h 843657"/>
              <a:gd name="connsiteX75" fmla="*/ 10283621 w 12192000"/>
              <a:gd name="connsiteY75" fmla="*/ 482672 h 843657"/>
              <a:gd name="connsiteX76" fmla="*/ 10363623 w 12192000"/>
              <a:gd name="connsiteY76" fmla="*/ 479281 h 843657"/>
              <a:gd name="connsiteX77" fmla="*/ 10418680 w 12192000"/>
              <a:gd name="connsiteY77" fmla="*/ 481335 h 843657"/>
              <a:gd name="connsiteX78" fmla="*/ 10476232 w 12192000"/>
              <a:gd name="connsiteY78" fmla="*/ 487929 h 843657"/>
              <a:gd name="connsiteX79" fmla="*/ 10477443 w 12192000"/>
              <a:gd name="connsiteY79" fmla="*/ 488348 h 843657"/>
              <a:gd name="connsiteX80" fmla="*/ 10478546 w 12192000"/>
              <a:gd name="connsiteY80" fmla="*/ 484593 h 843657"/>
              <a:gd name="connsiteX81" fmla="*/ 10522544 w 12192000"/>
              <a:gd name="connsiteY81" fmla="*/ 483599 h 843657"/>
              <a:gd name="connsiteX82" fmla="*/ 10525940 w 12192000"/>
              <a:gd name="connsiteY82" fmla="*/ 488575 h 843657"/>
              <a:gd name="connsiteX83" fmla="*/ 10527978 w 12192000"/>
              <a:gd name="connsiteY83" fmla="*/ 487468 h 843657"/>
              <a:gd name="connsiteX84" fmla="*/ 10551856 w 12192000"/>
              <a:gd name="connsiteY84" fmla="*/ 495400 h 843657"/>
              <a:gd name="connsiteX85" fmla="*/ 10651180 w 12192000"/>
              <a:gd name="connsiteY85" fmla="*/ 481776 h 843657"/>
              <a:gd name="connsiteX86" fmla="*/ 10692407 w 12192000"/>
              <a:gd name="connsiteY86" fmla="*/ 479535 h 843657"/>
              <a:gd name="connsiteX87" fmla="*/ 10805173 w 12192000"/>
              <a:gd name="connsiteY87" fmla="*/ 469286 h 843657"/>
              <a:gd name="connsiteX88" fmla="*/ 10918240 w 12192000"/>
              <a:gd name="connsiteY88" fmla="*/ 455873 h 843657"/>
              <a:gd name="connsiteX89" fmla="*/ 10985893 w 12192000"/>
              <a:gd name="connsiteY89" fmla="*/ 430155 h 843657"/>
              <a:gd name="connsiteX90" fmla="*/ 11078762 w 12192000"/>
              <a:gd name="connsiteY90" fmla="*/ 421051 h 843657"/>
              <a:gd name="connsiteX91" fmla="*/ 11113454 w 12192000"/>
              <a:gd name="connsiteY91" fmla="*/ 390853 h 843657"/>
              <a:gd name="connsiteX92" fmla="*/ 11262187 w 12192000"/>
              <a:gd name="connsiteY92" fmla="*/ 378634 h 843657"/>
              <a:gd name="connsiteX93" fmla="*/ 11357725 w 12192000"/>
              <a:gd name="connsiteY93" fmla="*/ 347628 h 843657"/>
              <a:gd name="connsiteX94" fmla="*/ 11514053 w 12192000"/>
              <a:gd name="connsiteY94" fmla="*/ 323566 h 843657"/>
              <a:gd name="connsiteX95" fmla="*/ 11560799 w 12192000"/>
              <a:gd name="connsiteY95" fmla="*/ 310945 h 843657"/>
              <a:gd name="connsiteX96" fmla="*/ 11555095 w 12192000"/>
              <a:gd name="connsiteY96" fmla="*/ 330247 h 843657"/>
              <a:gd name="connsiteX97" fmla="*/ 11601935 w 12192000"/>
              <a:gd name="connsiteY97" fmla="*/ 336765 h 843657"/>
              <a:gd name="connsiteX98" fmla="*/ 11689326 w 12192000"/>
              <a:gd name="connsiteY98" fmla="*/ 303103 h 843657"/>
              <a:gd name="connsiteX99" fmla="*/ 11889311 w 12192000"/>
              <a:gd name="connsiteY99" fmla="*/ 296043 h 843657"/>
              <a:gd name="connsiteX100" fmla="*/ 11894969 w 12192000"/>
              <a:gd name="connsiteY100" fmla="*/ 296953 h 843657"/>
              <a:gd name="connsiteX101" fmla="*/ 11890989 w 12192000"/>
              <a:gd name="connsiteY101" fmla="*/ 298008 h 843657"/>
              <a:gd name="connsiteX102" fmla="*/ 11895904 w 12192000"/>
              <a:gd name="connsiteY102" fmla="*/ 297102 h 843657"/>
              <a:gd name="connsiteX103" fmla="*/ 11894969 w 12192000"/>
              <a:gd name="connsiteY103" fmla="*/ 296953 h 843657"/>
              <a:gd name="connsiteX104" fmla="*/ 11896981 w 12192000"/>
              <a:gd name="connsiteY104" fmla="*/ 296418 h 843657"/>
              <a:gd name="connsiteX105" fmla="*/ 11931533 w 12192000"/>
              <a:gd name="connsiteY105" fmla="*/ 322577 h 843657"/>
              <a:gd name="connsiteX106" fmla="*/ 11970826 w 12192000"/>
              <a:gd name="connsiteY106" fmla="*/ 284547 h 843657"/>
              <a:gd name="connsiteX107" fmla="*/ 11998411 w 12192000"/>
              <a:gd name="connsiteY107" fmla="*/ 275459 h 843657"/>
              <a:gd name="connsiteX108" fmla="*/ 12070284 w 12192000"/>
              <a:gd name="connsiteY108" fmla="*/ 252823 h 843657"/>
              <a:gd name="connsiteX109" fmla="*/ 12149273 w 12192000"/>
              <a:gd name="connsiteY109" fmla="*/ 283340 h 843657"/>
              <a:gd name="connsiteX110" fmla="*/ 12192000 w 12192000"/>
              <a:gd name="connsiteY110" fmla="*/ 293933 h 843657"/>
              <a:gd name="connsiteX111" fmla="*/ 12192000 w 12192000"/>
              <a:gd name="connsiteY111" fmla="*/ 843657 h 843657"/>
              <a:gd name="connsiteX112" fmla="*/ 0 w 12192000"/>
              <a:gd name="connsiteY112" fmla="*/ 843657 h 843657"/>
              <a:gd name="connsiteX113" fmla="*/ 0 w 12192000"/>
              <a:gd name="connsiteY113" fmla="*/ 517671 h 843657"/>
              <a:gd name="connsiteX114" fmla="*/ 62970 w 12192000"/>
              <a:gd name="connsiteY114" fmla="*/ 497349 h 843657"/>
              <a:gd name="connsiteX115" fmla="*/ 163102 w 12192000"/>
              <a:gd name="connsiteY115" fmla="*/ 486965 h 843657"/>
              <a:gd name="connsiteX116" fmla="*/ 327347 w 12192000"/>
              <a:gd name="connsiteY116" fmla="*/ 474218 h 843657"/>
              <a:gd name="connsiteX117" fmla="*/ 616456 w 12192000"/>
              <a:gd name="connsiteY117" fmla="*/ 448171 h 843657"/>
              <a:gd name="connsiteX118" fmla="*/ 805377 w 12192000"/>
              <a:gd name="connsiteY118" fmla="*/ 441830 h 843657"/>
              <a:gd name="connsiteX119" fmla="*/ 937261 w 12192000"/>
              <a:gd name="connsiteY119" fmla="*/ 436268 h 843657"/>
              <a:gd name="connsiteX120" fmla="*/ 1139080 w 12192000"/>
              <a:gd name="connsiteY120" fmla="*/ 358865 h 843657"/>
              <a:gd name="connsiteX121" fmla="*/ 1319302 w 12192000"/>
              <a:gd name="connsiteY121" fmla="*/ 308917 h 843657"/>
              <a:gd name="connsiteX122" fmla="*/ 1385386 w 12192000"/>
              <a:gd name="connsiteY122" fmla="*/ 296402 h 843657"/>
              <a:gd name="connsiteX123" fmla="*/ 1404278 w 12192000"/>
              <a:gd name="connsiteY123" fmla="*/ 282186 h 843657"/>
              <a:gd name="connsiteX124" fmla="*/ 1431509 w 12192000"/>
              <a:gd name="connsiteY124" fmla="*/ 282637 h 843657"/>
              <a:gd name="connsiteX125" fmla="*/ 1479635 w 12192000"/>
              <a:gd name="connsiteY125" fmla="*/ 281452 h 843657"/>
              <a:gd name="connsiteX126" fmla="*/ 1522846 w 12192000"/>
              <a:gd name="connsiteY126" fmla="*/ 286636 h 843657"/>
              <a:gd name="connsiteX127" fmla="*/ 1744857 w 12192000"/>
              <a:gd name="connsiteY127" fmla="*/ 299498 h 843657"/>
              <a:gd name="connsiteX128" fmla="*/ 1800399 w 12192000"/>
              <a:gd name="connsiteY128" fmla="*/ 286471 h 843657"/>
              <a:gd name="connsiteX129" fmla="*/ 1829679 w 12192000"/>
              <a:gd name="connsiteY129" fmla="*/ 279899 h 843657"/>
              <a:gd name="connsiteX130" fmla="*/ 1848467 w 12192000"/>
              <a:gd name="connsiteY130" fmla="*/ 280085 h 843657"/>
              <a:gd name="connsiteX131" fmla="*/ 1919990 w 12192000"/>
              <a:gd name="connsiteY131" fmla="*/ 280551 h 843657"/>
              <a:gd name="connsiteX132" fmla="*/ 1947318 w 12192000"/>
              <a:gd name="connsiteY132" fmla="*/ 275157 h 843657"/>
              <a:gd name="connsiteX133" fmla="*/ 2052662 w 12192000"/>
              <a:gd name="connsiteY133" fmla="*/ 260377 h 843657"/>
              <a:gd name="connsiteX134" fmla="*/ 2142850 w 12192000"/>
              <a:gd name="connsiteY134" fmla="*/ 253103 h 843657"/>
              <a:gd name="connsiteX135" fmla="*/ 2207849 w 12192000"/>
              <a:gd name="connsiteY135" fmla="*/ 271590 h 843657"/>
              <a:gd name="connsiteX136" fmla="*/ 2213757 w 12192000"/>
              <a:gd name="connsiteY136" fmla="*/ 267429 h 843657"/>
              <a:gd name="connsiteX137" fmla="*/ 2258954 w 12192000"/>
              <a:gd name="connsiteY137" fmla="*/ 268589 h 843657"/>
              <a:gd name="connsiteX138" fmla="*/ 2416183 w 12192000"/>
              <a:gd name="connsiteY138" fmla="*/ 301325 h 843657"/>
              <a:gd name="connsiteX139" fmla="*/ 2504536 w 12192000"/>
              <a:gd name="connsiteY139" fmla="*/ 302799 h 843657"/>
              <a:gd name="connsiteX140" fmla="*/ 2536071 w 12192000"/>
              <a:gd name="connsiteY140" fmla="*/ 298698 h 843657"/>
              <a:gd name="connsiteX141" fmla="*/ 2588893 w 12192000"/>
              <a:gd name="connsiteY141" fmla="*/ 292112 h 843657"/>
              <a:gd name="connsiteX142" fmla="*/ 2628809 w 12192000"/>
              <a:gd name="connsiteY142" fmla="*/ 275805 h 843657"/>
              <a:gd name="connsiteX143" fmla="*/ 2672807 w 12192000"/>
              <a:gd name="connsiteY143" fmla="*/ 274811 h 843657"/>
              <a:gd name="connsiteX144" fmla="*/ 2682466 w 12192000"/>
              <a:gd name="connsiteY144" fmla="*/ 289307 h 843657"/>
              <a:gd name="connsiteX145" fmla="*/ 2801443 w 12192000"/>
              <a:gd name="connsiteY145" fmla="*/ 272988 h 843657"/>
              <a:gd name="connsiteX146" fmla="*/ 2842670 w 12192000"/>
              <a:gd name="connsiteY146" fmla="*/ 270747 h 843657"/>
              <a:gd name="connsiteX147" fmla="*/ 2955436 w 12192000"/>
              <a:gd name="connsiteY147" fmla="*/ 260498 h 843657"/>
              <a:gd name="connsiteX148" fmla="*/ 3068503 w 12192000"/>
              <a:gd name="connsiteY148" fmla="*/ 247085 h 843657"/>
              <a:gd name="connsiteX149" fmla="*/ 3136157 w 12192000"/>
              <a:gd name="connsiteY149" fmla="*/ 221367 h 843657"/>
              <a:gd name="connsiteX150" fmla="*/ 3229025 w 12192000"/>
              <a:gd name="connsiteY150" fmla="*/ 212263 h 843657"/>
              <a:gd name="connsiteX151" fmla="*/ 3263717 w 12192000"/>
              <a:gd name="connsiteY151" fmla="*/ 182064 h 843657"/>
              <a:gd name="connsiteX152" fmla="*/ 3412450 w 12192000"/>
              <a:gd name="connsiteY152" fmla="*/ 169845 h 843657"/>
              <a:gd name="connsiteX153" fmla="*/ 3507988 w 12192000"/>
              <a:gd name="connsiteY153" fmla="*/ 138840 h 843657"/>
              <a:gd name="connsiteX154" fmla="*/ 3664316 w 12192000"/>
              <a:gd name="connsiteY154" fmla="*/ 114777 h 843657"/>
              <a:gd name="connsiteX155" fmla="*/ 3711062 w 12192000"/>
              <a:gd name="connsiteY155" fmla="*/ 102156 h 843657"/>
              <a:gd name="connsiteX156" fmla="*/ 3705359 w 12192000"/>
              <a:gd name="connsiteY156" fmla="*/ 121458 h 843657"/>
              <a:gd name="connsiteX157" fmla="*/ 3752198 w 12192000"/>
              <a:gd name="connsiteY157" fmla="*/ 127977 h 843657"/>
              <a:gd name="connsiteX158" fmla="*/ 3839589 w 12192000"/>
              <a:gd name="connsiteY158" fmla="*/ 94314 h 843657"/>
              <a:gd name="connsiteX159" fmla="*/ 4039575 w 12192000"/>
              <a:gd name="connsiteY159" fmla="*/ 87255 h 843657"/>
              <a:gd name="connsiteX160" fmla="*/ 4045232 w 12192000"/>
              <a:gd name="connsiteY160" fmla="*/ 88164 h 843657"/>
              <a:gd name="connsiteX161" fmla="*/ 4041253 w 12192000"/>
              <a:gd name="connsiteY161" fmla="*/ 89220 h 843657"/>
              <a:gd name="connsiteX162" fmla="*/ 4046168 w 12192000"/>
              <a:gd name="connsiteY162" fmla="*/ 88314 h 843657"/>
              <a:gd name="connsiteX163" fmla="*/ 4045232 w 12192000"/>
              <a:gd name="connsiteY163" fmla="*/ 88164 h 843657"/>
              <a:gd name="connsiteX164" fmla="*/ 4047244 w 12192000"/>
              <a:gd name="connsiteY164" fmla="*/ 87630 h 843657"/>
              <a:gd name="connsiteX165" fmla="*/ 4081797 w 12192000"/>
              <a:gd name="connsiteY165" fmla="*/ 113788 h 843657"/>
              <a:gd name="connsiteX166" fmla="*/ 4121089 w 12192000"/>
              <a:gd name="connsiteY166" fmla="*/ 75758 h 843657"/>
              <a:gd name="connsiteX167" fmla="*/ 4148674 w 12192000"/>
              <a:gd name="connsiteY167" fmla="*/ 66671 h 843657"/>
              <a:gd name="connsiteX168" fmla="*/ 4220548 w 12192000"/>
              <a:gd name="connsiteY168" fmla="*/ 44035 h 843657"/>
              <a:gd name="connsiteX169" fmla="*/ 4354249 w 12192000"/>
              <a:gd name="connsiteY169" fmla="*/ 88116 h 843657"/>
              <a:gd name="connsiteX170" fmla="*/ 4549237 w 12192000"/>
              <a:gd name="connsiteY170" fmla="*/ 79806 h 843657"/>
              <a:gd name="connsiteX171" fmla="*/ 4796679 w 12192000"/>
              <a:gd name="connsiteY171" fmla="*/ 108111 h 843657"/>
              <a:gd name="connsiteX172" fmla="*/ 4928657 w 12192000"/>
              <a:gd name="connsiteY172" fmla="*/ 111604 h 843657"/>
              <a:gd name="connsiteX173" fmla="*/ 5136768 w 12192000"/>
              <a:gd name="connsiteY173" fmla="*/ 48267 h 843657"/>
              <a:gd name="connsiteX174" fmla="*/ 5320899 w 12192000"/>
              <a:gd name="connsiteY174" fmla="*/ 10821 h 843657"/>
              <a:gd name="connsiteX175" fmla="*/ 5427496 w 12192000"/>
              <a:gd name="connsiteY175" fmla="*/ 48 h 84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12192000" h="843657">
                <a:moveTo>
                  <a:pt x="5427496" y="48"/>
                </a:moveTo>
                <a:cubicBezTo>
                  <a:pt x="5539522" y="-1167"/>
                  <a:pt x="5660629" y="21238"/>
                  <a:pt x="5725893" y="21789"/>
                </a:cubicBezTo>
                <a:cubicBezTo>
                  <a:pt x="5728883" y="21092"/>
                  <a:pt x="5807017" y="20526"/>
                  <a:pt x="5843016" y="15229"/>
                </a:cubicBezTo>
                <a:lnTo>
                  <a:pt x="5846849" y="32983"/>
                </a:lnTo>
                <a:lnTo>
                  <a:pt x="5899818" y="25502"/>
                </a:lnTo>
                <a:cubicBezTo>
                  <a:pt x="5978576" y="29224"/>
                  <a:pt x="5979762" y="33846"/>
                  <a:pt x="6034990" y="39501"/>
                </a:cubicBezTo>
                <a:cubicBezTo>
                  <a:pt x="6090217" y="45155"/>
                  <a:pt x="6180985" y="52604"/>
                  <a:pt x="6231181" y="59432"/>
                </a:cubicBezTo>
                <a:cubicBezTo>
                  <a:pt x="6281376" y="66260"/>
                  <a:pt x="6255083" y="72671"/>
                  <a:pt x="6336161" y="80469"/>
                </a:cubicBezTo>
                <a:cubicBezTo>
                  <a:pt x="6367899" y="78809"/>
                  <a:pt x="6388398" y="79505"/>
                  <a:pt x="6424286" y="80202"/>
                </a:cubicBezTo>
                <a:lnTo>
                  <a:pt x="6498206" y="88921"/>
                </a:lnTo>
                <a:cubicBezTo>
                  <a:pt x="6511924" y="88197"/>
                  <a:pt x="6519540" y="89722"/>
                  <a:pt x="6524438" y="92235"/>
                </a:cubicBezTo>
                <a:lnTo>
                  <a:pt x="6528543" y="96055"/>
                </a:lnTo>
                <a:lnTo>
                  <a:pt x="6550787" y="79748"/>
                </a:lnTo>
                <a:lnTo>
                  <a:pt x="6638443" y="117301"/>
                </a:lnTo>
                <a:lnTo>
                  <a:pt x="6639771" y="116273"/>
                </a:lnTo>
                <a:cubicBezTo>
                  <a:pt x="6661612" y="112323"/>
                  <a:pt x="6702466" y="111534"/>
                  <a:pt x="6733110" y="109431"/>
                </a:cubicBezTo>
                <a:cubicBezTo>
                  <a:pt x="6750270" y="113134"/>
                  <a:pt x="6804803" y="100717"/>
                  <a:pt x="6823638" y="103653"/>
                </a:cubicBezTo>
                <a:lnTo>
                  <a:pt x="6834898" y="105044"/>
                </a:lnTo>
                <a:lnTo>
                  <a:pt x="6835271" y="104811"/>
                </a:lnTo>
                <a:cubicBezTo>
                  <a:pt x="6838034" y="104559"/>
                  <a:pt x="6841861" y="104809"/>
                  <a:pt x="6847445" y="105763"/>
                </a:cubicBezTo>
                <a:lnTo>
                  <a:pt x="6855429" y="107584"/>
                </a:lnTo>
                <a:lnTo>
                  <a:pt x="6923302" y="131290"/>
                </a:lnTo>
                <a:lnTo>
                  <a:pt x="7046891" y="109264"/>
                </a:lnTo>
                <a:cubicBezTo>
                  <a:pt x="7109198" y="115376"/>
                  <a:pt x="7163425" y="116966"/>
                  <a:pt x="7233811" y="127598"/>
                </a:cubicBezTo>
                <a:cubicBezTo>
                  <a:pt x="7295557" y="125883"/>
                  <a:pt x="7306408" y="101921"/>
                  <a:pt x="7371301" y="118421"/>
                </a:cubicBezTo>
                <a:cubicBezTo>
                  <a:pt x="7428238" y="129077"/>
                  <a:pt x="7510607" y="192508"/>
                  <a:pt x="7574701" y="190435"/>
                </a:cubicBezTo>
                <a:cubicBezTo>
                  <a:pt x="7575517" y="193901"/>
                  <a:pt x="7577730" y="196953"/>
                  <a:pt x="7580910" y="199699"/>
                </a:cubicBezTo>
                <a:lnTo>
                  <a:pt x="7592267" y="206716"/>
                </a:lnTo>
                <a:lnTo>
                  <a:pt x="7594969" y="206552"/>
                </a:lnTo>
                <a:cubicBezTo>
                  <a:pt x="7605059" y="207466"/>
                  <a:pt x="7609760" y="209355"/>
                  <a:pt x="7612066" y="211669"/>
                </a:cubicBezTo>
                <a:lnTo>
                  <a:pt x="7613197" y="214836"/>
                </a:lnTo>
                <a:lnTo>
                  <a:pt x="7624109" y="218987"/>
                </a:lnTo>
                <a:lnTo>
                  <a:pt x="7643393" y="228895"/>
                </a:lnTo>
                <a:lnTo>
                  <a:pt x="7649074" y="229127"/>
                </a:lnTo>
                <a:lnTo>
                  <a:pt x="7681385" y="241546"/>
                </a:lnTo>
                <a:lnTo>
                  <a:pt x="7682814" y="240947"/>
                </a:lnTo>
                <a:cubicBezTo>
                  <a:pt x="7686754" y="239889"/>
                  <a:pt x="7691050" y="239641"/>
                  <a:pt x="7696214" y="241085"/>
                </a:cubicBezTo>
                <a:lnTo>
                  <a:pt x="7819450" y="251097"/>
                </a:lnTo>
                <a:lnTo>
                  <a:pt x="7826804" y="253271"/>
                </a:lnTo>
                <a:lnTo>
                  <a:pt x="7827179" y="253144"/>
                </a:lnTo>
                <a:cubicBezTo>
                  <a:pt x="7829262" y="253251"/>
                  <a:pt x="7831866" y="253829"/>
                  <a:pt x="7835389" y="255095"/>
                </a:cubicBezTo>
                <a:lnTo>
                  <a:pt x="7840212" y="257235"/>
                </a:lnTo>
                <a:lnTo>
                  <a:pt x="7854477" y="261452"/>
                </a:lnTo>
                <a:lnTo>
                  <a:pt x="7925416" y="250871"/>
                </a:lnTo>
                <a:cubicBezTo>
                  <a:pt x="7968549" y="254776"/>
                  <a:pt x="7991532" y="223503"/>
                  <a:pt x="8027820" y="237431"/>
                </a:cubicBezTo>
                <a:cubicBezTo>
                  <a:pt x="8068225" y="241026"/>
                  <a:pt x="8049335" y="250837"/>
                  <a:pt x="8082003" y="258480"/>
                </a:cubicBezTo>
                <a:cubicBezTo>
                  <a:pt x="8118911" y="261016"/>
                  <a:pt x="8227791" y="271465"/>
                  <a:pt x="8258788" y="272192"/>
                </a:cubicBezTo>
                <a:cubicBezTo>
                  <a:pt x="8285356" y="257871"/>
                  <a:pt x="8284528" y="264250"/>
                  <a:pt x="8292894" y="269919"/>
                </a:cubicBezTo>
                <a:lnTo>
                  <a:pt x="8297864" y="268332"/>
                </a:lnTo>
                <a:lnTo>
                  <a:pt x="8304197" y="267834"/>
                </a:lnTo>
                <a:lnTo>
                  <a:pt x="8320276" y="270133"/>
                </a:lnTo>
                <a:lnTo>
                  <a:pt x="8326122" y="271603"/>
                </a:lnTo>
                <a:cubicBezTo>
                  <a:pt x="8330224" y="272389"/>
                  <a:pt x="8333047" y="272623"/>
                  <a:pt x="8335105" y="272466"/>
                </a:cubicBezTo>
                <a:lnTo>
                  <a:pt x="8335390" y="272295"/>
                </a:lnTo>
                <a:lnTo>
                  <a:pt x="8383421" y="274638"/>
                </a:lnTo>
                <a:cubicBezTo>
                  <a:pt x="8398105" y="264966"/>
                  <a:pt x="8442440" y="289516"/>
                  <a:pt x="8443863" y="268710"/>
                </a:cubicBezTo>
                <a:cubicBezTo>
                  <a:pt x="8461029" y="272153"/>
                  <a:pt x="8468950" y="281627"/>
                  <a:pt x="8467401" y="267736"/>
                </a:cubicBezTo>
                <a:cubicBezTo>
                  <a:pt x="8473175" y="268487"/>
                  <a:pt x="8477144" y="267709"/>
                  <a:pt x="8480310" y="266190"/>
                </a:cubicBezTo>
                <a:lnTo>
                  <a:pt x="8481334" y="265430"/>
                </a:lnTo>
                <a:lnTo>
                  <a:pt x="8519400" y="273417"/>
                </a:lnTo>
                <a:lnTo>
                  <a:pt x="8673416" y="324197"/>
                </a:lnTo>
                <a:cubicBezTo>
                  <a:pt x="8745894" y="327976"/>
                  <a:pt x="8849559" y="346603"/>
                  <a:pt x="8915200" y="356781"/>
                </a:cubicBezTo>
                <a:cubicBezTo>
                  <a:pt x="8932755" y="365773"/>
                  <a:pt x="9005876" y="371758"/>
                  <a:pt x="9059198" y="364924"/>
                </a:cubicBezTo>
                <a:lnTo>
                  <a:pt x="9178845" y="379331"/>
                </a:lnTo>
                <a:cubicBezTo>
                  <a:pt x="9219852" y="386336"/>
                  <a:pt x="9250133" y="384055"/>
                  <a:pt x="9291225" y="384156"/>
                </a:cubicBezTo>
                <a:cubicBezTo>
                  <a:pt x="9315636" y="387667"/>
                  <a:pt x="9329719" y="388016"/>
                  <a:pt x="9370554" y="395218"/>
                </a:cubicBezTo>
                <a:cubicBezTo>
                  <a:pt x="9378187" y="394560"/>
                  <a:pt x="9405932" y="395507"/>
                  <a:pt x="9413541" y="394032"/>
                </a:cubicBezTo>
                <a:lnTo>
                  <a:pt x="9457933" y="395525"/>
                </a:lnTo>
                <a:lnTo>
                  <a:pt x="9592718" y="403735"/>
                </a:lnTo>
                <a:cubicBezTo>
                  <a:pt x="9606379" y="409007"/>
                  <a:pt x="9655291" y="415471"/>
                  <a:pt x="9668575" y="410688"/>
                </a:cubicBezTo>
                <a:cubicBezTo>
                  <a:pt x="9679602" y="410798"/>
                  <a:pt x="9706602" y="416975"/>
                  <a:pt x="9715652" y="411123"/>
                </a:cubicBezTo>
                <a:cubicBezTo>
                  <a:pt x="9741103" y="416170"/>
                  <a:pt x="9768395" y="403710"/>
                  <a:pt x="9777853" y="400831"/>
                </a:cubicBezTo>
                <a:cubicBezTo>
                  <a:pt x="9805740" y="393796"/>
                  <a:pt x="9827401" y="416417"/>
                  <a:pt x="9851249" y="415333"/>
                </a:cubicBezTo>
                <a:cubicBezTo>
                  <a:pt x="9890629" y="418769"/>
                  <a:pt x="9948551" y="426335"/>
                  <a:pt x="9976759" y="429768"/>
                </a:cubicBezTo>
                <a:cubicBezTo>
                  <a:pt x="10039303" y="440942"/>
                  <a:pt x="10139010" y="464526"/>
                  <a:pt x="10190155" y="473343"/>
                </a:cubicBezTo>
                <a:cubicBezTo>
                  <a:pt x="10247801" y="482478"/>
                  <a:pt x="10217837" y="456410"/>
                  <a:pt x="10283621" y="482672"/>
                </a:cubicBezTo>
                <a:cubicBezTo>
                  <a:pt x="10314609" y="484053"/>
                  <a:pt x="10340423" y="481075"/>
                  <a:pt x="10363623" y="479281"/>
                </a:cubicBezTo>
                <a:cubicBezTo>
                  <a:pt x="10362575" y="468594"/>
                  <a:pt x="10390200" y="481546"/>
                  <a:pt x="10418680" y="481335"/>
                </a:cubicBezTo>
                <a:cubicBezTo>
                  <a:pt x="10435371" y="482382"/>
                  <a:pt x="10458706" y="485335"/>
                  <a:pt x="10476232" y="487929"/>
                </a:cubicBezTo>
                <a:lnTo>
                  <a:pt x="10477443" y="488348"/>
                </a:lnTo>
                <a:lnTo>
                  <a:pt x="10478546" y="484593"/>
                </a:lnTo>
                <a:cubicBezTo>
                  <a:pt x="10496869" y="473932"/>
                  <a:pt x="10504440" y="492791"/>
                  <a:pt x="10522544" y="483599"/>
                </a:cubicBezTo>
                <a:lnTo>
                  <a:pt x="10525940" y="488575"/>
                </a:lnTo>
                <a:lnTo>
                  <a:pt x="10527978" y="487468"/>
                </a:lnTo>
                <a:lnTo>
                  <a:pt x="10551856" y="495400"/>
                </a:lnTo>
                <a:lnTo>
                  <a:pt x="10651180" y="481776"/>
                </a:lnTo>
                <a:cubicBezTo>
                  <a:pt x="10666635" y="489439"/>
                  <a:pt x="10679569" y="486219"/>
                  <a:pt x="10692407" y="479535"/>
                </a:cubicBezTo>
                <a:cubicBezTo>
                  <a:pt x="10729215" y="482326"/>
                  <a:pt x="10763453" y="472539"/>
                  <a:pt x="10805173" y="469286"/>
                </a:cubicBezTo>
                <a:cubicBezTo>
                  <a:pt x="10849593" y="478609"/>
                  <a:pt x="10873661" y="459268"/>
                  <a:pt x="10918240" y="455873"/>
                </a:cubicBezTo>
                <a:cubicBezTo>
                  <a:pt x="10961126" y="475397"/>
                  <a:pt x="10948597" y="428686"/>
                  <a:pt x="10985893" y="430155"/>
                </a:cubicBezTo>
                <a:cubicBezTo>
                  <a:pt x="11045792" y="447988"/>
                  <a:pt x="10985190" y="414687"/>
                  <a:pt x="11078762" y="421051"/>
                </a:cubicBezTo>
                <a:cubicBezTo>
                  <a:pt x="11083925" y="424015"/>
                  <a:pt x="11114482" y="394913"/>
                  <a:pt x="11113454" y="390853"/>
                </a:cubicBezTo>
                <a:cubicBezTo>
                  <a:pt x="11133947" y="392405"/>
                  <a:pt x="11233066" y="373732"/>
                  <a:pt x="11262187" y="378634"/>
                </a:cubicBezTo>
                <a:cubicBezTo>
                  <a:pt x="11320092" y="367389"/>
                  <a:pt x="11316005" y="350805"/>
                  <a:pt x="11357725" y="347628"/>
                </a:cubicBezTo>
                <a:cubicBezTo>
                  <a:pt x="11394272" y="337523"/>
                  <a:pt x="11451549" y="336224"/>
                  <a:pt x="11514053" y="323566"/>
                </a:cubicBezTo>
                <a:lnTo>
                  <a:pt x="11560799" y="310945"/>
                </a:lnTo>
                <a:lnTo>
                  <a:pt x="11555095" y="330247"/>
                </a:lnTo>
                <a:cubicBezTo>
                  <a:pt x="11570115" y="329566"/>
                  <a:pt x="11599314" y="335563"/>
                  <a:pt x="11601935" y="336765"/>
                </a:cubicBezTo>
                <a:cubicBezTo>
                  <a:pt x="11636102" y="339048"/>
                  <a:pt x="11641430" y="309890"/>
                  <a:pt x="11689326" y="303103"/>
                </a:cubicBezTo>
                <a:cubicBezTo>
                  <a:pt x="11737222" y="296316"/>
                  <a:pt x="11853888" y="301002"/>
                  <a:pt x="11889311" y="296043"/>
                </a:cubicBezTo>
                <a:lnTo>
                  <a:pt x="11894969" y="296953"/>
                </a:lnTo>
                <a:lnTo>
                  <a:pt x="11890989" y="298008"/>
                </a:lnTo>
                <a:cubicBezTo>
                  <a:pt x="11892055" y="297992"/>
                  <a:pt x="11894939" y="297561"/>
                  <a:pt x="11895904" y="297102"/>
                </a:cubicBezTo>
                <a:lnTo>
                  <a:pt x="11894969" y="296953"/>
                </a:lnTo>
                <a:lnTo>
                  <a:pt x="11896981" y="296418"/>
                </a:lnTo>
                <a:cubicBezTo>
                  <a:pt x="11903286" y="295212"/>
                  <a:pt x="11910383" y="325786"/>
                  <a:pt x="11931533" y="322577"/>
                </a:cubicBezTo>
                <a:cubicBezTo>
                  <a:pt x="11942379" y="322584"/>
                  <a:pt x="11958231" y="288015"/>
                  <a:pt x="11970826" y="284547"/>
                </a:cubicBezTo>
                <a:lnTo>
                  <a:pt x="11998411" y="275459"/>
                </a:lnTo>
                <a:cubicBezTo>
                  <a:pt x="12014431" y="274432"/>
                  <a:pt x="12054264" y="253851"/>
                  <a:pt x="12070284" y="252823"/>
                </a:cubicBezTo>
                <a:cubicBezTo>
                  <a:pt x="12101953" y="269774"/>
                  <a:pt x="12127636" y="277970"/>
                  <a:pt x="12149273" y="283340"/>
                </a:cubicBezTo>
                <a:lnTo>
                  <a:pt x="12192000" y="293933"/>
                </a:lnTo>
                <a:lnTo>
                  <a:pt x="12192000" y="843657"/>
                </a:lnTo>
                <a:lnTo>
                  <a:pt x="0" y="843657"/>
                </a:lnTo>
                <a:lnTo>
                  <a:pt x="0" y="517671"/>
                </a:lnTo>
                <a:lnTo>
                  <a:pt x="62970" y="497349"/>
                </a:lnTo>
                <a:cubicBezTo>
                  <a:pt x="96818" y="489349"/>
                  <a:pt x="130274" y="485131"/>
                  <a:pt x="163102" y="486965"/>
                </a:cubicBezTo>
                <a:cubicBezTo>
                  <a:pt x="229273" y="516421"/>
                  <a:pt x="295464" y="465077"/>
                  <a:pt x="327347" y="474218"/>
                </a:cubicBezTo>
                <a:cubicBezTo>
                  <a:pt x="398278" y="461559"/>
                  <a:pt x="524389" y="465494"/>
                  <a:pt x="616456" y="448171"/>
                </a:cubicBezTo>
                <a:cubicBezTo>
                  <a:pt x="689761" y="448930"/>
                  <a:pt x="725233" y="436443"/>
                  <a:pt x="805377" y="441830"/>
                </a:cubicBezTo>
                <a:cubicBezTo>
                  <a:pt x="856514" y="450042"/>
                  <a:pt x="903636" y="447034"/>
                  <a:pt x="937261" y="436268"/>
                </a:cubicBezTo>
                <a:cubicBezTo>
                  <a:pt x="984382" y="427633"/>
                  <a:pt x="1086871" y="383843"/>
                  <a:pt x="1139080" y="358865"/>
                </a:cubicBezTo>
                <a:cubicBezTo>
                  <a:pt x="1171293" y="330806"/>
                  <a:pt x="1269341" y="356187"/>
                  <a:pt x="1319302" y="308917"/>
                </a:cubicBezTo>
                <a:cubicBezTo>
                  <a:pt x="1351293" y="315381"/>
                  <a:pt x="1370639" y="306651"/>
                  <a:pt x="1385386" y="296402"/>
                </a:cubicBezTo>
                <a:lnTo>
                  <a:pt x="1404278" y="282186"/>
                </a:lnTo>
                <a:lnTo>
                  <a:pt x="1431509" y="282637"/>
                </a:lnTo>
                <a:lnTo>
                  <a:pt x="1479635" y="281452"/>
                </a:lnTo>
                <a:lnTo>
                  <a:pt x="1522846" y="286636"/>
                </a:lnTo>
                <a:cubicBezTo>
                  <a:pt x="1607746" y="295741"/>
                  <a:pt x="1658262" y="297408"/>
                  <a:pt x="1744857" y="299498"/>
                </a:cubicBezTo>
                <a:cubicBezTo>
                  <a:pt x="1746802" y="298898"/>
                  <a:pt x="1772794" y="292779"/>
                  <a:pt x="1800399" y="286471"/>
                </a:cubicBezTo>
                <a:lnTo>
                  <a:pt x="1829679" y="279899"/>
                </a:lnTo>
                <a:lnTo>
                  <a:pt x="1848467" y="280085"/>
                </a:lnTo>
                <a:cubicBezTo>
                  <a:pt x="1862541" y="284929"/>
                  <a:pt x="1909246" y="287572"/>
                  <a:pt x="1919990" y="280551"/>
                </a:cubicBezTo>
                <a:cubicBezTo>
                  <a:pt x="1930120" y="279552"/>
                  <a:pt x="1940770" y="283009"/>
                  <a:pt x="1947318" y="275157"/>
                </a:cubicBezTo>
                <a:cubicBezTo>
                  <a:pt x="1969430" y="271795"/>
                  <a:pt x="2020074" y="264052"/>
                  <a:pt x="2052662" y="260377"/>
                </a:cubicBezTo>
                <a:cubicBezTo>
                  <a:pt x="2069011" y="271949"/>
                  <a:pt x="2098031" y="252728"/>
                  <a:pt x="2142850" y="253103"/>
                </a:cubicBezTo>
                <a:cubicBezTo>
                  <a:pt x="2160684" y="266415"/>
                  <a:pt x="2173071" y="253191"/>
                  <a:pt x="2207849" y="271590"/>
                </a:cubicBezTo>
                <a:cubicBezTo>
                  <a:pt x="2209481" y="270048"/>
                  <a:pt x="2211471" y="268648"/>
                  <a:pt x="2213757" y="267429"/>
                </a:cubicBezTo>
                <a:cubicBezTo>
                  <a:pt x="2227043" y="260354"/>
                  <a:pt x="2247279" y="260873"/>
                  <a:pt x="2258954" y="268589"/>
                </a:cubicBezTo>
                <a:cubicBezTo>
                  <a:pt x="2314759" y="293598"/>
                  <a:pt x="2367284" y="294725"/>
                  <a:pt x="2416183" y="301325"/>
                </a:cubicBezTo>
                <a:cubicBezTo>
                  <a:pt x="2471682" y="306236"/>
                  <a:pt x="2436502" y="278448"/>
                  <a:pt x="2504536" y="302799"/>
                </a:cubicBezTo>
                <a:cubicBezTo>
                  <a:pt x="2512619" y="293910"/>
                  <a:pt x="2521472" y="293787"/>
                  <a:pt x="2536071" y="298698"/>
                </a:cubicBezTo>
                <a:cubicBezTo>
                  <a:pt x="2563080" y="300400"/>
                  <a:pt x="2562424" y="277303"/>
                  <a:pt x="2588893" y="292112"/>
                </a:cubicBezTo>
                <a:cubicBezTo>
                  <a:pt x="2584764" y="279571"/>
                  <a:pt x="2640519" y="289099"/>
                  <a:pt x="2628809" y="275805"/>
                </a:cubicBezTo>
                <a:cubicBezTo>
                  <a:pt x="2647132" y="265144"/>
                  <a:pt x="2654703" y="284003"/>
                  <a:pt x="2672807" y="274811"/>
                </a:cubicBezTo>
                <a:cubicBezTo>
                  <a:pt x="2692689" y="273207"/>
                  <a:pt x="2660665" y="287642"/>
                  <a:pt x="2682466" y="289307"/>
                </a:cubicBezTo>
                <a:lnTo>
                  <a:pt x="2801443" y="272988"/>
                </a:lnTo>
                <a:cubicBezTo>
                  <a:pt x="2816898" y="280651"/>
                  <a:pt x="2829832" y="277431"/>
                  <a:pt x="2842670" y="270747"/>
                </a:cubicBezTo>
                <a:cubicBezTo>
                  <a:pt x="2879478" y="273538"/>
                  <a:pt x="2913716" y="263751"/>
                  <a:pt x="2955436" y="260498"/>
                </a:cubicBezTo>
                <a:cubicBezTo>
                  <a:pt x="2999857" y="269821"/>
                  <a:pt x="3023924" y="250480"/>
                  <a:pt x="3068503" y="247085"/>
                </a:cubicBezTo>
                <a:cubicBezTo>
                  <a:pt x="3111389" y="266609"/>
                  <a:pt x="3098860" y="219898"/>
                  <a:pt x="3136157" y="221367"/>
                </a:cubicBezTo>
                <a:cubicBezTo>
                  <a:pt x="3196055" y="239200"/>
                  <a:pt x="3135454" y="205899"/>
                  <a:pt x="3229025" y="212263"/>
                </a:cubicBezTo>
                <a:cubicBezTo>
                  <a:pt x="3234188" y="215227"/>
                  <a:pt x="3264745" y="186124"/>
                  <a:pt x="3263717" y="182064"/>
                </a:cubicBezTo>
                <a:cubicBezTo>
                  <a:pt x="3284210" y="183616"/>
                  <a:pt x="3383330" y="164943"/>
                  <a:pt x="3412450" y="169845"/>
                </a:cubicBezTo>
                <a:cubicBezTo>
                  <a:pt x="3470355" y="158600"/>
                  <a:pt x="3466269" y="142016"/>
                  <a:pt x="3507988" y="138840"/>
                </a:cubicBezTo>
                <a:cubicBezTo>
                  <a:pt x="3544535" y="128734"/>
                  <a:pt x="3601812" y="127435"/>
                  <a:pt x="3664316" y="114777"/>
                </a:cubicBezTo>
                <a:lnTo>
                  <a:pt x="3711062" y="102156"/>
                </a:lnTo>
                <a:lnTo>
                  <a:pt x="3705359" y="121458"/>
                </a:lnTo>
                <a:cubicBezTo>
                  <a:pt x="3720379" y="120778"/>
                  <a:pt x="3749577" y="126775"/>
                  <a:pt x="3752198" y="127977"/>
                </a:cubicBezTo>
                <a:cubicBezTo>
                  <a:pt x="3786365" y="130259"/>
                  <a:pt x="3791694" y="101101"/>
                  <a:pt x="3839589" y="94314"/>
                </a:cubicBezTo>
                <a:cubicBezTo>
                  <a:pt x="3887485" y="87527"/>
                  <a:pt x="4004152" y="92214"/>
                  <a:pt x="4039575" y="87255"/>
                </a:cubicBezTo>
                <a:lnTo>
                  <a:pt x="4045232" y="88164"/>
                </a:lnTo>
                <a:lnTo>
                  <a:pt x="4041253" y="89220"/>
                </a:lnTo>
                <a:cubicBezTo>
                  <a:pt x="4042318" y="89204"/>
                  <a:pt x="4045202" y="88772"/>
                  <a:pt x="4046168" y="88314"/>
                </a:cubicBezTo>
                <a:lnTo>
                  <a:pt x="4045232" y="88164"/>
                </a:lnTo>
                <a:lnTo>
                  <a:pt x="4047244" y="87630"/>
                </a:lnTo>
                <a:cubicBezTo>
                  <a:pt x="4053549" y="86424"/>
                  <a:pt x="4060647" y="116997"/>
                  <a:pt x="4081797" y="113788"/>
                </a:cubicBezTo>
                <a:cubicBezTo>
                  <a:pt x="4092642" y="113795"/>
                  <a:pt x="4108495" y="79226"/>
                  <a:pt x="4121089" y="75758"/>
                </a:cubicBezTo>
                <a:lnTo>
                  <a:pt x="4148674" y="66671"/>
                </a:lnTo>
                <a:cubicBezTo>
                  <a:pt x="4164695" y="65643"/>
                  <a:pt x="4204528" y="45062"/>
                  <a:pt x="4220548" y="44035"/>
                </a:cubicBezTo>
                <a:cubicBezTo>
                  <a:pt x="4283885" y="77935"/>
                  <a:pt x="4323280" y="76818"/>
                  <a:pt x="4354249" y="88116"/>
                </a:cubicBezTo>
                <a:cubicBezTo>
                  <a:pt x="4424521" y="97907"/>
                  <a:pt x="4455906" y="90768"/>
                  <a:pt x="4549237" y="79806"/>
                </a:cubicBezTo>
                <a:cubicBezTo>
                  <a:pt x="4622250" y="85587"/>
                  <a:pt x="4717263" y="97250"/>
                  <a:pt x="4796679" y="108111"/>
                </a:cubicBezTo>
                <a:cubicBezTo>
                  <a:pt x="4846927" y="119802"/>
                  <a:pt x="4894173" y="120032"/>
                  <a:pt x="4928657" y="111604"/>
                </a:cubicBezTo>
                <a:cubicBezTo>
                  <a:pt x="4976404" y="106223"/>
                  <a:pt x="5082489" y="69591"/>
                  <a:pt x="5136768" y="48267"/>
                </a:cubicBezTo>
                <a:cubicBezTo>
                  <a:pt x="5171389" y="22501"/>
                  <a:pt x="5266869" y="54523"/>
                  <a:pt x="5320899" y="10821"/>
                </a:cubicBezTo>
                <a:cubicBezTo>
                  <a:pt x="5353820" y="3483"/>
                  <a:pt x="5390152" y="453"/>
                  <a:pt x="5427496" y="48"/>
                </a:cubicBez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p:cNvSpPr>
            <a:spLocks noGrp="1"/>
          </p:cNvSpPr>
          <p:nvPr>
            <p:ph idx="1"/>
          </p:nvPr>
        </p:nvSpPr>
        <p:spPr>
          <a:xfrm>
            <a:off x="6652627" y="5605777"/>
            <a:ext cx="4842257" cy="642621"/>
          </a:xfrm>
          <a:solidFill>
            <a:srgbClr val="FFC000"/>
          </a:solidFill>
        </p:spPr>
        <p:txBody>
          <a:bodyPr>
            <a:normAutofit/>
          </a:bodyPr>
          <a:lstStyle/>
          <a:p>
            <a:pPr marL="0" indent="0" defTabSz="676656">
              <a:spcBef>
                <a:spcPts val="740"/>
              </a:spcBef>
              <a:buNone/>
            </a:pPr>
            <a:r>
              <a:rPr lang="en-US" sz="1480" kern="1200" dirty="0">
                <a:solidFill>
                  <a:schemeClr val="tx1"/>
                </a:solidFill>
                <a:latin typeface="+mn-lt"/>
                <a:ea typeface="+mn-ea"/>
                <a:cs typeface="+mn-cs"/>
              </a:rPr>
              <a:t>Note: Always use angles in radians as you relate angular and linear quantities! </a:t>
            </a:r>
            <a:endParaRPr lang="en-US" sz="2000" dirty="0"/>
          </a:p>
        </p:txBody>
      </p:sp>
      <p:pic>
        <p:nvPicPr>
          <p:cNvPr id="5" name="Picture 4"/>
          <p:cNvPicPr>
            <a:picLocks noChangeAspect="1"/>
          </p:cNvPicPr>
          <p:nvPr/>
        </p:nvPicPr>
        <p:blipFill>
          <a:blip r:embed="rId2"/>
          <a:stretch>
            <a:fillRect/>
          </a:stretch>
        </p:blipFill>
        <p:spPr>
          <a:xfrm>
            <a:off x="2406657" y="1821017"/>
            <a:ext cx="5155320" cy="2236700"/>
          </a:xfrm>
          <a:prstGeom prst="rect">
            <a:avLst/>
          </a:prstGeom>
        </p:spPr>
      </p:pic>
      <p:sp>
        <p:nvSpPr>
          <p:cNvPr id="6" name="Rectangle 5"/>
          <p:cNvSpPr/>
          <p:nvPr/>
        </p:nvSpPr>
        <p:spPr>
          <a:xfrm>
            <a:off x="1733801" y="4254666"/>
            <a:ext cx="6501032" cy="1154162"/>
          </a:xfrm>
          <a:prstGeom prst="rect">
            <a:avLst/>
          </a:prstGeom>
        </p:spPr>
        <p:txBody>
          <a:bodyPr wrap="square">
            <a:spAutoFit/>
          </a:bodyPr>
          <a:lstStyle/>
          <a:p>
            <a:pPr marL="253746" indent="-253746" defTabSz="676656">
              <a:spcAft>
                <a:spcPts val="600"/>
              </a:spcAft>
              <a:buAutoNum type="alphaLcParenBoth"/>
            </a:pPr>
            <a:r>
              <a:rPr lang="en-US" sz="1600" kern="1200" dirty="0">
                <a:solidFill>
                  <a:schemeClr val="tx1"/>
                </a:solidFill>
                <a:latin typeface="+mn-lt"/>
                <a:ea typeface="+mn-ea"/>
                <a:cs typeface="+mn-cs"/>
              </a:rPr>
              <a:t>The angular acceleration is the positive </a:t>
            </a:r>
            <a:r>
              <a:rPr lang="en-US" sz="1600" i="1" kern="1200" dirty="0">
                <a:solidFill>
                  <a:schemeClr val="tx1"/>
                </a:solidFill>
                <a:latin typeface="+mn-lt"/>
                <a:ea typeface="+mn-ea"/>
                <a:cs typeface="+mn-cs"/>
              </a:rPr>
              <a:t>z</a:t>
            </a:r>
            <a:r>
              <a:rPr lang="en-US" sz="1600" kern="1200" dirty="0">
                <a:solidFill>
                  <a:schemeClr val="tx1"/>
                </a:solidFill>
                <a:latin typeface="+mn-lt"/>
                <a:ea typeface="+mn-ea"/>
                <a:cs typeface="+mn-cs"/>
              </a:rPr>
              <a:t>-direction and produces a tangential acceleration in a counterclockwise sense.</a:t>
            </a:r>
          </a:p>
          <a:p>
            <a:pPr marL="253746" indent="-253746" defTabSz="676656">
              <a:spcAft>
                <a:spcPts val="600"/>
              </a:spcAft>
              <a:buAutoNum type="alphaLcParenBoth"/>
            </a:pPr>
            <a:r>
              <a:rPr lang="en-US" sz="1600" kern="1200" dirty="0">
                <a:solidFill>
                  <a:schemeClr val="tx1"/>
                </a:solidFill>
                <a:latin typeface="+mn-lt"/>
                <a:ea typeface="+mn-ea"/>
                <a:cs typeface="+mn-cs"/>
              </a:rPr>
              <a:t>The angular acceleration is in the negative </a:t>
            </a:r>
            <a:r>
              <a:rPr lang="en-US" sz="1600" i="1" kern="1200" dirty="0">
                <a:solidFill>
                  <a:schemeClr val="tx1"/>
                </a:solidFill>
                <a:latin typeface="+mn-lt"/>
                <a:ea typeface="+mn-ea"/>
                <a:cs typeface="+mn-cs"/>
              </a:rPr>
              <a:t>z</a:t>
            </a:r>
            <a:r>
              <a:rPr lang="en-US" sz="1600" kern="1200" dirty="0">
                <a:solidFill>
                  <a:schemeClr val="tx1"/>
                </a:solidFill>
                <a:latin typeface="+mn-lt"/>
                <a:ea typeface="+mn-ea"/>
                <a:cs typeface="+mn-cs"/>
              </a:rPr>
              <a:t>-direction and produces a tangential acceleration in the clockwise sense.</a:t>
            </a:r>
            <a:endParaRPr lang="en-US" sz="1600" dirty="0"/>
          </a:p>
        </p:txBody>
      </p:sp>
    </p:spTree>
    <p:extLst>
      <p:ext uri="{BB962C8B-B14F-4D97-AF65-F5344CB8AC3E}">
        <p14:creationId xmlns:p14="http://schemas.microsoft.com/office/powerpoint/2010/main" val="3541239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541DB91-0B10-46D9-B34B-7BFF960260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2" name="Title 1"/>
          <p:cNvSpPr>
            <a:spLocks noGrp="1"/>
          </p:cNvSpPr>
          <p:nvPr>
            <p:ph type="title"/>
          </p:nvPr>
        </p:nvSpPr>
        <p:spPr>
          <a:xfrm>
            <a:off x="5526156" y="365125"/>
            <a:ext cx="5827643" cy="1433433"/>
          </a:xfrm>
        </p:spPr>
        <p:txBody>
          <a:bodyPr anchor="b">
            <a:normAutofit/>
          </a:bodyPr>
          <a:lstStyle/>
          <a:p>
            <a:r>
              <a:rPr lang="en-US" altLang="en-US" dirty="0"/>
              <a:t>An athlete throwing a discus</a:t>
            </a:r>
            <a:endParaRPr lang="en-US" dirty="0"/>
          </a:p>
        </p:txBody>
      </p:sp>
      <p:pic>
        <p:nvPicPr>
          <p:cNvPr id="5" name="Picture 4"/>
          <p:cNvPicPr>
            <a:picLocks noChangeAspect="1"/>
          </p:cNvPicPr>
          <p:nvPr/>
        </p:nvPicPr>
        <p:blipFill>
          <a:blip r:embed="rId2"/>
          <a:stretch>
            <a:fillRect/>
          </a:stretch>
        </p:blipFill>
        <p:spPr>
          <a:xfrm>
            <a:off x="643466" y="2891396"/>
            <a:ext cx="4309533" cy="3232149"/>
          </a:xfrm>
          <a:prstGeom prst="rect">
            <a:avLst/>
          </a:prstGeom>
        </p:spPr>
      </p:pic>
      <p:sp>
        <p:nvSpPr>
          <p:cNvPr id="3" name="Content Placeholder 2"/>
          <p:cNvSpPr>
            <a:spLocks noGrp="1"/>
          </p:cNvSpPr>
          <p:nvPr>
            <p:ph idx="1"/>
          </p:nvPr>
        </p:nvSpPr>
        <p:spPr>
          <a:xfrm>
            <a:off x="5526156" y="2055813"/>
            <a:ext cx="5827644" cy="4121149"/>
          </a:xfrm>
        </p:spPr>
        <p:txBody>
          <a:bodyPr anchor="t">
            <a:normAutofit/>
          </a:bodyPr>
          <a:lstStyle/>
          <a:p>
            <a:pPr marL="0" indent="0">
              <a:buNone/>
            </a:pPr>
            <a:r>
              <a:rPr lang="en-US" sz="2000"/>
              <a:t>A discus thrower moves a discus in a circle with radius 80.0 cm. At a certain instant, the thrower is spinning at an angular speed of 10.0 rad/s and the angular speed is increasing at 50.0 rad/s</a:t>
            </a:r>
            <a:r>
              <a:rPr lang="en-US" sz="2000" baseline="30000"/>
              <a:t>2</a:t>
            </a:r>
            <a:r>
              <a:rPr lang="en-US" sz="2000"/>
              <a:t>. At this instant, find the tangential and centripetal components of the acceleration and its magnitude.</a:t>
            </a:r>
          </a:p>
        </p:txBody>
      </p:sp>
    </p:spTree>
    <p:extLst>
      <p:ext uri="{BB962C8B-B14F-4D97-AF65-F5344CB8AC3E}">
        <p14:creationId xmlns:p14="http://schemas.microsoft.com/office/powerpoint/2010/main" val="10360147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altLang="en-US" sz="4000" dirty="0"/>
              <a:t>Angular momentum definition</a:t>
            </a:r>
            <a:endParaRPr lang="en-US" sz="4000" dirty="0"/>
          </a:p>
        </p:txBody>
      </p:sp>
      <mc:AlternateContent xmlns:mc="http://schemas.openxmlformats.org/markup-compatibility/2006" xmlns:a14="http://schemas.microsoft.com/office/drawing/2010/main">
        <mc:Choice Requires="a14">
          <p:graphicFrame>
            <p:nvGraphicFramePr>
              <p:cNvPr id="2" name="Content Placeholder 1">
                <a:extLst>
                  <a:ext uri="{FF2B5EF4-FFF2-40B4-BE49-F238E27FC236}">
                    <a16:creationId xmlns:a16="http://schemas.microsoft.com/office/drawing/2014/main" id="{0AFAD7E7-1FF4-2A0B-4ECA-C3AE1DB922BD}"/>
                  </a:ext>
                </a:extLst>
              </p:cNvPr>
              <p:cNvGraphicFramePr>
                <a:graphicFrameLocks noGrp="1"/>
              </p:cNvGraphicFramePr>
              <p:nvPr>
                <p:ph idx="1"/>
                <p:extLst>
                  <p:ext uri="{D42A27DB-BD31-4B8C-83A1-F6EECF244321}">
                    <p14:modId xmlns:p14="http://schemas.microsoft.com/office/powerpoint/2010/main" val="892477518"/>
                  </p:ext>
                </p:extLst>
              </p:nvPr>
            </p:nvGraphicFramePr>
            <p:xfrm>
              <a:off x="838200" y="1679576"/>
              <a:ext cx="5199484" cy="5166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xmlns="">
          <p:graphicFrame>
            <p:nvGraphicFramePr>
              <p:cNvPr id="2" name="Content Placeholder 1">
                <a:extLst>
                  <a:ext uri="{FF2B5EF4-FFF2-40B4-BE49-F238E27FC236}">
                    <a16:creationId xmlns:a16="http://schemas.microsoft.com/office/drawing/2014/main" id="{0AFAD7E7-1FF4-2A0B-4ECA-C3AE1DB922BD}"/>
                  </a:ext>
                </a:extLst>
              </p:cNvPr>
              <p:cNvGraphicFramePr>
                <a:graphicFrameLocks noGrp="1"/>
              </p:cNvGraphicFramePr>
              <p:nvPr>
                <p:ph idx="1"/>
                <p:extLst>
                  <p:ext uri="{D42A27DB-BD31-4B8C-83A1-F6EECF244321}">
                    <p14:modId xmlns:p14="http://schemas.microsoft.com/office/powerpoint/2010/main" val="892477518"/>
                  </p:ext>
                </p:extLst>
              </p:nvPr>
            </p:nvGraphicFramePr>
            <p:xfrm>
              <a:off x="838200" y="1679576"/>
              <a:ext cx="5199484" cy="51661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mc:Fallback>
      </mc:AlternateContent>
      <p:pic>
        <p:nvPicPr>
          <p:cNvPr id="7" name="Picture 6" descr="In the x y z space, a slice of a rigid body rotates about the z-axis. Vector L sub i for the angular momentum of the ith particle of the rigid body extends from O along the positive z-axis. Position vector r sub i extends from O to the particle of mass m sub i, and v sub i = r sub i omega extends from m sub i, perpendicular to r sub i. L sub i is perpendicular to the plane of motion, if O is in that plane, and it has magnitude L sub i  = m sub i v sub i r sub i = m sub i r sub i squared omega.&#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248400" y="1752600"/>
            <a:ext cx="4077148" cy="4369254"/>
          </a:xfrm>
          <a:prstGeom prst="rect">
            <a:avLst/>
          </a:prstGeom>
        </p:spPr>
      </p:pic>
      <p:sp>
        <p:nvSpPr>
          <p:cNvPr id="9" name="Object 7" descr="L sub i = m sub i r sub i squared omega&#10;">
            <a:extLst>
              <a:ext uri="{FF2B5EF4-FFF2-40B4-BE49-F238E27FC236}">
                <a16:creationId xmlns:a16="http://schemas.microsoft.com/office/drawing/2014/main" id="{87521BCF-22B4-611E-77DA-D75F558C52F8}"/>
              </a:ext>
            </a:extLst>
          </p:cNvPr>
          <p:cNvSpPr txBox="1"/>
          <p:nvPr/>
        </p:nvSpPr>
        <p:spPr>
          <a:xfrm>
            <a:off x="2776538" y="5919788"/>
            <a:ext cx="1371600" cy="466725"/>
          </a:xfrm>
          <a:prstGeom prst="rect">
            <a:avLst/>
          </a:prstGeom>
        </p:spPr>
        <p:txBody>
          <a:bodyPr>
            <a:normAutofit/>
          </a:bodyPr>
          <a:lstStyle/>
          <a:p>
            <a:endParaRPr lang="en-US" dirty="0"/>
          </a:p>
        </p:txBody>
      </p:sp>
    </p:spTree>
    <p:extLst>
      <p:ext uri="{BB962C8B-B14F-4D97-AF65-F5344CB8AC3E}">
        <p14:creationId xmlns:p14="http://schemas.microsoft.com/office/powerpoint/2010/main" val="3400536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Angular Momentum, Continued</a:t>
            </a:r>
            <a:endParaRPr lang="en-US" sz="2000" dirty="0"/>
          </a:p>
        </p:txBody>
      </p:sp>
      <mc:AlternateContent xmlns:mc="http://schemas.openxmlformats.org/markup-compatibility/2006" xmlns:a14="http://schemas.microsoft.com/office/drawing/2010/main">
        <mc:Choice Requires="a14">
          <p:graphicFrame>
            <p:nvGraphicFramePr>
              <p:cNvPr id="3" name="Content Placeholder 2">
                <a:extLst>
                  <a:ext uri="{FF2B5EF4-FFF2-40B4-BE49-F238E27FC236}">
                    <a16:creationId xmlns:a16="http://schemas.microsoft.com/office/drawing/2014/main" id="{F29C15EA-DD54-C487-66D9-F38C422D4D7B}"/>
                  </a:ext>
                </a:extLst>
              </p:cNvPr>
              <p:cNvGraphicFramePr>
                <a:graphicFrameLocks noGrp="1"/>
              </p:cNvGraphicFramePr>
              <p:nvPr>
                <p:ph idx="1"/>
                <p:extLst>
                  <p:ext uri="{D42A27DB-BD31-4B8C-83A1-F6EECF244321}">
                    <p14:modId xmlns:p14="http://schemas.microsoft.com/office/powerpoint/2010/main" val="2379439908"/>
                  </p:ext>
                </p:extLst>
              </p:nvPr>
            </p:nvGraphicFramePr>
            <p:xfrm>
              <a:off x="1044401" y="1495460"/>
              <a:ext cx="8717665" cy="43950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xmlns="">
          <p:graphicFrame>
            <p:nvGraphicFramePr>
              <p:cNvPr id="3" name="Content Placeholder 2">
                <a:extLst>
                  <a:ext uri="{FF2B5EF4-FFF2-40B4-BE49-F238E27FC236}">
                    <a16:creationId xmlns:a16="http://schemas.microsoft.com/office/drawing/2014/main" id="{F29C15EA-DD54-C487-66D9-F38C422D4D7B}"/>
                  </a:ext>
                </a:extLst>
              </p:cNvPr>
              <p:cNvGraphicFramePr>
                <a:graphicFrameLocks noGrp="1"/>
              </p:cNvGraphicFramePr>
              <p:nvPr>
                <p:ph idx="1"/>
                <p:extLst>
                  <p:ext uri="{D42A27DB-BD31-4B8C-83A1-F6EECF244321}">
                    <p14:modId xmlns:p14="http://schemas.microsoft.com/office/powerpoint/2010/main" val="2379439908"/>
                  </p:ext>
                </p:extLst>
              </p:nvPr>
            </p:nvGraphicFramePr>
            <p:xfrm>
              <a:off x="1044401" y="1495460"/>
              <a:ext cx="8717665" cy="439509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mc:Fallback>
      </mc:AlternateContent>
    </p:spTree>
    <p:extLst>
      <p:ext uri="{BB962C8B-B14F-4D97-AF65-F5344CB8AC3E}">
        <p14:creationId xmlns:p14="http://schemas.microsoft.com/office/powerpoint/2010/main" val="20721878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10">
            <a:extLst>
              <a:ext uri="{FF2B5EF4-FFF2-40B4-BE49-F238E27FC236}">
                <a16:creationId xmlns:a16="http://schemas.microsoft.com/office/drawing/2014/main" id="{C89ECBDA-51E6-4484-8F25-E777102F7D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12">
            <a:extLst>
              <a:ext uri="{FF2B5EF4-FFF2-40B4-BE49-F238E27FC236}">
                <a16:creationId xmlns:a16="http://schemas.microsoft.com/office/drawing/2014/main" id="{EA2AEA56-4902-4CC1-A43B-1AC27C88CB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56749" y="720952"/>
            <a:ext cx="6959544" cy="5545704"/>
          </a:xfrm>
          <a:custGeom>
            <a:avLst/>
            <a:gdLst>
              <a:gd name="connsiteX0" fmla="*/ 839883 w 5283866"/>
              <a:gd name="connsiteY0" fmla="*/ 18 h 4210442"/>
              <a:gd name="connsiteX1" fmla="*/ 875727 w 5283866"/>
              <a:gd name="connsiteY1" fmla="*/ 6050 h 4210442"/>
              <a:gd name="connsiteX2" fmla="*/ 1624617 w 5283866"/>
              <a:gd name="connsiteY2" fmla="*/ 99799 h 4210442"/>
              <a:gd name="connsiteX3" fmla="*/ 2328012 w 5283866"/>
              <a:gd name="connsiteY3" fmla="*/ 148051 h 4210442"/>
              <a:gd name="connsiteX4" fmla="*/ 3177820 w 5283866"/>
              <a:gd name="connsiteY4" fmla="*/ 228566 h 4210442"/>
              <a:gd name="connsiteX5" fmla="*/ 3770646 w 5283866"/>
              <a:gd name="connsiteY5" fmla="*/ 252831 h 4210442"/>
              <a:gd name="connsiteX6" fmla="*/ 3800149 w 5283866"/>
              <a:gd name="connsiteY6" fmla="*/ 251727 h 4210442"/>
              <a:gd name="connsiteX7" fmla="*/ 4102076 w 5283866"/>
              <a:gd name="connsiteY7" fmla="*/ 288400 h 4210442"/>
              <a:gd name="connsiteX8" fmla="*/ 3904377 w 5283866"/>
              <a:gd name="connsiteY8" fmla="*/ 446120 h 4210442"/>
              <a:gd name="connsiteX9" fmla="*/ 4188933 w 5283866"/>
              <a:gd name="connsiteY9" fmla="*/ 520843 h 4210442"/>
              <a:gd name="connsiteX10" fmla="*/ 4465492 w 5283866"/>
              <a:gd name="connsiteY10" fmla="*/ 626449 h 4210442"/>
              <a:gd name="connsiteX11" fmla="*/ 4517606 w 5283866"/>
              <a:gd name="connsiteY11" fmla="*/ 670015 h 4210442"/>
              <a:gd name="connsiteX12" fmla="*/ 4948576 w 5283866"/>
              <a:gd name="connsiteY12" fmla="*/ 954847 h 4210442"/>
              <a:gd name="connsiteX13" fmla="*/ 4866132 w 5283866"/>
              <a:gd name="connsiteY13" fmla="*/ 1015233 h 4210442"/>
              <a:gd name="connsiteX14" fmla="*/ 5019164 w 5283866"/>
              <a:gd name="connsiteY14" fmla="*/ 1087474 h 4210442"/>
              <a:gd name="connsiteX15" fmla="*/ 5053630 w 5283866"/>
              <a:gd name="connsiteY15" fmla="*/ 1117806 h 4210442"/>
              <a:gd name="connsiteX16" fmla="*/ 5024404 w 5283866"/>
              <a:gd name="connsiteY16" fmla="*/ 1154202 h 4210442"/>
              <a:gd name="connsiteX17" fmla="*/ 4960984 w 5283866"/>
              <a:gd name="connsiteY17" fmla="*/ 1179569 h 4210442"/>
              <a:gd name="connsiteX18" fmla="*/ 4876887 w 5283866"/>
              <a:gd name="connsiteY18" fmla="*/ 1243814 h 4210442"/>
              <a:gd name="connsiteX19" fmla="*/ 4880195 w 5283866"/>
              <a:gd name="connsiteY19" fmla="*/ 1293998 h 4210442"/>
              <a:gd name="connsiteX20" fmla="*/ 4930104 w 5283866"/>
              <a:gd name="connsiteY20" fmla="*/ 1384991 h 4210442"/>
              <a:gd name="connsiteX21" fmla="*/ 4855103 w 5283866"/>
              <a:gd name="connsiteY21" fmla="*/ 1480119 h 4210442"/>
              <a:gd name="connsiteX22" fmla="*/ 4816500 w 5283866"/>
              <a:gd name="connsiteY22" fmla="*/ 1508242 h 4210442"/>
              <a:gd name="connsiteX23" fmla="*/ 4890949 w 5283866"/>
              <a:gd name="connsiteY23" fmla="*/ 1517893 h 4210442"/>
              <a:gd name="connsiteX24" fmla="*/ 4916868 w 5283866"/>
              <a:gd name="connsiteY24" fmla="*/ 1557599 h 4210442"/>
              <a:gd name="connsiteX25" fmla="*/ 4928448 w 5283866"/>
              <a:gd name="connsiteY25" fmla="*/ 1577453 h 4210442"/>
              <a:gd name="connsiteX26" fmla="*/ 4998760 w 5283866"/>
              <a:gd name="connsiteY26" fmla="*/ 1701809 h 4210442"/>
              <a:gd name="connsiteX27" fmla="*/ 4986903 w 5283866"/>
              <a:gd name="connsiteY27" fmla="*/ 1736550 h 4210442"/>
              <a:gd name="connsiteX28" fmla="*/ 4869716 w 5283866"/>
              <a:gd name="connsiteY28" fmla="*/ 1904472 h 4210442"/>
              <a:gd name="connsiteX29" fmla="*/ 4994348 w 5283866"/>
              <a:gd name="connsiteY29" fmla="*/ 1951346 h 4210442"/>
              <a:gd name="connsiteX30" fmla="*/ 5001792 w 5283866"/>
              <a:gd name="connsiteY30" fmla="*/ 2030756 h 4210442"/>
              <a:gd name="connsiteX31" fmla="*/ 5065212 w 5283866"/>
              <a:gd name="connsiteY31" fmla="*/ 2119543 h 4210442"/>
              <a:gd name="connsiteX32" fmla="*/ 5204732 w 5283866"/>
              <a:gd name="connsiteY32" fmla="*/ 2244450 h 4210442"/>
              <a:gd name="connsiteX33" fmla="*/ 5283866 w 5283866"/>
              <a:gd name="connsiteY33" fmla="*/ 2328272 h 4210442"/>
              <a:gd name="connsiteX34" fmla="*/ 5147380 w 5283866"/>
              <a:gd name="connsiteY34" fmla="*/ 2350606 h 4210442"/>
              <a:gd name="connsiteX35" fmla="*/ 5126148 w 5283866"/>
              <a:gd name="connsiteY35" fmla="*/ 2363566 h 4210442"/>
              <a:gd name="connsiteX36" fmla="*/ 5142417 w 5283866"/>
              <a:gd name="connsiteY36" fmla="*/ 2407682 h 4210442"/>
              <a:gd name="connsiteX37" fmla="*/ 5164200 w 5283866"/>
              <a:gd name="connsiteY37" fmla="*/ 2451526 h 4210442"/>
              <a:gd name="connsiteX38" fmla="*/ 5149034 w 5283866"/>
              <a:gd name="connsiteY38" fmla="*/ 2485992 h 4210442"/>
              <a:gd name="connsiteX39" fmla="*/ 5042601 w 5283866"/>
              <a:gd name="connsiteY39" fmla="*/ 2635164 h 4210442"/>
              <a:gd name="connsiteX40" fmla="*/ 4955194 w 5283866"/>
              <a:gd name="connsiteY40" fmla="*/ 2694445 h 4210442"/>
              <a:gd name="connsiteX41" fmla="*/ 4756116 w 5283866"/>
              <a:gd name="connsiteY41" fmla="*/ 2963836 h 4210442"/>
              <a:gd name="connsiteX42" fmla="*/ 4693523 w 5283866"/>
              <a:gd name="connsiteY42" fmla="*/ 3051244 h 4210442"/>
              <a:gd name="connsiteX43" fmla="*/ 4739848 w 5283866"/>
              <a:gd name="connsiteY43" fmla="*/ 3082125 h 4210442"/>
              <a:gd name="connsiteX44" fmla="*/ 4651060 w 5283866"/>
              <a:gd name="connsiteY44" fmla="*/ 3173670 h 4210442"/>
              <a:gd name="connsiteX45" fmla="*/ 4546556 w 5283866"/>
              <a:gd name="connsiteY45" fmla="*/ 3275413 h 4210442"/>
              <a:gd name="connsiteX46" fmla="*/ 4519261 w 5283866"/>
              <a:gd name="connsiteY46" fmla="*/ 3302437 h 4210442"/>
              <a:gd name="connsiteX47" fmla="*/ 2364961 w 5283866"/>
              <a:gd name="connsiteY47" fmla="*/ 4209597 h 4210442"/>
              <a:gd name="connsiteX48" fmla="*/ 1796951 w 5283866"/>
              <a:gd name="connsiteY48" fmla="*/ 4075867 h 4210442"/>
              <a:gd name="connsiteX49" fmla="*/ 1572227 w 5283866"/>
              <a:gd name="connsiteY49" fmla="*/ 3971917 h 4210442"/>
              <a:gd name="connsiteX50" fmla="*/ 1284364 w 5283866"/>
              <a:gd name="connsiteY50" fmla="*/ 3805097 h 4210442"/>
              <a:gd name="connsiteX51" fmla="*/ 976645 w 5283866"/>
              <a:gd name="connsiteY51" fmla="*/ 3670815 h 4210442"/>
              <a:gd name="connsiteX52" fmla="*/ 871866 w 5283866"/>
              <a:gd name="connsiteY52" fmla="*/ 3547839 h 4210442"/>
              <a:gd name="connsiteX53" fmla="*/ 835195 w 5283866"/>
              <a:gd name="connsiteY53" fmla="*/ 3513373 h 4210442"/>
              <a:gd name="connsiteX54" fmla="*/ 743375 w 5283866"/>
              <a:gd name="connsiteY54" fmla="*/ 3468427 h 4210442"/>
              <a:gd name="connsiteX55" fmla="*/ 583175 w 5283866"/>
              <a:gd name="connsiteY55" fmla="*/ 3371370 h 4210442"/>
              <a:gd name="connsiteX56" fmla="*/ 641906 w 5283866"/>
              <a:gd name="connsiteY56" fmla="*/ 3349311 h 4210442"/>
              <a:gd name="connsiteX57" fmla="*/ 810930 w 5283866"/>
              <a:gd name="connsiteY57" fmla="*/ 3408042 h 4210442"/>
              <a:gd name="connsiteX58" fmla="*/ 933908 w 5283866"/>
              <a:gd name="connsiteY58" fmla="*/ 3423758 h 4210442"/>
              <a:gd name="connsiteX59" fmla="*/ 760747 w 5283866"/>
              <a:gd name="connsiteY59" fmla="*/ 3321187 h 4210442"/>
              <a:gd name="connsiteX60" fmla="*/ 593101 w 5283866"/>
              <a:gd name="connsiteY60" fmla="*/ 3187731 h 4210442"/>
              <a:gd name="connsiteX61" fmla="*/ 722419 w 5283866"/>
              <a:gd name="connsiteY61" fmla="*/ 3213374 h 4210442"/>
              <a:gd name="connsiteX62" fmla="*/ 727934 w 5283866"/>
              <a:gd name="connsiteY62" fmla="*/ 3195451 h 4210442"/>
              <a:gd name="connsiteX63" fmla="*/ 615987 w 5283866"/>
              <a:gd name="connsiteY63" fmla="*/ 3036630 h 4210442"/>
              <a:gd name="connsiteX64" fmla="*/ 560564 w 5283866"/>
              <a:gd name="connsiteY64" fmla="*/ 2972660 h 4210442"/>
              <a:gd name="connsiteX65" fmla="*/ 311302 w 5283866"/>
              <a:gd name="connsiteY65" fmla="*/ 2779924 h 4210442"/>
              <a:gd name="connsiteX66" fmla="*/ 547882 w 5283866"/>
              <a:gd name="connsiteY66" fmla="*/ 2865952 h 4210442"/>
              <a:gd name="connsiteX67" fmla="*/ 303582 w 5283866"/>
              <a:gd name="connsiteY67" fmla="*/ 2678453 h 4210442"/>
              <a:gd name="connsiteX68" fmla="*/ 185016 w 5283866"/>
              <a:gd name="connsiteY68" fmla="*/ 2609244 h 4210442"/>
              <a:gd name="connsiteX69" fmla="*/ 154963 w 5283866"/>
              <a:gd name="connsiteY69" fmla="*/ 2568435 h 4210442"/>
              <a:gd name="connsiteX70" fmla="*/ 207627 w 5283866"/>
              <a:gd name="connsiteY70" fmla="*/ 2559612 h 4210442"/>
              <a:gd name="connsiteX71" fmla="*/ 369207 w 5283866"/>
              <a:gd name="connsiteY71" fmla="*/ 2575330 h 4210442"/>
              <a:gd name="connsiteX72" fmla="*/ 169852 w 5283866"/>
              <a:gd name="connsiteY72" fmla="*/ 2449319 h 4210442"/>
              <a:gd name="connsiteX73" fmla="*/ 319299 w 5283866"/>
              <a:gd name="connsiteY73" fmla="*/ 2468619 h 4210442"/>
              <a:gd name="connsiteX74" fmla="*/ 362313 w 5283866"/>
              <a:gd name="connsiteY74" fmla="*/ 2418988 h 4210442"/>
              <a:gd name="connsiteX75" fmla="*/ 431798 w 5283866"/>
              <a:gd name="connsiteY75" fmla="*/ 2338750 h 4210442"/>
              <a:gd name="connsiteX76" fmla="*/ 479775 w 5283866"/>
              <a:gd name="connsiteY76" fmla="*/ 2294082 h 4210442"/>
              <a:gd name="connsiteX77" fmla="*/ 499903 w 5283866"/>
              <a:gd name="connsiteY77" fmla="*/ 2153458 h 4210442"/>
              <a:gd name="connsiteX78" fmla="*/ 458544 w 5283866"/>
              <a:gd name="connsiteY78" fmla="*/ 1999599 h 4210442"/>
              <a:gd name="connsiteX79" fmla="*/ 346596 w 5283866"/>
              <a:gd name="connsiteY79" fmla="*/ 1921843 h 4210442"/>
              <a:gd name="connsiteX80" fmla="*/ 378857 w 5283866"/>
              <a:gd name="connsiteY80" fmla="*/ 1834435 h 4210442"/>
              <a:gd name="connsiteX81" fmla="*/ 617091 w 5283866"/>
              <a:gd name="connsiteY81" fmla="*/ 1887376 h 4210442"/>
              <a:gd name="connsiteX82" fmla="*/ 260568 w 5283866"/>
              <a:gd name="connsiteY82" fmla="*/ 1679198 h 4210442"/>
              <a:gd name="connsiteX83" fmla="*/ 320402 w 5283866"/>
              <a:gd name="connsiteY83" fmla="*/ 1668720 h 4210442"/>
              <a:gd name="connsiteX84" fmla="*/ 317920 w 5283866"/>
              <a:gd name="connsiteY84" fmla="*/ 1652452 h 4210442"/>
              <a:gd name="connsiteX85" fmla="*/ 321779 w 5283866"/>
              <a:gd name="connsiteY85" fmla="*/ 1552359 h 4210442"/>
              <a:gd name="connsiteX86" fmla="*/ 331707 w 5283866"/>
              <a:gd name="connsiteY86" fmla="*/ 1506313 h 4210442"/>
              <a:gd name="connsiteX87" fmla="*/ 315990 w 5283866"/>
              <a:gd name="connsiteY87" fmla="*/ 1453371 h 4210442"/>
              <a:gd name="connsiteX88" fmla="*/ 583450 w 5283866"/>
              <a:gd name="connsiteY88" fmla="*/ 1474052 h 4210442"/>
              <a:gd name="connsiteX89" fmla="*/ 699809 w 5283866"/>
              <a:gd name="connsiteY89" fmla="*/ 1461919 h 4210442"/>
              <a:gd name="connsiteX90" fmla="*/ 902750 w 5283866"/>
              <a:gd name="connsiteY90" fmla="*/ 1458612 h 4210442"/>
              <a:gd name="connsiteX91" fmla="*/ 996774 w 5283866"/>
              <a:gd name="connsiteY91" fmla="*/ 1468814 h 4210442"/>
              <a:gd name="connsiteX92" fmla="*/ 1077012 w 5283866"/>
              <a:gd name="connsiteY92" fmla="*/ 1455578 h 4210442"/>
              <a:gd name="connsiteX93" fmla="*/ 1000083 w 5283866"/>
              <a:gd name="connsiteY93" fmla="*/ 1393262 h 4210442"/>
              <a:gd name="connsiteX94" fmla="*/ 891720 w 5283866"/>
              <a:gd name="connsiteY94" fmla="*/ 1394089 h 4210442"/>
              <a:gd name="connsiteX95" fmla="*/ 814515 w 5283866"/>
              <a:gd name="connsiteY95" fmla="*/ 1353557 h 4210442"/>
              <a:gd name="connsiteX96" fmla="*/ 740895 w 5283866"/>
              <a:gd name="connsiteY96" fmla="*/ 1280211 h 4210442"/>
              <a:gd name="connsiteX97" fmla="*/ 481154 w 5283866"/>
              <a:gd name="connsiteY97" fmla="*/ 1163301 h 4210442"/>
              <a:gd name="connsiteX98" fmla="*/ 433728 w 5283866"/>
              <a:gd name="connsiteY98" fmla="*/ 1118909 h 4210442"/>
              <a:gd name="connsiteX99" fmla="*/ 1176276 w 5283866"/>
              <a:gd name="connsiteY99" fmla="*/ 1288484 h 4210442"/>
              <a:gd name="connsiteX100" fmla="*/ 946867 w 5283866"/>
              <a:gd name="connsiteY100" fmla="*/ 1217344 h 4210442"/>
              <a:gd name="connsiteX101" fmla="*/ 1102104 w 5283866"/>
              <a:gd name="connsiteY101" fmla="*/ 1230304 h 4210442"/>
              <a:gd name="connsiteX102" fmla="*/ 1188133 w 5283866"/>
              <a:gd name="connsiteY102" fmla="*/ 1182603 h 4210442"/>
              <a:gd name="connsiteX103" fmla="*/ 1187030 w 5283866"/>
              <a:gd name="connsiteY103" fmla="*/ 1169092 h 4210442"/>
              <a:gd name="connsiteX104" fmla="*/ 1123887 w 5283866"/>
              <a:gd name="connsiteY104" fmla="*/ 1124698 h 4210442"/>
              <a:gd name="connsiteX105" fmla="*/ 1086938 w 5283866"/>
              <a:gd name="connsiteY105" fmla="*/ 1096023 h 4210442"/>
              <a:gd name="connsiteX106" fmla="*/ 985744 w 5283866"/>
              <a:gd name="connsiteY106" fmla="*/ 992622 h 4210442"/>
              <a:gd name="connsiteX107" fmla="*/ 1057987 w 5283866"/>
              <a:gd name="connsiteY107" fmla="*/ 981594 h 4210442"/>
              <a:gd name="connsiteX108" fmla="*/ 1084733 w 5283866"/>
              <a:gd name="connsiteY108" fmla="*/ 960086 h 4210442"/>
              <a:gd name="connsiteX109" fmla="*/ 1064605 w 5283866"/>
              <a:gd name="connsiteY109" fmla="*/ 929756 h 4210442"/>
              <a:gd name="connsiteX110" fmla="*/ 840985 w 5283866"/>
              <a:gd name="connsiteY110" fmla="*/ 836558 h 4210442"/>
              <a:gd name="connsiteX111" fmla="*/ 823615 w 5283866"/>
              <a:gd name="connsiteY111" fmla="*/ 764315 h 4210442"/>
              <a:gd name="connsiteX112" fmla="*/ 865526 w 5283866"/>
              <a:gd name="connsiteY112" fmla="*/ 753562 h 4210442"/>
              <a:gd name="connsiteX113" fmla="*/ 914331 w 5283866"/>
              <a:gd name="connsiteY113" fmla="*/ 758525 h 4210442"/>
              <a:gd name="connsiteX114" fmla="*/ 875452 w 5283866"/>
              <a:gd name="connsiteY114" fmla="*/ 701724 h 4210442"/>
              <a:gd name="connsiteX115" fmla="*/ 717181 w 5283866"/>
              <a:gd name="connsiteY115" fmla="*/ 644371 h 4210442"/>
              <a:gd name="connsiteX116" fmla="*/ 755783 w 5283866"/>
              <a:gd name="connsiteY116" fmla="*/ 591707 h 4210442"/>
              <a:gd name="connsiteX117" fmla="*/ 0 w 5283866"/>
              <a:gd name="connsiteY117" fmla="*/ 352370 h 4210442"/>
              <a:gd name="connsiteX118" fmla="*/ 135937 w 5283866"/>
              <a:gd name="connsiteY118" fmla="*/ 349889 h 4210442"/>
              <a:gd name="connsiteX119" fmla="*/ 421595 w 5283866"/>
              <a:gd name="connsiteY119" fmla="*/ 385458 h 4210442"/>
              <a:gd name="connsiteX120" fmla="*/ 564424 w 5283866"/>
              <a:gd name="connsiteY120" fmla="*/ 379393 h 4210442"/>
              <a:gd name="connsiteX121" fmla="*/ 698432 w 5283866"/>
              <a:gd name="connsiteY121" fmla="*/ 398694 h 4210442"/>
              <a:gd name="connsiteX122" fmla="*/ 815067 w 5283866"/>
              <a:gd name="connsiteY122" fmla="*/ 398694 h 4210442"/>
              <a:gd name="connsiteX123" fmla="*/ 705876 w 5283866"/>
              <a:gd name="connsiteY123" fmla="*/ 370568 h 4210442"/>
              <a:gd name="connsiteX124" fmla="*/ 775360 w 5283866"/>
              <a:gd name="connsiteY124" fmla="*/ 345477 h 4210442"/>
              <a:gd name="connsiteX125" fmla="*/ 787493 w 5283866"/>
              <a:gd name="connsiteY125" fmla="*/ 315146 h 4210442"/>
              <a:gd name="connsiteX126" fmla="*/ 819202 w 5283866"/>
              <a:gd name="connsiteY126" fmla="*/ 291709 h 4210442"/>
              <a:gd name="connsiteX127" fmla="*/ 998705 w 5283866"/>
              <a:gd name="connsiteY127" fmla="*/ 303291 h 4210442"/>
              <a:gd name="connsiteX128" fmla="*/ 880139 w 5283866"/>
              <a:gd name="connsiteY128" fmla="*/ 206783 h 4210442"/>
              <a:gd name="connsiteX129" fmla="*/ 804037 w 5283866"/>
              <a:gd name="connsiteY129" fmla="*/ 190790 h 4210442"/>
              <a:gd name="connsiteX130" fmla="*/ 786666 w 5283866"/>
              <a:gd name="connsiteY130" fmla="*/ 149707 h 4210442"/>
              <a:gd name="connsiteX131" fmla="*/ 821960 w 5283866"/>
              <a:gd name="connsiteY131" fmla="*/ 140884 h 4210442"/>
              <a:gd name="connsiteX132" fmla="*/ 997325 w 5283866"/>
              <a:gd name="connsiteY132" fmla="*/ 174800 h 4210442"/>
              <a:gd name="connsiteX133" fmla="*/ 1026829 w 5283866"/>
              <a:gd name="connsiteY133" fmla="*/ 161287 h 4210442"/>
              <a:gd name="connsiteX134" fmla="*/ 696777 w 5283866"/>
              <a:gd name="connsiteY134" fmla="*/ 73604 h 4210442"/>
              <a:gd name="connsiteX135" fmla="*/ 701741 w 5283866"/>
              <a:gd name="connsiteY135" fmla="*/ 50444 h 4210442"/>
              <a:gd name="connsiteX136" fmla="*/ 992362 w 5283866"/>
              <a:gd name="connsiteY136" fmla="*/ 86289 h 4210442"/>
              <a:gd name="connsiteX137" fmla="*/ 806519 w 5283866"/>
              <a:gd name="connsiteY137" fmla="*/ 18183 h 4210442"/>
              <a:gd name="connsiteX138" fmla="*/ 839883 w 5283866"/>
              <a:gd name="connsiteY138" fmla="*/ 18 h 421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5" name="Title 4"/>
          <p:cNvSpPr>
            <a:spLocks noGrp="1"/>
          </p:cNvSpPr>
          <p:nvPr>
            <p:ph type="title"/>
          </p:nvPr>
        </p:nvSpPr>
        <p:spPr>
          <a:xfrm>
            <a:off x="6545179" y="1472030"/>
            <a:ext cx="3978442" cy="1631950"/>
          </a:xfrm>
        </p:spPr>
        <p:txBody>
          <a:bodyPr vert="horz" lIns="91440" tIns="45720" rIns="91440" bIns="45720" rtlCol="0" anchor="b">
            <a:normAutofit/>
          </a:bodyPr>
          <a:lstStyle/>
          <a:p>
            <a:r>
              <a:rPr lang="en-US" altLang="en-US" sz="3700" kern="1200">
                <a:solidFill>
                  <a:schemeClr val="tx1"/>
                </a:solidFill>
                <a:latin typeface="+mj-lt"/>
                <a:ea typeface="+mj-ea"/>
                <a:cs typeface="+mj-cs"/>
              </a:rPr>
              <a:t>Angular momentum: direction </a:t>
            </a:r>
            <a:endParaRPr lang="en-US" sz="3700" kern="1200">
              <a:solidFill>
                <a:schemeClr val="tx1"/>
              </a:solidFill>
              <a:latin typeface="+mj-lt"/>
              <a:ea typeface="+mj-ea"/>
              <a:cs typeface="+mj-cs"/>
            </a:endParaRPr>
          </a:p>
        </p:txBody>
      </p:sp>
      <p:pic>
        <p:nvPicPr>
          <p:cNvPr id="3" name="Picture 2">
            <a:extLst>
              <a:ext uri="{FF2B5EF4-FFF2-40B4-BE49-F238E27FC236}">
                <a16:creationId xmlns:a16="http://schemas.microsoft.com/office/drawing/2014/main" id="{F946418A-EE79-4FB2-A19C-2F26CAB7B685}"/>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4351" t="76" r="25864" b="-76"/>
          <a:stretch/>
        </p:blipFill>
        <p:spPr>
          <a:xfrm>
            <a:off x="503523" y="1665898"/>
            <a:ext cx="3487006" cy="3046779"/>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8160EB0-95F0-40E7-AFA0-B0BE0DB0B1C0}"/>
                  </a:ext>
                </a:extLst>
              </p:cNvPr>
              <p:cNvSpPr txBox="1"/>
              <p:nvPr/>
            </p:nvSpPr>
            <p:spPr>
              <a:xfrm>
                <a:off x="6545179" y="3243151"/>
                <a:ext cx="3978442" cy="2419711"/>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000"/>
                  <a:t>In three-dimensional space, the position vector </a:t>
                </a:r>
                <a14:m>
                  <m:oMath xmlns:m="http://schemas.openxmlformats.org/officeDocument/2006/math">
                    <m:acc>
                      <m:accPr>
                        <m:chr m:val="⃗"/>
                        <m:ctrlPr>
                          <a:rPr lang="en-US" sz="2000" i="1">
                            <a:latin typeface="Cambria Math" panose="02040503050406030204" pitchFamily="18" charset="0"/>
                          </a:rPr>
                        </m:ctrlPr>
                      </m:accPr>
                      <m:e>
                        <m:r>
                          <a:rPr lang="en-US" sz="2000" b="1" i="0">
                            <a:latin typeface="Cambria Math" panose="02040503050406030204" pitchFamily="18" charset="0"/>
                          </a:rPr>
                          <m:t>𝐫</m:t>
                        </m:r>
                      </m:e>
                    </m:acc>
                  </m:oMath>
                </a14:m>
                <a:r>
                  <a:rPr lang="en-US" sz="2000"/>
                  <a:t> locates a particle in the </a:t>
                </a:r>
                <a:r>
                  <a:rPr lang="en-US" sz="2000" i="1"/>
                  <a:t>xy</a:t>
                </a:r>
                <a:r>
                  <a:rPr lang="en-US" sz="2000"/>
                  <a:t>-plane with linear momentum </a:t>
                </a:r>
                <a14:m>
                  <m:oMath xmlns:m="http://schemas.openxmlformats.org/officeDocument/2006/math">
                    <m:acc>
                      <m:accPr>
                        <m:chr m:val="⃗"/>
                        <m:ctrlPr>
                          <a:rPr lang="en-US" sz="2000" i="1">
                            <a:latin typeface="Cambria Math" panose="02040503050406030204" pitchFamily="18" charset="0"/>
                          </a:rPr>
                        </m:ctrlPr>
                      </m:accPr>
                      <m:e>
                        <m:r>
                          <a:rPr lang="en-US" sz="2000" b="1" i="0">
                            <a:latin typeface="Cambria Math" panose="02040503050406030204" pitchFamily="18" charset="0"/>
                          </a:rPr>
                          <m:t>𝐩</m:t>
                        </m:r>
                      </m:e>
                    </m:acc>
                  </m:oMath>
                </a14:m>
                <a:r>
                  <a:rPr lang="en-US" sz="2000"/>
                  <a:t>. The angular momentum with respect to the origin is </a:t>
                </a:r>
                <a14:m>
                  <m:oMath xmlns:m="http://schemas.openxmlformats.org/officeDocument/2006/math">
                    <m:acc>
                      <m:accPr>
                        <m:chr m:val="⃗"/>
                        <m:ctrlPr>
                          <a:rPr lang="en-US" sz="2000" i="1">
                            <a:latin typeface="Cambria Math" panose="02040503050406030204" pitchFamily="18" charset="0"/>
                          </a:rPr>
                        </m:ctrlPr>
                      </m:accPr>
                      <m:e>
                        <m:r>
                          <a:rPr lang="en-US" sz="2000" b="1" i="0">
                            <a:latin typeface="Cambria Math" panose="02040503050406030204" pitchFamily="18" charset="0"/>
                          </a:rPr>
                          <m:t>𝐥</m:t>
                        </m:r>
                      </m:e>
                    </m:acc>
                    <m:r>
                      <a:rPr lang="en-US" sz="2000" b="0" i="1">
                        <a:latin typeface="Cambria Math" panose="02040503050406030204" pitchFamily="18" charset="0"/>
                      </a:rPr>
                      <m:t>= </m:t>
                    </m:r>
                    <m:acc>
                      <m:accPr>
                        <m:chr m:val="⃗"/>
                        <m:ctrlPr>
                          <a:rPr lang="en-US" sz="2000" b="0" i="1">
                            <a:latin typeface="Cambria Math" panose="02040503050406030204" pitchFamily="18" charset="0"/>
                          </a:rPr>
                        </m:ctrlPr>
                      </m:accPr>
                      <m:e>
                        <m:r>
                          <a:rPr lang="en-US" sz="2000" b="1" i="0">
                            <a:latin typeface="Cambria Math" panose="02040503050406030204" pitchFamily="18" charset="0"/>
                          </a:rPr>
                          <m:t>𝐫</m:t>
                        </m:r>
                      </m:e>
                    </m:acc>
                    <m:r>
                      <a:rPr lang="en-US" sz="2000" b="0" i="1">
                        <a:latin typeface="Cambria Math" panose="02040503050406030204" pitchFamily="18" charset="0"/>
                      </a:rPr>
                      <m:t> × </m:t>
                    </m:r>
                    <m:acc>
                      <m:accPr>
                        <m:chr m:val="⃗"/>
                        <m:ctrlPr>
                          <a:rPr lang="en-US" sz="2000" b="0" i="1">
                            <a:latin typeface="Cambria Math" panose="02040503050406030204" pitchFamily="18" charset="0"/>
                          </a:rPr>
                        </m:ctrlPr>
                      </m:accPr>
                      <m:e>
                        <m:r>
                          <a:rPr lang="en-US" sz="2000" b="1" i="0">
                            <a:latin typeface="Cambria Math" panose="02040503050406030204" pitchFamily="18" charset="0"/>
                          </a:rPr>
                          <m:t>𝐩</m:t>
                        </m:r>
                      </m:e>
                    </m:acc>
                  </m:oMath>
                </a14:m>
                <a:r>
                  <a:rPr lang="en-US" sz="2000"/>
                  <a:t>, which is in the </a:t>
                </a:r>
                <a:r>
                  <a:rPr lang="en-US" sz="2000" i="1"/>
                  <a:t>z</a:t>
                </a:r>
                <a:r>
                  <a:rPr lang="en-US" sz="2000"/>
                  <a:t>-direction. The direction of </a:t>
                </a:r>
                <a14:m>
                  <m:oMath xmlns:m="http://schemas.openxmlformats.org/officeDocument/2006/math">
                    <m:acc>
                      <m:accPr>
                        <m:chr m:val="⃗"/>
                        <m:ctrlPr>
                          <a:rPr lang="en-US" sz="2000" i="1">
                            <a:latin typeface="Cambria Math" panose="02040503050406030204" pitchFamily="18" charset="0"/>
                          </a:rPr>
                        </m:ctrlPr>
                      </m:accPr>
                      <m:e>
                        <m:r>
                          <a:rPr lang="en-US" sz="2000" b="1">
                            <a:latin typeface="Cambria Math" panose="02040503050406030204" pitchFamily="18" charset="0"/>
                          </a:rPr>
                          <m:t>𝐥</m:t>
                        </m:r>
                      </m:e>
                    </m:acc>
                  </m:oMath>
                </a14:m>
                <a:r>
                  <a:rPr lang="en-US" sz="2000"/>
                  <a:t> is given by the right-hand rule, as shown.</a:t>
                </a:r>
              </a:p>
            </p:txBody>
          </p:sp>
        </mc:Choice>
        <mc:Fallback xmlns="">
          <p:sp>
            <p:nvSpPr>
              <p:cNvPr id="6" name="TextBox 5">
                <a:extLst>
                  <a:ext uri="{FF2B5EF4-FFF2-40B4-BE49-F238E27FC236}">
                    <a16:creationId xmlns:a16="http://schemas.microsoft.com/office/drawing/2014/main" id="{E8160EB0-95F0-40E7-AFA0-B0BE0DB0B1C0}"/>
                  </a:ext>
                </a:extLst>
              </p:cNvPr>
              <p:cNvSpPr txBox="1">
                <a:spLocks noRot="1" noChangeAspect="1" noMove="1" noResize="1" noEditPoints="1" noAdjustHandles="1" noChangeArrowheads="1" noChangeShapeType="1" noTextEdit="1"/>
              </p:cNvSpPr>
              <p:nvPr/>
            </p:nvSpPr>
            <p:spPr>
              <a:xfrm>
                <a:off x="6545179" y="3243151"/>
                <a:ext cx="3978442" cy="2419711"/>
              </a:xfrm>
              <a:prstGeom prst="rect">
                <a:avLst/>
              </a:prstGeom>
              <a:blipFill>
                <a:blip r:embed="rId4"/>
                <a:stretch>
                  <a:fillRect l="-1687" t="-2519" r="-2607" b="-2267"/>
                </a:stretch>
              </a:blipFill>
            </p:spPr>
            <p:txBody>
              <a:bodyPr/>
              <a:lstStyle/>
              <a:p>
                <a:r>
                  <a:rPr lang="en-US">
                    <a:noFill/>
                  </a:rPr>
                  <a:t> </a:t>
                </a:r>
              </a:p>
            </p:txBody>
          </p:sp>
        </mc:Fallback>
      </mc:AlternateContent>
    </p:spTree>
    <p:extLst>
      <p:ext uri="{BB962C8B-B14F-4D97-AF65-F5344CB8AC3E}">
        <p14:creationId xmlns:p14="http://schemas.microsoft.com/office/powerpoint/2010/main" val="36564355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34FD16D7-4EB3-40C2-A811-4F8DE52B3E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5C3C901A-B2F4-4A3C-BCDD-7C8D587EC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342310"/>
            <a:ext cx="12192000" cy="2515690"/>
          </a:xfrm>
          <a:custGeom>
            <a:avLst/>
            <a:gdLst>
              <a:gd name="connsiteX0" fmla="*/ 0 w 12192000"/>
              <a:gd name="connsiteY0" fmla="*/ 0 h 2515690"/>
              <a:gd name="connsiteX1" fmla="*/ 170442 w 12192000"/>
              <a:gd name="connsiteY1" fmla="*/ 96074 h 2515690"/>
              <a:gd name="connsiteX2" fmla="*/ 424739 w 12192000"/>
              <a:gd name="connsiteY2" fmla="*/ 224865 h 2515690"/>
              <a:gd name="connsiteX3" fmla="*/ 748273 w 12192000"/>
              <a:gd name="connsiteY3" fmla="*/ 373939 h 2515690"/>
              <a:gd name="connsiteX4" fmla="*/ 1037058 w 12192000"/>
              <a:gd name="connsiteY4" fmla="*/ 499994 h 2515690"/>
              <a:gd name="connsiteX5" fmla="*/ 1101312 w 12192000"/>
              <a:gd name="connsiteY5" fmla="*/ 428540 h 2515690"/>
              <a:gd name="connsiteX6" fmla="*/ 1367071 w 12192000"/>
              <a:gd name="connsiteY6" fmla="*/ 516118 h 2515690"/>
              <a:gd name="connsiteX7" fmla="*/ 2189943 w 12192000"/>
              <a:gd name="connsiteY7" fmla="*/ 794533 h 2515690"/>
              <a:gd name="connsiteX8" fmla="*/ 2390329 w 12192000"/>
              <a:gd name="connsiteY8" fmla="*/ 920897 h 2515690"/>
              <a:gd name="connsiteX9" fmla="*/ 2459570 w 12192000"/>
              <a:gd name="connsiteY9" fmla="*/ 983740 h 2515690"/>
              <a:gd name="connsiteX10" fmla="*/ 2503252 w 12192000"/>
              <a:gd name="connsiteY10" fmla="*/ 1000151 h 2515690"/>
              <a:gd name="connsiteX11" fmla="*/ 2503252 w 12192000"/>
              <a:gd name="connsiteY11" fmla="*/ 1008273 h 2515690"/>
              <a:gd name="connsiteX12" fmla="*/ 2511191 w 12192000"/>
              <a:gd name="connsiteY12" fmla="*/ 1009499 h 2515690"/>
              <a:gd name="connsiteX13" fmla="*/ 2565029 w 12192000"/>
              <a:gd name="connsiteY13" fmla="*/ 1015977 h 2515690"/>
              <a:gd name="connsiteX14" fmla="*/ 2593745 w 12192000"/>
              <a:gd name="connsiteY14" fmla="*/ 1019963 h 2515690"/>
              <a:gd name="connsiteX15" fmla="*/ 2591015 w 12192000"/>
              <a:gd name="connsiteY15" fmla="*/ 1019651 h 2515690"/>
              <a:gd name="connsiteX16" fmla="*/ 2590137 w 12192000"/>
              <a:gd name="connsiteY16" fmla="*/ 1019549 h 2515690"/>
              <a:gd name="connsiteX17" fmla="*/ 2589021 w 12192000"/>
              <a:gd name="connsiteY17" fmla="*/ 1019424 h 2515690"/>
              <a:gd name="connsiteX18" fmla="*/ 2591015 w 12192000"/>
              <a:gd name="connsiteY18" fmla="*/ 1019651 h 2515690"/>
              <a:gd name="connsiteX19" fmla="*/ 2602385 w 12192000"/>
              <a:gd name="connsiteY19" fmla="*/ 1020975 h 2515690"/>
              <a:gd name="connsiteX20" fmla="*/ 2614445 w 12192000"/>
              <a:gd name="connsiteY20" fmla="*/ 1022389 h 2515690"/>
              <a:gd name="connsiteX21" fmla="*/ 2614445 w 12192000"/>
              <a:gd name="connsiteY21" fmla="*/ 1020966 h 2515690"/>
              <a:gd name="connsiteX22" fmla="*/ 2676661 w 12192000"/>
              <a:gd name="connsiteY22" fmla="*/ 1029355 h 2515690"/>
              <a:gd name="connsiteX23" fmla="*/ 2788597 w 12192000"/>
              <a:gd name="connsiteY23" fmla="*/ 1048926 h 2515690"/>
              <a:gd name="connsiteX24" fmla="*/ 2812742 w 12192000"/>
              <a:gd name="connsiteY24" fmla="*/ 1057667 h 2515690"/>
              <a:gd name="connsiteX25" fmla="*/ 2970201 w 12192000"/>
              <a:gd name="connsiteY25" fmla="*/ 949091 h 2515690"/>
              <a:gd name="connsiteX26" fmla="*/ 3030610 w 12192000"/>
              <a:gd name="connsiteY26" fmla="*/ 1049340 h 2515690"/>
              <a:gd name="connsiteX27" fmla="*/ 3058913 w 12192000"/>
              <a:gd name="connsiteY27" fmla="*/ 1048085 h 2515690"/>
              <a:gd name="connsiteX28" fmla="*/ 3072697 w 12192000"/>
              <a:gd name="connsiteY28" fmla="*/ 1045316 h 2515690"/>
              <a:gd name="connsiteX29" fmla="*/ 3083305 w 12192000"/>
              <a:gd name="connsiteY29" fmla="*/ 1040550 h 2515690"/>
              <a:gd name="connsiteX30" fmla="*/ 3125603 w 12192000"/>
              <a:gd name="connsiteY30" fmla="*/ 1004583 h 2515690"/>
              <a:gd name="connsiteX31" fmla="*/ 3385106 w 12192000"/>
              <a:gd name="connsiteY31" fmla="*/ 1042233 h 2515690"/>
              <a:gd name="connsiteX32" fmla="*/ 3424945 w 12192000"/>
              <a:gd name="connsiteY32" fmla="*/ 1065268 h 2515690"/>
              <a:gd name="connsiteX33" fmla="*/ 3436948 w 12192000"/>
              <a:gd name="connsiteY33" fmla="*/ 1068018 h 2515690"/>
              <a:gd name="connsiteX34" fmla="*/ 3466714 w 12192000"/>
              <a:gd name="connsiteY34" fmla="*/ 1063419 h 2515690"/>
              <a:gd name="connsiteX35" fmla="*/ 3550909 w 12192000"/>
              <a:gd name="connsiteY35" fmla="*/ 1044511 h 2515690"/>
              <a:gd name="connsiteX36" fmla="*/ 3555900 w 12192000"/>
              <a:gd name="connsiteY36" fmla="*/ 1041996 h 2515690"/>
              <a:gd name="connsiteX37" fmla="*/ 3625978 w 12192000"/>
              <a:gd name="connsiteY37" fmla="*/ 1023459 h 2515690"/>
              <a:gd name="connsiteX38" fmla="*/ 3632465 w 12192000"/>
              <a:gd name="connsiteY38" fmla="*/ 1023522 h 2515690"/>
              <a:gd name="connsiteX39" fmla="*/ 3649063 w 12192000"/>
              <a:gd name="connsiteY39" fmla="*/ 1018726 h 2515690"/>
              <a:gd name="connsiteX40" fmla="*/ 3805954 w 12192000"/>
              <a:gd name="connsiteY40" fmla="*/ 917517 h 2515690"/>
              <a:gd name="connsiteX41" fmla="*/ 4020506 w 12192000"/>
              <a:gd name="connsiteY41" fmla="*/ 816231 h 2515690"/>
              <a:gd name="connsiteX42" fmla="*/ 4233682 w 12192000"/>
              <a:gd name="connsiteY42" fmla="*/ 799511 h 2515690"/>
              <a:gd name="connsiteX43" fmla="*/ 4306552 w 12192000"/>
              <a:gd name="connsiteY43" fmla="*/ 610207 h 2515690"/>
              <a:gd name="connsiteX44" fmla="*/ 4816604 w 12192000"/>
              <a:gd name="connsiteY44" fmla="*/ 773163 h 2515690"/>
              <a:gd name="connsiteX45" fmla="*/ 4916502 w 12192000"/>
              <a:gd name="connsiteY45" fmla="*/ 788104 h 2515690"/>
              <a:gd name="connsiteX46" fmla="*/ 5224415 w 12192000"/>
              <a:gd name="connsiteY46" fmla="*/ 674418 h 2515690"/>
              <a:gd name="connsiteX47" fmla="*/ 5274077 w 12192000"/>
              <a:gd name="connsiteY47" fmla="*/ 655978 h 2515690"/>
              <a:gd name="connsiteX48" fmla="*/ 5371217 w 12192000"/>
              <a:gd name="connsiteY48" fmla="*/ 614372 h 2515690"/>
              <a:gd name="connsiteX49" fmla="*/ 5364523 w 12192000"/>
              <a:gd name="connsiteY49" fmla="*/ 502501 h 2515690"/>
              <a:gd name="connsiteX50" fmla="*/ 5457871 w 12192000"/>
              <a:gd name="connsiteY50" fmla="*/ 558285 h 2515690"/>
              <a:gd name="connsiteX51" fmla="*/ 5750580 w 12192000"/>
              <a:gd name="connsiteY51" fmla="*/ 663503 h 2515690"/>
              <a:gd name="connsiteX52" fmla="*/ 5976618 w 12192000"/>
              <a:gd name="connsiteY52" fmla="*/ 582652 h 2515690"/>
              <a:gd name="connsiteX53" fmla="*/ 6009346 w 12192000"/>
              <a:gd name="connsiteY53" fmla="*/ 559470 h 2515690"/>
              <a:gd name="connsiteX54" fmla="*/ 6069735 w 12192000"/>
              <a:gd name="connsiteY54" fmla="*/ 587803 h 2515690"/>
              <a:gd name="connsiteX55" fmla="*/ 6270319 w 12192000"/>
              <a:gd name="connsiteY55" fmla="*/ 643982 h 2515690"/>
              <a:gd name="connsiteX56" fmla="*/ 6406781 w 12192000"/>
              <a:gd name="connsiteY56" fmla="*/ 672327 h 2515690"/>
              <a:gd name="connsiteX57" fmla="*/ 6469508 w 12192000"/>
              <a:gd name="connsiteY57" fmla="*/ 708574 h 2515690"/>
              <a:gd name="connsiteX58" fmla="*/ 6515869 w 12192000"/>
              <a:gd name="connsiteY58" fmla="*/ 715738 h 2515690"/>
              <a:gd name="connsiteX59" fmla="*/ 6725938 w 12192000"/>
              <a:gd name="connsiteY59" fmla="*/ 691128 h 2515690"/>
              <a:gd name="connsiteX60" fmla="*/ 6778240 w 12192000"/>
              <a:gd name="connsiteY60" fmla="*/ 678998 h 2515690"/>
              <a:gd name="connsiteX61" fmla="*/ 6806944 w 12192000"/>
              <a:gd name="connsiteY61" fmla="*/ 646178 h 2515690"/>
              <a:gd name="connsiteX62" fmla="*/ 6830632 w 12192000"/>
              <a:gd name="connsiteY62" fmla="*/ 633915 h 2515690"/>
              <a:gd name="connsiteX63" fmla="*/ 6858072 w 12192000"/>
              <a:gd name="connsiteY63" fmla="*/ 646178 h 2515690"/>
              <a:gd name="connsiteX64" fmla="*/ 6891322 w 12192000"/>
              <a:gd name="connsiteY64" fmla="*/ 678998 h 2515690"/>
              <a:gd name="connsiteX65" fmla="*/ 6951905 w 12192000"/>
              <a:gd name="connsiteY65" fmla="*/ 691128 h 2515690"/>
              <a:gd name="connsiteX66" fmla="*/ 7195246 w 12192000"/>
              <a:gd name="connsiteY66" fmla="*/ 715738 h 2515690"/>
              <a:gd name="connsiteX67" fmla="*/ 7248949 w 12192000"/>
              <a:gd name="connsiteY67" fmla="*/ 708574 h 2515690"/>
              <a:gd name="connsiteX68" fmla="*/ 7321609 w 12192000"/>
              <a:gd name="connsiteY68" fmla="*/ 672327 h 2515690"/>
              <a:gd name="connsiteX69" fmla="*/ 7479684 w 12192000"/>
              <a:gd name="connsiteY69" fmla="*/ 643982 h 2515690"/>
              <a:gd name="connsiteX70" fmla="*/ 7712035 w 12192000"/>
              <a:gd name="connsiteY70" fmla="*/ 587803 h 2515690"/>
              <a:gd name="connsiteX71" fmla="*/ 7781987 w 12192000"/>
              <a:gd name="connsiteY71" fmla="*/ 559470 h 2515690"/>
              <a:gd name="connsiteX72" fmla="*/ 7819900 w 12192000"/>
              <a:gd name="connsiteY72" fmla="*/ 582652 h 2515690"/>
              <a:gd name="connsiteX73" fmla="*/ 8081736 w 12192000"/>
              <a:gd name="connsiteY73" fmla="*/ 663503 h 2515690"/>
              <a:gd name="connsiteX74" fmla="*/ 8420801 w 12192000"/>
              <a:gd name="connsiteY74" fmla="*/ 558285 h 2515690"/>
              <a:gd name="connsiteX75" fmla="*/ 8528933 w 12192000"/>
              <a:gd name="connsiteY75" fmla="*/ 502501 h 2515690"/>
              <a:gd name="connsiteX76" fmla="*/ 8521178 w 12192000"/>
              <a:gd name="connsiteY76" fmla="*/ 614372 h 2515690"/>
              <a:gd name="connsiteX77" fmla="*/ 8633702 w 12192000"/>
              <a:gd name="connsiteY77" fmla="*/ 655978 h 2515690"/>
              <a:gd name="connsiteX78" fmla="*/ 8691231 w 12192000"/>
              <a:gd name="connsiteY78" fmla="*/ 674418 h 2515690"/>
              <a:gd name="connsiteX79" fmla="*/ 9047908 w 12192000"/>
              <a:gd name="connsiteY79" fmla="*/ 788104 h 2515690"/>
              <a:gd name="connsiteX80" fmla="*/ 9163628 w 12192000"/>
              <a:gd name="connsiteY80" fmla="*/ 773163 h 2515690"/>
              <a:gd name="connsiteX81" fmla="*/ 9754459 w 12192000"/>
              <a:gd name="connsiteY81" fmla="*/ 610207 h 2515690"/>
              <a:gd name="connsiteX82" fmla="*/ 9838868 w 12192000"/>
              <a:gd name="connsiteY82" fmla="*/ 799511 h 2515690"/>
              <a:gd name="connsiteX83" fmla="*/ 10085808 w 12192000"/>
              <a:gd name="connsiteY83" fmla="*/ 816231 h 2515690"/>
              <a:gd name="connsiteX84" fmla="*/ 10334338 w 12192000"/>
              <a:gd name="connsiteY84" fmla="*/ 917517 h 2515690"/>
              <a:gd name="connsiteX85" fmla="*/ 10516076 w 12192000"/>
              <a:gd name="connsiteY85" fmla="*/ 1018726 h 2515690"/>
              <a:gd name="connsiteX86" fmla="*/ 10535302 w 12192000"/>
              <a:gd name="connsiteY86" fmla="*/ 1023522 h 2515690"/>
              <a:gd name="connsiteX87" fmla="*/ 10542819 w 12192000"/>
              <a:gd name="connsiteY87" fmla="*/ 1023458 h 2515690"/>
              <a:gd name="connsiteX88" fmla="*/ 10623994 w 12192000"/>
              <a:gd name="connsiteY88" fmla="*/ 1041996 h 2515690"/>
              <a:gd name="connsiteX89" fmla="*/ 10629774 w 12192000"/>
              <a:gd name="connsiteY89" fmla="*/ 1044511 h 2515690"/>
              <a:gd name="connsiteX90" fmla="*/ 10727305 w 12192000"/>
              <a:gd name="connsiteY90" fmla="*/ 1063419 h 2515690"/>
              <a:gd name="connsiteX91" fmla="*/ 10761785 w 12192000"/>
              <a:gd name="connsiteY91" fmla="*/ 1068017 h 2515690"/>
              <a:gd name="connsiteX92" fmla="*/ 10775688 w 12192000"/>
              <a:gd name="connsiteY92" fmla="*/ 1065268 h 2515690"/>
              <a:gd name="connsiteX93" fmla="*/ 10821837 w 12192000"/>
              <a:gd name="connsiteY93" fmla="*/ 1042232 h 2515690"/>
              <a:gd name="connsiteX94" fmla="*/ 11122438 w 12192000"/>
              <a:gd name="connsiteY94" fmla="*/ 1004583 h 2515690"/>
              <a:gd name="connsiteX95" fmla="*/ 11171433 w 12192000"/>
              <a:gd name="connsiteY95" fmla="*/ 1040550 h 2515690"/>
              <a:gd name="connsiteX96" fmla="*/ 11183724 w 12192000"/>
              <a:gd name="connsiteY96" fmla="*/ 1045316 h 2515690"/>
              <a:gd name="connsiteX97" fmla="*/ 11199690 w 12192000"/>
              <a:gd name="connsiteY97" fmla="*/ 1048085 h 2515690"/>
              <a:gd name="connsiteX98" fmla="*/ 11232475 w 12192000"/>
              <a:gd name="connsiteY98" fmla="*/ 1049340 h 2515690"/>
              <a:gd name="connsiteX99" fmla="*/ 11302451 w 12192000"/>
              <a:gd name="connsiteY99" fmla="*/ 949091 h 2515690"/>
              <a:gd name="connsiteX100" fmla="*/ 11484849 w 12192000"/>
              <a:gd name="connsiteY100" fmla="*/ 1057667 h 2515690"/>
              <a:gd name="connsiteX101" fmla="*/ 11512818 w 12192000"/>
              <a:gd name="connsiteY101" fmla="*/ 1048926 h 2515690"/>
              <a:gd name="connsiteX102" fmla="*/ 11642481 w 12192000"/>
              <a:gd name="connsiteY102" fmla="*/ 1029355 h 2515690"/>
              <a:gd name="connsiteX103" fmla="*/ 11714551 w 12192000"/>
              <a:gd name="connsiteY103" fmla="*/ 1020966 h 2515690"/>
              <a:gd name="connsiteX104" fmla="*/ 11714551 w 12192000"/>
              <a:gd name="connsiteY104" fmla="*/ 1022389 h 2515690"/>
              <a:gd name="connsiteX105" fmla="*/ 11728519 w 12192000"/>
              <a:gd name="connsiteY105" fmla="*/ 1020975 h 2515690"/>
              <a:gd name="connsiteX106" fmla="*/ 11741691 w 12192000"/>
              <a:gd name="connsiteY106" fmla="*/ 1019651 h 2515690"/>
              <a:gd name="connsiteX107" fmla="*/ 11743999 w 12192000"/>
              <a:gd name="connsiteY107" fmla="*/ 1019424 h 2515690"/>
              <a:gd name="connsiteX108" fmla="*/ 11742709 w 12192000"/>
              <a:gd name="connsiteY108" fmla="*/ 1019549 h 2515690"/>
              <a:gd name="connsiteX109" fmla="*/ 11741691 w 12192000"/>
              <a:gd name="connsiteY109" fmla="*/ 1019651 h 2515690"/>
              <a:gd name="connsiteX110" fmla="*/ 11738529 w 12192000"/>
              <a:gd name="connsiteY110" fmla="*/ 1019963 h 2515690"/>
              <a:gd name="connsiteX111" fmla="*/ 11771791 w 12192000"/>
              <a:gd name="connsiteY111" fmla="*/ 1015977 h 2515690"/>
              <a:gd name="connsiteX112" fmla="*/ 11834157 w 12192000"/>
              <a:gd name="connsiteY112" fmla="*/ 1009499 h 2515690"/>
              <a:gd name="connsiteX113" fmla="*/ 11843354 w 12192000"/>
              <a:gd name="connsiteY113" fmla="*/ 1008273 h 2515690"/>
              <a:gd name="connsiteX114" fmla="*/ 11843354 w 12192000"/>
              <a:gd name="connsiteY114" fmla="*/ 1000151 h 2515690"/>
              <a:gd name="connsiteX115" fmla="*/ 11893955 w 12192000"/>
              <a:gd name="connsiteY115" fmla="*/ 983740 h 2515690"/>
              <a:gd name="connsiteX116" fmla="*/ 11974160 w 12192000"/>
              <a:gd name="connsiteY116" fmla="*/ 920897 h 2515690"/>
              <a:gd name="connsiteX117" fmla="*/ 12143531 w 12192000"/>
              <a:gd name="connsiteY117" fmla="*/ 823664 h 2515690"/>
              <a:gd name="connsiteX118" fmla="*/ 12192000 w 12192000"/>
              <a:gd name="connsiteY118" fmla="*/ 801163 h 2515690"/>
              <a:gd name="connsiteX119" fmla="*/ 12192000 w 12192000"/>
              <a:gd name="connsiteY119" fmla="*/ 2515690 h 2515690"/>
              <a:gd name="connsiteX120" fmla="*/ 0 w 12192000"/>
              <a:gd name="connsiteY120" fmla="*/ 2515690 h 2515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2192000" h="2515690">
                <a:moveTo>
                  <a:pt x="0" y="0"/>
                </a:moveTo>
                <a:lnTo>
                  <a:pt x="170442" y="96074"/>
                </a:lnTo>
                <a:cubicBezTo>
                  <a:pt x="323315" y="179510"/>
                  <a:pt x="418777" y="223899"/>
                  <a:pt x="424739" y="224865"/>
                </a:cubicBezTo>
                <a:cubicBezTo>
                  <a:pt x="573781" y="248496"/>
                  <a:pt x="654649" y="314572"/>
                  <a:pt x="748273" y="373939"/>
                </a:cubicBezTo>
                <a:cubicBezTo>
                  <a:pt x="830321" y="425631"/>
                  <a:pt x="917271" y="480784"/>
                  <a:pt x="1037058" y="499994"/>
                </a:cubicBezTo>
                <a:cubicBezTo>
                  <a:pt x="1195925" y="525362"/>
                  <a:pt x="1048105" y="445478"/>
                  <a:pt x="1101312" y="428540"/>
                </a:cubicBezTo>
                <a:cubicBezTo>
                  <a:pt x="1188473" y="458169"/>
                  <a:pt x="1274625" y="505369"/>
                  <a:pt x="1367071" y="516118"/>
                </a:cubicBezTo>
                <a:cubicBezTo>
                  <a:pt x="1701323" y="554463"/>
                  <a:pt x="1964451" y="648887"/>
                  <a:pt x="2189943" y="794533"/>
                </a:cubicBezTo>
                <a:cubicBezTo>
                  <a:pt x="2255082" y="836300"/>
                  <a:pt x="2357481" y="862342"/>
                  <a:pt x="2390329" y="920897"/>
                </a:cubicBezTo>
                <a:cubicBezTo>
                  <a:pt x="2406050" y="949359"/>
                  <a:pt x="2430126" y="969285"/>
                  <a:pt x="2459570" y="983740"/>
                </a:cubicBezTo>
                <a:lnTo>
                  <a:pt x="2503252" y="1000151"/>
                </a:lnTo>
                <a:lnTo>
                  <a:pt x="2503252" y="1008273"/>
                </a:lnTo>
                <a:lnTo>
                  <a:pt x="2511191" y="1009499"/>
                </a:lnTo>
                <a:cubicBezTo>
                  <a:pt x="2529847" y="1011974"/>
                  <a:pt x="2562849" y="1015701"/>
                  <a:pt x="2565029" y="1015977"/>
                </a:cubicBezTo>
                <a:cubicBezTo>
                  <a:pt x="2610845" y="1021778"/>
                  <a:pt x="2601577" y="1020837"/>
                  <a:pt x="2593745" y="1019963"/>
                </a:cubicBezTo>
                <a:lnTo>
                  <a:pt x="2591015" y="1019651"/>
                </a:lnTo>
                <a:lnTo>
                  <a:pt x="2590137" y="1019549"/>
                </a:lnTo>
                <a:cubicBezTo>
                  <a:pt x="2588203" y="1019326"/>
                  <a:pt x="2588125" y="1019321"/>
                  <a:pt x="2589021" y="1019424"/>
                </a:cubicBezTo>
                <a:lnTo>
                  <a:pt x="2591015" y="1019651"/>
                </a:lnTo>
                <a:lnTo>
                  <a:pt x="2602385" y="1020975"/>
                </a:lnTo>
                <a:lnTo>
                  <a:pt x="2614445" y="1022389"/>
                </a:lnTo>
                <a:lnTo>
                  <a:pt x="2614445" y="1020966"/>
                </a:lnTo>
                <a:lnTo>
                  <a:pt x="2676661" y="1029355"/>
                </a:lnTo>
                <a:cubicBezTo>
                  <a:pt x="2715592" y="1034194"/>
                  <a:pt x="2753901" y="1039695"/>
                  <a:pt x="2788597" y="1048926"/>
                </a:cubicBezTo>
                <a:lnTo>
                  <a:pt x="2812742" y="1057667"/>
                </a:lnTo>
                <a:lnTo>
                  <a:pt x="2970201" y="949091"/>
                </a:lnTo>
                <a:cubicBezTo>
                  <a:pt x="3052785" y="982961"/>
                  <a:pt x="2996105" y="1020057"/>
                  <a:pt x="3030610" y="1049340"/>
                </a:cubicBezTo>
                <a:cubicBezTo>
                  <a:pt x="3039005" y="1048442"/>
                  <a:pt x="3049621" y="1048500"/>
                  <a:pt x="3058913" y="1048085"/>
                </a:cubicBezTo>
                <a:lnTo>
                  <a:pt x="3072697" y="1045316"/>
                </a:lnTo>
                <a:lnTo>
                  <a:pt x="3083305" y="1040550"/>
                </a:lnTo>
                <a:lnTo>
                  <a:pt x="3125603" y="1004583"/>
                </a:lnTo>
                <a:cubicBezTo>
                  <a:pt x="3221669" y="925596"/>
                  <a:pt x="3242489" y="937564"/>
                  <a:pt x="3385106" y="1042233"/>
                </a:cubicBezTo>
                <a:cubicBezTo>
                  <a:pt x="3399403" y="1052670"/>
                  <a:pt x="3412529" y="1060209"/>
                  <a:pt x="3424945" y="1065268"/>
                </a:cubicBezTo>
                <a:lnTo>
                  <a:pt x="3436948" y="1068018"/>
                </a:lnTo>
                <a:lnTo>
                  <a:pt x="3466714" y="1063419"/>
                </a:lnTo>
                <a:lnTo>
                  <a:pt x="3550909" y="1044511"/>
                </a:lnTo>
                <a:lnTo>
                  <a:pt x="3555900" y="1041996"/>
                </a:lnTo>
                <a:cubicBezTo>
                  <a:pt x="3573827" y="1033454"/>
                  <a:pt x="3594382" y="1025941"/>
                  <a:pt x="3625978" y="1023459"/>
                </a:cubicBezTo>
                <a:lnTo>
                  <a:pt x="3632465" y="1023522"/>
                </a:lnTo>
                <a:lnTo>
                  <a:pt x="3649063" y="1018726"/>
                </a:lnTo>
                <a:cubicBezTo>
                  <a:pt x="3741849" y="989371"/>
                  <a:pt x="3810578" y="953657"/>
                  <a:pt x="3805954" y="917517"/>
                </a:cubicBezTo>
                <a:cubicBezTo>
                  <a:pt x="4031729" y="953901"/>
                  <a:pt x="4031729" y="953901"/>
                  <a:pt x="4020506" y="816231"/>
                </a:cubicBezTo>
                <a:cubicBezTo>
                  <a:pt x="4171643" y="865324"/>
                  <a:pt x="4206308" y="864422"/>
                  <a:pt x="4233682" y="799511"/>
                </a:cubicBezTo>
                <a:cubicBezTo>
                  <a:pt x="4260226" y="737017"/>
                  <a:pt x="4254728" y="668575"/>
                  <a:pt x="4306552" y="610207"/>
                </a:cubicBezTo>
                <a:cubicBezTo>
                  <a:pt x="4495313" y="657923"/>
                  <a:pt x="4699922" y="667347"/>
                  <a:pt x="4816604" y="773163"/>
                </a:cubicBezTo>
                <a:cubicBezTo>
                  <a:pt x="4834734" y="789836"/>
                  <a:pt x="4890507" y="799946"/>
                  <a:pt x="4916502" y="788104"/>
                </a:cubicBezTo>
                <a:cubicBezTo>
                  <a:pt x="5013526" y="746101"/>
                  <a:pt x="5238129" y="796871"/>
                  <a:pt x="5224415" y="674418"/>
                </a:cubicBezTo>
                <a:cubicBezTo>
                  <a:pt x="5223051" y="659300"/>
                  <a:pt x="5240524" y="644890"/>
                  <a:pt x="5274077" y="655978"/>
                </a:cubicBezTo>
                <a:cubicBezTo>
                  <a:pt x="5388582" y="694066"/>
                  <a:pt x="5367022" y="644784"/>
                  <a:pt x="5371217" y="614372"/>
                </a:cubicBezTo>
                <a:cubicBezTo>
                  <a:pt x="5375856" y="577567"/>
                  <a:pt x="5319010" y="537578"/>
                  <a:pt x="5364523" y="502501"/>
                </a:cubicBezTo>
                <a:cubicBezTo>
                  <a:pt x="5425408" y="508891"/>
                  <a:pt x="5433299" y="538191"/>
                  <a:pt x="5457871" y="558285"/>
                </a:cubicBezTo>
                <a:cubicBezTo>
                  <a:pt x="5530352" y="617005"/>
                  <a:pt x="5609566" y="664386"/>
                  <a:pt x="5750580" y="663503"/>
                </a:cubicBezTo>
                <a:cubicBezTo>
                  <a:pt x="5864519" y="662926"/>
                  <a:pt x="5966527" y="666650"/>
                  <a:pt x="5976618" y="582652"/>
                </a:cubicBezTo>
                <a:cubicBezTo>
                  <a:pt x="5978145" y="569455"/>
                  <a:pt x="5990792" y="562346"/>
                  <a:pt x="6009346" y="559470"/>
                </a:cubicBezTo>
                <a:cubicBezTo>
                  <a:pt x="6030639" y="568485"/>
                  <a:pt x="6052592" y="577083"/>
                  <a:pt x="6069735" y="587803"/>
                </a:cubicBezTo>
                <a:cubicBezTo>
                  <a:pt x="6126182" y="623812"/>
                  <a:pt x="6196945" y="634730"/>
                  <a:pt x="6270319" y="643982"/>
                </a:cubicBezTo>
                <a:cubicBezTo>
                  <a:pt x="6317101" y="649940"/>
                  <a:pt x="6363466" y="657107"/>
                  <a:pt x="6406781" y="672327"/>
                </a:cubicBezTo>
                <a:cubicBezTo>
                  <a:pt x="6433586" y="681598"/>
                  <a:pt x="6454928" y="693402"/>
                  <a:pt x="6469508" y="708574"/>
                </a:cubicBezTo>
                <a:cubicBezTo>
                  <a:pt x="6482729" y="721786"/>
                  <a:pt x="6496225" y="725422"/>
                  <a:pt x="6515869" y="715738"/>
                </a:cubicBezTo>
                <a:cubicBezTo>
                  <a:pt x="6572200" y="688353"/>
                  <a:pt x="6639257" y="676241"/>
                  <a:pt x="6725938" y="691128"/>
                </a:cubicBezTo>
                <a:cubicBezTo>
                  <a:pt x="6752109" y="695629"/>
                  <a:pt x="6772625" y="691505"/>
                  <a:pt x="6778240" y="678998"/>
                </a:cubicBezTo>
                <a:cubicBezTo>
                  <a:pt x="6784286" y="665981"/>
                  <a:pt x="6794269" y="655280"/>
                  <a:pt x="6806944" y="646178"/>
                </a:cubicBezTo>
                <a:lnTo>
                  <a:pt x="6830632" y="633915"/>
                </a:lnTo>
                <a:lnTo>
                  <a:pt x="6858072" y="646178"/>
                </a:lnTo>
                <a:cubicBezTo>
                  <a:pt x="6872754" y="655280"/>
                  <a:pt x="6884317" y="665981"/>
                  <a:pt x="6891322" y="678998"/>
                </a:cubicBezTo>
                <a:cubicBezTo>
                  <a:pt x="6897826" y="691505"/>
                  <a:pt x="6921592" y="695629"/>
                  <a:pt x="6951905" y="691128"/>
                </a:cubicBezTo>
                <a:cubicBezTo>
                  <a:pt x="7052317" y="676241"/>
                  <a:pt x="7129994" y="688353"/>
                  <a:pt x="7195246" y="715738"/>
                </a:cubicBezTo>
                <a:cubicBezTo>
                  <a:pt x="7217999" y="725422"/>
                  <a:pt x="7233634" y="721786"/>
                  <a:pt x="7248949" y="708574"/>
                </a:cubicBezTo>
                <a:cubicBezTo>
                  <a:pt x="7265838" y="693402"/>
                  <a:pt x="7290560" y="681598"/>
                  <a:pt x="7321609" y="672327"/>
                </a:cubicBezTo>
                <a:cubicBezTo>
                  <a:pt x="7371785" y="657107"/>
                  <a:pt x="7425493" y="649940"/>
                  <a:pt x="7479684" y="643982"/>
                </a:cubicBezTo>
                <a:cubicBezTo>
                  <a:pt x="7564679" y="634730"/>
                  <a:pt x="7646649" y="623812"/>
                  <a:pt x="7712035" y="587803"/>
                </a:cubicBezTo>
                <a:cubicBezTo>
                  <a:pt x="7731892" y="577083"/>
                  <a:pt x="7757322" y="568485"/>
                  <a:pt x="7781987" y="559470"/>
                </a:cubicBezTo>
                <a:cubicBezTo>
                  <a:pt x="7803481" y="562346"/>
                  <a:pt x="7818130" y="569455"/>
                  <a:pt x="7819900" y="582652"/>
                </a:cubicBezTo>
                <a:cubicBezTo>
                  <a:pt x="7831588" y="666650"/>
                  <a:pt x="7949751" y="662926"/>
                  <a:pt x="8081736" y="663503"/>
                </a:cubicBezTo>
                <a:cubicBezTo>
                  <a:pt x="8245081" y="664386"/>
                  <a:pt x="8336842" y="617005"/>
                  <a:pt x="8420801" y="558285"/>
                </a:cubicBezTo>
                <a:cubicBezTo>
                  <a:pt x="8449265" y="538191"/>
                  <a:pt x="8458404" y="508890"/>
                  <a:pt x="8528933" y="502501"/>
                </a:cubicBezTo>
                <a:cubicBezTo>
                  <a:pt x="8581654" y="537578"/>
                  <a:pt x="8515805" y="577567"/>
                  <a:pt x="8521178" y="614372"/>
                </a:cubicBezTo>
                <a:cubicBezTo>
                  <a:pt x="8526038" y="644784"/>
                  <a:pt x="8501063" y="694066"/>
                  <a:pt x="8633702" y="655978"/>
                </a:cubicBezTo>
                <a:cubicBezTo>
                  <a:pt x="8672570" y="644890"/>
                  <a:pt x="8692811" y="659300"/>
                  <a:pt x="8691231" y="674418"/>
                </a:cubicBezTo>
                <a:cubicBezTo>
                  <a:pt x="8675345" y="796871"/>
                  <a:pt x="8935518" y="746101"/>
                  <a:pt x="9047908" y="788104"/>
                </a:cubicBezTo>
                <a:cubicBezTo>
                  <a:pt x="9078021" y="799946"/>
                  <a:pt x="9142627" y="789836"/>
                  <a:pt x="9163628" y="773163"/>
                </a:cubicBezTo>
                <a:cubicBezTo>
                  <a:pt x="9298789" y="667347"/>
                  <a:pt x="9535801" y="657923"/>
                  <a:pt x="9754459" y="610207"/>
                </a:cubicBezTo>
                <a:cubicBezTo>
                  <a:pt x="9814490" y="668575"/>
                  <a:pt x="9808123" y="737017"/>
                  <a:pt x="9838868" y="799511"/>
                </a:cubicBezTo>
                <a:cubicBezTo>
                  <a:pt x="9870579" y="864422"/>
                  <a:pt x="9910733" y="865324"/>
                  <a:pt x="10085808" y="816231"/>
                </a:cubicBezTo>
                <a:cubicBezTo>
                  <a:pt x="10072804" y="953901"/>
                  <a:pt x="10072804" y="953901"/>
                  <a:pt x="10334338" y="917517"/>
                </a:cubicBezTo>
                <a:cubicBezTo>
                  <a:pt x="10328982" y="953657"/>
                  <a:pt x="10408594" y="989371"/>
                  <a:pt x="10516076" y="1018726"/>
                </a:cubicBezTo>
                <a:lnTo>
                  <a:pt x="10535302" y="1023522"/>
                </a:lnTo>
                <a:lnTo>
                  <a:pt x="10542819" y="1023458"/>
                </a:lnTo>
                <a:cubicBezTo>
                  <a:pt x="10579419" y="1025941"/>
                  <a:pt x="10603227" y="1033454"/>
                  <a:pt x="10623994" y="1041996"/>
                </a:cubicBezTo>
                <a:lnTo>
                  <a:pt x="10629774" y="1044511"/>
                </a:lnTo>
                <a:lnTo>
                  <a:pt x="10727305" y="1063419"/>
                </a:lnTo>
                <a:lnTo>
                  <a:pt x="10761785" y="1068017"/>
                </a:lnTo>
                <a:lnTo>
                  <a:pt x="10775688" y="1065268"/>
                </a:lnTo>
                <a:cubicBezTo>
                  <a:pt x="10790070" y="1060209"/>
                  <a:pt x="10805275" y="1052670"/>
                  <a:pt x="10821837" y="1042232"/>
                </a:cubicBezTo>
                <a:cubicBezTo>
                  <a:pt x="10987041" y="937564"/>
                  <a:pt x="11011156" y="925596"/>
                  <a:pt x="11122438" y="1004583"/>
                </a:cubicBezTo>
                <a:lnTo>
                  <a:pt x="11171433" y="1040550"/>
                </a:lnTo>
                <a:lnTo>
                  <a:pt x="11183724" y="1045316"/>
                </a:lnTo>
                <a:lnTo>
                  <a:pt x="11199690" y="1048085"/>
                </a:lnTo>
                <a:cubicBezTo>
                  <a:pt x="11210452" y="1048499"/>
                  <a:pt x="11222752" y="1048442"/>
                  <a:pt x="11232475" y="1049340"/>
                </a:cubicBezTo>
                <a:cubicBezTo>
                  <a:pt x="11272445" y="1020057"/>
                  <a:pt x="11206789" y="982961"/>
                  <a:pt x="11302451" y="949091"/>
                </a:cubicBezTo>
                <a:lnTo>
                  <a:pt x="11484849" y="1057667"/>
                </a:lnTo>
                <a:lnTo>
                  <a:pt x="11512818" y="1048926"/>
                </a:lnTo>
                <a:cubicBezTo>
                  <a:pt x="11553007" y="1039695"/>
                  <a:pt x="11597385" y="1034194"/>
                  <a:pt x="11642481" y="1029355"/>
                </a:cubicBezTo>
                <a:lnTo>
                  <a:pt x="11714551" y="1020966"/>
                </a:lnTo>
                <a:lnTo>
                  <a:pt x="11714551" y="1022389"/>
                </a:lnTo>
                <a:lnTo>
                  <a:pt x="11728519" y="1020975"/>
                </a:lnTo>
                <a:lnTo>
                  <a:pt x="11741691" y="1019651"/>
                </a:lnTo>
                <a:lnTo>
                  <a:pt x="11743999" y="1019424"/>
                </a:lnTo>
                <a:cubicBezTo>
                  <a:pt x="11745037" y="1019320"/>
                  <a:pt x="11744948" y="1019326"/>
                  <a:pt x="11742709" y="1019549"/>
                </a:cubicBezTo>
                <a:lnTo>
                  <a:pt x="11741691" y="1019651"/>
                </a:lnTo>
                <a:lnTo>
                  <a:pt x="11738529" y="1019963"/>
                </a:lnTo>
                <a:cubicBezTo>
                  <a:pt x="11729455" y="1020837"/>
                  <a:pt x="11718720" y="1021778"/>
                  <a:pt x="11771791" y="1015977"/>
                </a:cubicBezTo>
                <a:cubicBezTo>
                  <a:pt x="11774317" y="1015701"/>
                  <a:pt x="11812546" y="1011974"/>
                  <a:pt x="11834157" y="1009499"/>
                </a:cubicBezTo>
                <a:lnTo>
                  <a:pt x="11843354" y="1008273"/>
                </a:lnTo>
                <a:lnTo>
                  <a:pt x="11843354" y="1000151"/>
                </a:lnTo>
                <a:lnTo>
                  <a:pt x="11893955" y="983740"/>
                </a:lnTo>
                <a:cubicBezTo>
                  <a:pt x="11928061" y="969285"/>
                  <a:pt x="11955951" y="949359"/>
                  <a:pt x="11974160" y="920897"/>
                </a:cubicBezTo>
                <a:cubicBezTo>
                  <a:pt x="12002698" y="876981"/>
                  <a:pt x="12076554" y="851353"/>
                  <a:pt x="12143531" y="823664"/>
                </a:cubicBezTo>
                <a:lnTo>
                  <a:pt x="12192000" y="801163"/>
                </a:lnTo>
                <a:lnTo>
                  <a:pt x="12192000" y="2515690"/>
                </a:lnTo>
                <a:lnTo>
                  <a:pt x="0" y="2515690"/>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solidFill>
                <a:schemeClr val="tx1"/>
              </a:solidFill>
            </a:endParaRPr>
          </a:p>
        </p:txBody>
      </p:sp>
      <p:sp>
        <p:nvSpPr>
          <p:cNvPr id="5" name="Title 4"/>
          <p:cNvSpPr>
            <a:spLocks noGrp="1"/>
          </p:cNvSpPr>
          <p:nvPr>
            <p:ph type="title"/>
          </p:nvPr>
        </p:nvSpPr>
        <p:spPr>
          <a:xfrm>
            <a:off x="894956" y="5467480"/>
            <a:ext cx="10515600" cy="888869"/>
          </a:xfrm>
        </p:spPr>
        <p:txBody>
          <a:bodyPr vert="horz" lIns="91440" tIns="45720" rIns="91440" bIns="45720" rtlCol="0" anchor="ctr">
            <a:normAutofit/>
          </a:bodyPr>
          <a:lstStyle/>
          <a:p>
            <a:pPr algn="ctr"/>
            <a:r>
              <a:rPr lang="en-US" kern="1200">
                <a:solidFill>
                  <a:schemeClr val="tx1"/>
                </a:solidFill>
                <a:latin typeface="+mj-lt"/>
                <a:ea typeface="+mj-ea"/>
                <a:cs typeface="+mj-cs"/>
              </a:rPr>
              <a:t>Conservation of angular momentum</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602130" y="645845"/>
                <a:ext cx="8985512" cy="1516515"/>
              </a:xfrm>
            </p:spPr>
            <p:txBody>
              <a:bodyPr>
                <a:normAutofit/>
              </a:bodyPr>
              <a:lstStyle/>
              <a:p>
                <a:pPr marL="0" indent="0" defTabSz="740664">
                  <a:spcBef>
                    <a:spcPts val="810"/>
                  </a:spcBef>
                  <a:buSzPct val="100000"/>
                  <a:buNone/>
                </a:pPr>
                <a:r>
                  <a:rPr lang="en-US" altLang="en-US" sz="1944" kern="1200" dirty="0">
                    <a:solidFill>
                      <a:schemeClr val="tx1"/>
                    </a:solidFill>
                    <a:latin typeface="+mn-lt"/>
                    <a:ea typeface="+mn-ea"/>
                    <a:cs typeface="+mn-cs"/>
                  </a:rPr>
                  <a:t>When the net external torque acting on a system is zero, the total angular momentum of the system is constant (conserved).</a:t>
                </a:r>
              </a:p>
              <a:p>
                <a:pPr marL="0" indent="0" defTabSz="740664">
                  <a:spcBef>
                    <a:spcPts val="810"/>
                  </a:spcBef>
                  <a:buSzPct val="100000"/>
                  <a:buNone/>
                </a:pPr>
                <a:endParaRPr lang="en-US" altLang="en-US" sz="1944" kern="1200" dirty="0">
                  <a:solidFill>
                    <a:schemeClr val="tx1"/>
                  </a:solidFill>
                  <a:latin typeface="+mn-lt"/>
                  <a:ea typeface="+mn-ea"/>
                  <a:cs typeface="+mn-cs"/>
                </a:endParaRPr>
              </a:p>
              <a:p>
                <a:pPr marL="0" indent="0" defTabSz="740664">
                  <a:spcBef>
                    <a:spcPts val="810"/>
                  </a:spcBef>
                  <a:buSzPct val="100000"/>
                  <a:buNone/>
                </a:pPr>
                <a14:m>
                  <m:oMathPara xmlns:m="http://schemas.openxmlformats.org/officeDocument/2006/math">
                    <m:oMathParaPr>
                      <m:jc m:val="centerGroup"/>
                    </m:oMathParaPr>
                    <m:oMath xmlns:m="http://schemas.openxmlformats.org/officeDocument/2006/math">
                      <m:sSub>
                        <m:sSubPr>
                          <m:ctrlPr>
                            <a:rPr lang="en-US" altLang="en-US" sz="1944" i="1" kern="1200">
                              <a:solidFill>
                                <a:schemeClr val="tx1"/>
                              </a:solidFill>
                              <a:latin typeface="Cambria Math" panose="02040503050406030204" pitchFamily="18" charset="0"/>
                              <a:ea typeface="+mn-ea"/>
                              <a:cs typeface="+mn-cs"/>
                            </a:rPr>
                          </m:ctrlPr>
                        </m:sSubPr>
                        <m:e>
                          <m:r>
                            <a:rPr lang="en-US" altLang="en-US" sz="1944" i="1" kern="1200">
                              <a:solidFill>
                                <a:schemeClr val="tx1"/>
                              </a:solidFill>
                              <a:latin typeface="Cambria Math" panose="02040503050406030204" pitchFamily="18" charset="0"/>
                              <a:ea typeface="+mn-ea"/>
                              <a:cs typeface="+mn-cs"/>
                            </a:rPr>
                            <m:t>𝐼</m:t>
                          </m:r>
                        </m:e>
                        <m:sub>
                          <m:r>
                            <a:rPr lang="en-US" altLang="en-US" sz="1944" i="1" kern="1200">
                              <a:solidFill>
                                <a:schemeClr val="tx1"/>
                              </a:solidFill>
                              <a:latin typeface="Cambria Math" panose="02040503050406030204" pitchFamily="18" charset="0"/>
                              <a:ea typeface="+mn-ea"/>
                              <a:cs typeface="+mn-cs"/>
                            </a:rPr>
                            <m:t>1</m:t>
                          </m:r>
                        </m:sub>
                      </m:sSub>
                      <m:sSub>
                        <m:sSubPr>
                          <m:ctrlPr>
                            <a:rPr lang="en-US" altLang="en-US" sz="1944" i="1" kern="1200">
                              <a:solidFill>
                                <a:schemeClr val="tx1"/>
                              </a:solidFill>
                              <a:latin typeface="Cambria Math" panose="02040503050406030204" pitchFamily="18" charset="0"/>
                              <a:ea typeface="+mn-ea"/>
                              <a:cs typeface="+mn-cs"/>
                            </a:rPr>
                          </m:ctrlPr>
                        </m:sSubPr>
                        <m:e>
                          <m:r>
                            <a:rPr lang="en-US" altLang="en-US" sz="1944" i="1" kern="1200">
                              <a:solidFill>
                                <a:schemeClr val="tx1"/>
                              </a:solidFill>
                              <a:latin typeface="Cambria Math" panose="02040503050406030204" pitchFamily="18" charset="0"/>
                              <a:ea typeface="Cambria Math" panose="02040503050406030204" pitchFamily="18" charset="0"/>
                              <a:cs typeface="+mn-cs"/>
                            </a:rPr>
                            <m:t>𝜔</m:t>
                          </m:r>
                        </m:e>
                        <m:sub>
                          <m:r>
                            <a:rPr lang="en-US" altLang="en-US" sz="1944" i="1" kern="1200">
                              <a:solidFill>
                                <a:schemeClr val="tx1"/>
                              </a:solidFill>
                              <a:latin typeface="Cambria Math" panose="02040503050406030204" pitchFamily="18" charset="0"/>
                              <a:ea typeface="+mn-ea"/>
                              <a:cs typeface="+mn-cs"/>
                            </a:rPr>
                            <m:t>1</m:t>
                          </m:r>
                        </m:sub>
                      </m:sSub>
                      <m:r>
                        <a:rPr lang="en-US" altLang="en-US" sz="1944" i="1" kern="1200">
                          <a:solidFill>
                            <a:schemeClr val="tx1"/>
                          </a:solidFill>
                          <a:latin typeface="Cambria Math" panose="02040503050406030204" pitchFamily="18" charset="0"/>
                          <a:ea typeface="+mn-ea"/>
                          <a:cs typeface="+mn-cs"/>
                        </a:rPr>
                        <m:t>=</m:t>
                      </m:r>
                      <m:sSub>
                        <m:sSubPr>
                          <m:ctrlPr>
                            <a:rPr lang="en-US" altLang="en-US" sz="1944" i="1" kern="1200">
                              <a:solidFill>
                                <a:schemeClr val="tx1"/>
                              </a:solidFill>
                              <a:latin typeface="Cambria Math" panose="02040503050406030204" pitchFamily="18" charset="0"/>
                              <a:ea typeface="+mn-ea"/>
                              <a:cs typeface="+mn-cs"/>
                            </a:rPr>
                          </m:ctrlPr>
                        </m:sSubPr>
                        <m:e>
                          <m:r>
                            <a:rPr lang="en-US" altLang="en-US" sz="1944" i="1" kern="1200">
                              <a:solidFill>
                                <a:schemeClr val="tx1"/>
                              </a:solidFill>
                              <a:latin typeface="Cambria Math" panose="02040503050406030204" pitchFamily="18" charset="0"/>
                              <a:ea typeface="+mn-ea"/>
                              <a:cs typeface="+mn-cs"/>
                            </a:rPr>
                            <m:t>𝐼</m:t>
                          </m:r>
                        </m:e>
                        <m:sub>
                          <m:r>
                            <a:rPr lang="en-US" altLang="en-US" sz="1944" i="1" kern="1200">
                              <a:solidFill>
                                <a:schemeClr val="tx1"/>
                              </a:solidFill>
                              <a:latin typeface="Cambria Math" panose="02040503050406030204" pitchFamily="18" charset="0"/>
                              <a:ea typeface="+mn-ea"/>
                              <a:cs typeface="+mn-cs"/>
                            </a:rPr>
                            <m:t>2</m:t>
                          </m:r>
                        </m:sub>
                      </m:sSub>
                      <m:sSub>
                        <m:sSubPr>
                          <m:ctrlPr>
                            <a:rPr lang="en-US" altLang="en-US" sz="1944" i="1" kern="1200">
                              <a:solidFill>
                                <a:schemeClr val="tx1"/>
                              </a:solidFill>
                              <a:latin typeface="Cambria Math" panose="02040503050406030204" pitchFamily="18" charset="0"/>
                              <a:ea typeface="+mn-ea"/>
                              <a:cs typeface="+mn-cs"/>
                            </a:rPr>
                          </m:ctrlPr>
                        </m:sSubPr>
                        <m:e>
                          <m:r>
                            <a:rPr lang="en-US" altLang="en-US" sz="1944" i="1" kern="1200">
                              <a:solidFill>
                                <a:schemeClr val="tx1"/>
                              </a:solidFill>
                              <a:latin typeface="Cambria Math" panose="02040503050406030204" pitchFamily="18" charset="0"/>
                              <a:ea typeface="Cambria Math" panose="02040503050406030204" pitchFamily="18" charset="0"/>
                              <a:cs typeface="+mn-cs"/>
                            </a:rPr>
                            <m:t>𝜔</m:t>
                          </m:r>
                        </m:e>
                        <m:sub>
                          <m:r>
                            <a:rPr lang="en-US" altLang="en-US" sz="1944" i="1" kern="1200">
                              <a:solidFill>
                                <a:schemeClr val="tx1"/>
                              </a:solidFill>
                              <a:latin typeface="Cambria Math" panose="02040503050406030204" pitchFamily="18" charset="0"/>
                              <a:ea typeface="+mn-ea"/>
                              <a:cs typeface="+mn-cs"/>
                            </a:rPr>
                            <m:t>2</m:t>
                          </m:r>
                        </m:sub>
                      </m:sSub>
                    </m:oMath>
                  </m:oMathPara>
                </a14:m>
                <a:endParaRPr lang="en-US" altLang="en-US" sz="1944" kern="1200" dirty="0">
                  <a:solidFill>
                    <a:schemeClr val="tx1"/>
                  </a:solidFill>
                  <a:latin typeface="+mn-lt"/>
                  <a:ea typeface="+mn-ea"/>
                  <a:cs typeface="+mn-cs"/>
                </a:endParaRPr>
              </a:p>
              <a:p>
                <a:pPr marL="0" indent="0">
                  <a:buSzPct val="100000"/>
                  <a:buNone/>
                </a:pPr>
                <a:endParaRPr lang="en-US" alt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602130" y="645845"/>
                <a:ext cx="8985512" cy="1516515"/>
              </a:xfrm>
              <a:blipFill>
                <a:blip r:embed="rId2"/>
                <a:stretch>
                  <a:fillRect l="-678" t="-4016"/>
                </a:stretch>
              </a:blipFill>
            </p:spPr>
            <p:txBody>
              <a:bodyPr/>
              <a:lstStyle/>
              <a:p>
                <a:r>
                  <a:rPr lang="en-US">
                    <a:noFill/>
                  </a:rPr>
                  <a:t> </a:t>
                </a:r>
              </a:p>
            </p:txBody>
          </p:sp>
        </mc:Fallback>
      </mc:AlternateContent>
      <p:pic>
        <p:nvPicPr>
          <p:cNvPr id="8" name="Picture 7">
            <a:extLst>
              <a:ext uri="{FF2B5EF4-FFF2-40B4-BE49-F238E27FC236}">
                <a16:creationId xmlns:a16="http://schemas.microsoft.com/office/drawing/2014/main" id="{FEC45806-264D-4E13-B0AB-979633E2BEDA}"/>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15412" r="15080"/>
          <a:stretch/>
        </p:blipFill>
        <p:spPr>
          <a:xfrm>
            <a:off x="7635635" y="2216929"/>
            <a:ext cx="3953501" cy="2467711"/>
          </a:xfrm>
          <a:prstGeom prst="rect">
            <a:avLst/>
          </a:prstGeom>
        </p:spPr>
      </p:pic>
      <p:sp>
        <p:nvSpPr>
          <p:cNvPr id="10" name="TextBox 9">
            <a:extLst>
              <a:ext uri="{FF2B5EF4-FFF2-40B4-BE49-F238E27FC236}">
                <a16:creationId xmlns:a16="http://schemas.microsoft.com/office/drawing/2014/main" id="{AE112FD4-E39A-4E71-BDA5-4E834C59EA77}"/>
              </a:ext>
            </a:extLst>
          </p:cNvPr>
          <p:cNvSpPr txBox="1"/>
          <p:nvPr/>
        </p:nvSpPr>
        <p:spPr>
          <a:xfrm>
            <a:off x="1407998" y="2914875"/>
            <a:ext cx="4991951" cy="1739772"/>
          </a:xfrm>
          <a:prstGeom prst="rect">
            <a:avLst/>
          </a:prstGeom>
          <a:noFill/>
        </p:spPr>
        <p:txBody>
          <a:bodyPr wrap="square">
            <a:spAutoFit/>
          </a:bodyPr>
          <a:lstStyle/>
          <a:p>
            <a:pPr marL="277749" indent="-277749" defTabSz="740664">
              <a:spcAft>
                <a:spcPts val="600"/>
              </a:spcAft>
              <a:buAutoNum type="alphaLcParenBoth"/>
            </a:pPr>
            <a:r>
              <a:rPr lang="en-US" sz="1458" kern="1200">
                <a:solidFill>
                  <a:schemeClr val="tx1"/>
                </a:solidFill>
                <a:latin typeface="+mn-lt"/>
                <a:ea typeface="+mn-ea"/>
                <a:cs typeface="+mn-cs"/>
              </a:rPr>
              <a:t>An ice skater is spinning on the tip of her skate with her arms extended. Her angular momentum is conserved because the net torque on her is negligibly small.</a:t>
            </a:r>
          </a:p>
          <a:p>
            <a:pPr marL="277749" indent="-277749" defTabSz="740664">
              <a:spcAft>
                <a:spcPts val="600"/>
              </a:spcAft>
              <a:buAutoNum type="alphaLcParenBoth"/>
            </a:pPr>
            <a:r>
              <a:rPr lang="en-US" sz="1458" kern="1200">
                <a:solidFill>
                  <a:schemeClr val="tx1"/>
                </a:solidFill>
                <a:latin typeface="+mn-lt"/>
                <a:ea typeface="+mn-ea"/>
                <a:cs typeface="+mn-cs"/>
              </a:rPr>
              <a:t>Her rate of spin increases greatly when she pulls in her arms, decreasing her moment of inertia. The work she does to pull in her arms results in an increase in rotational kinetic energy.</a:t>
            </a:r>
            <a:endParaRPr lang="en-US" sz="1800">
              <a:solidFill>
                <a:schemeClr val="tx1"/>
              </a:solidFill>
            </a:endParaRPr>
          </a:p>
        </p:txBody>
      </p:sp>
    </p:spTree>
    <p:extLst>
      <p:ext uri="{BB962C8B-B14F-4D97-AF65-F5344CB8AC3E}">
        <p14:creationId xmlns:p14="http://schemas.microsoft.com/office/powerpoint/2010/main" val="15160327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Rotational Kinetic Energy</a:t>
            </a:r>
            <a:endParaRPr lang="en-US" dirty="0"/>
          </a:p>
        </p:txBody>
      </p:sp>
      <mc:AlternateContent xmlns:mc="http://schemas.openxmlformats.org/markup-compatibility/2006" xmlns:a14="http://schemas.microsoft.com/office/drawing/2010/main">
        <mc:Choice Requires="a14">
          <p:graphicFrame>
            <p:nvGraphicFramePr>
              <p:cNvPr id="4" name="Content Placeholder 3">
                <a:extLst>
                  <a:ext uri="{FF2B5EF4-FFF2-40B4-BE49-F238E27FC236}">
                    <a16:creationId xmlns:a16="http://schemas.microsoft.com/office/drawing/2014/main" id="{C95DF860-9555-CA22-9201-3A5D7B23789D}"/>
                  </a:ext>
                </a:extLst>
              </p:cNvPr>
              <p:cNvGraphicFramePr>
                <a:graphicFrameLocks noGrp="1"/>
              </p:cNvGraphicFramePr>
              <p:nvPr>
                <p:ph idx="1"/>
                <p:extLst>
                  <p:ext uri="{D42A27DB-BD31-4B8C-83A1-F6EECF244321}">
                    <p14:modId xmlns:p14="http://schemas.microsoft.com/office/powerpoint/2010/main" val="3489401761"/>
                  </p:ext>
                </p:extLst>
              </p:nvPr>
            </p:nvGraphicFramePr>
            <p:xfrm>
              <a:off x="677333" y="1683710"/>
              <a:ext cx="9012931" cy="48477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xmlns="">
          <p:graphicFrame>
            <p:nvGraphicFramePr>
              <p:cNvPr id="4" name="Content Placeholder 3">
                <a:extLst>
                  <a:ext uri="{FF2B5EF4-FFF2-40B4-BE49-F238E27FC236}">
                    <a16:creationId xmlns:a16="http://schemas.microsoft.com/office/drawing/2014/main" id="{C95DF860-9555-CA22-9201-3A5D7B23789D}"/>
                  </a:ext>
                </a:extLst>
              </p:cNvPr>
              <p:cNvGraphicFramePr>
                <a:graphicFrameLocks noGrp="1"/>
              </p:cNvGraphicFramePr>
              <p:nvPr>
                <p:ph idx="1"/>
                <p:extLst>
                  <p:ext uri="{D42A27DB-BD31-4B8C-83A1-F6EECF244321}">
                    <p14:modId xmlns:p14="http://schemas.microsoft.com/office/powerpoint/2010/main" val="3489401761"/>
                  </p:ext>
                </p:extLst>
              </p:nvPr>
            </p:nvGraphicFramePr>
            <p:xfrm>
              <a:off x="677333" y="1683710"/>
              <a:ext cx="9012931" cy="484771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mc:Fallback>
      </mc:AlternateContent>
    </p:spTree>
    <p:extLst>
      <p:ext uri="{BB962C8B-B14F-4D97-AF65-F5344CB8AC3E}">
        <p14:creationId xmlns:p14="http://schemas.microsoft.com/office/powerpoint/2010/main" val="2976960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dirty="0"/>
              <a:t>Rotational kinetic energy and moment of inertia</a:t>
            </a:r>
            <a:br>
              <a:rPr lang="en-US" altLang="en-US" dirty="0"/>
            </a:br>
            <a:endParaRPr lang="en-US" dirty="0"/>
          </a:p>
        </p:txBody>
      </p:sp>
      <mc:AlternateContent xmlns:mc="http://schemas.openxmlformats.org/markup-compatibility/2006" xmlns:a14="http://schemas.microsoft.com/office/drawing/2010/main">
        <mc:Choice Requires="a14">
          <p:graphicFrame>
            <p:nvGraphicFramePr>
              <p:cNvPr id="4" name="Content Placeholder 3">
                <a:extLst>
                  <a:ext uri="{FF2B5EF4-FFF2-40B4-BE49-F238E27FC236}">
                    <a16:creationId xmlns:a16="http://schemas.microsoft.com/office/drawing/2014/main" id="{A3F906E3-39D4-5FE7-56A6-54E3B7FFE2BC}"/>
                  </a:ext>
                </a:extLst>
              </p:cNvPr>
              <p:cNvGraphicFramePr>
                <a:graphicFrameLocks noGrp="1"/>
              </p:cNvGraphicFramePr>
              <p:nvPr>
                <p:ph idx="1"/>
                <p:extLst>
                  <p:ext uri="{D42A27DB-BD31-4B8C-83A1-F6EECF244321}">
                    <p14:modId xmlns:p14="http://schemas.microsoft.com/office/powerpoint/2010/main" val="2918397549"/>
                  </p:ext>
                </p:extLst>
              </p:nvPr>
            </p:nvGraphicFramePr>
            <p:xfrm>
              <a:off x="677333" y="1683710"/>
              <a:ext cx="9906468" cy="48477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xmlns="">
          <p:graphicFrame>
            <p:nvGraphicFramePr>
              <p:cNvPr id="4" name="Content Placeholder 3">
                <a:extLst>
                  <a:ext uri="{FF2B5EF4-FFF2-40B4-BE49-F238E27FC236}">
                    <a16:creationId xmlns:a16="http://schemas.microsoft.com/office/drawing/2014/main" id="{A3F906E3-39D4-5FE7-56A6-54E3B7FFE2BC}"/>
                  </a:ext>
                </a:extLst>
              </p:cNvPr>
              <p:cNvGraphicFramePr>
                <a:graphicFrameLocks noGrp="1"/>
              </p:cNvGraphicFramePr>
              <p:nvPr>
                <p:ph idx="1"/>
                <p:extLst>
                  <p:ext uri="{D42A27DB-BD31-4B8C-83A1-F6EECF244321}">
                    <p14:modId xmlns:p14="http://schemas.microsoft.com/office/powerpoint/2010/main" val="2918397549"/>
                  </p:ext>
                </p:extLst>
              </p:nvPr>
            </p:nvGraphicFramePr>
            <p:xfrm>
              <a:off x="677333" y="1683710"/>
              <a:ext cx="9906468" cy="484771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mc:Fallback>
      </mc:AlternateContent>
      <p:sp>
        <p:nvSpPr>
          <p:cNvPr id="8" name="Object 7" descr="kilogram meters squared, or k g dot m squared&#10;"/>
          <p:cNvSpPr txBox="1"/>
          <p:nvPr/>
        </p:nvSpPr>
        <p:spPr>
          <a:xfrm>
            <a:off x="3619500" y="6018213"/>
            <a:ext cx="2559050" cy="341312"/>
          </a:xfrm>
          <a:prstGeom prst="rect">
            <a:avLst/>
          </a:prstGeom>
        </p:spPr>
        <p:txBody>
          <a:bodyPr>
            <a:normAutofit fontScale="92500" lnSpcReduction="10000"/>
          </a:bodyPr>
          <a:lstStyle/>
          <a:p>
            <a:endParaRPr lang="en-US" dirty="0"/>
          </a:p>
        </p:txBody>
      </p:sp>
    </p:spTree>
    <p:extLst>
      <p:ext uri="{BB962C8B-B14F-4D97-AF65-F5344CB8AC3E}">
        <p14:creationId xmlns:p14="http://schemas.microsoft.com/office/powerpoint/2010/main" val="5340595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541DB91-0B10-46D9-B34B-7BFF960260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2" name="Title 1"/>
          <p:cNvSpPr>
            <a:spLocks noGrp="1"/>
          </p:cNvSpPr>
          <p:nvPr>
            <p:ph type="title"/>
          </p:nvPr>
        </p:nvSpPr>
        <p:spPr>
          <a:xfrm>
            <a:off x="5526156" y="365125"/>
            <a:ext cx="5827643" cy="1433433"/>
          </a:xfrm>
        </p:spPr>
        <p:txBody>
          <a:bodyPr anchor="b">
            <a:normAutofit/>
          </a:bodyPr>
          <a:lstStyle/>
          <a:p>
            <a:r>
              <a:rPr lang="en-US" sz="3400"/>
              <a:t>Moment of inertia of continuous distribution of mass</a:t>
            </a:r>
          </a:p>
        </p:txBody>
      </p:sp>
      <p:pic>
        <p:nvPicPr>
          <p:cNvPr id="6" name="Picture 5"/>
          <p:cNvPicPr>
            <a:picLocks noChangeAspect="1"/>
          </p:cNvPicPr>
          <p:nvPr/>
        </p:nvPicPr>
        <p:blipFill rotWithShape="1">
          <a:blip r:embed="rId2">
            <a:clrChange>
              <a:clrFrom>
                <a:srgbClr val="FFFFFF"/>
              </a:clrFrom>
              <a:clrTo>
                <a:srgbClr val="FFFFFF">
                  <a:alpha val="0"/>
                </a:srgbClr>
              </a:clrTo>
            </a:clrChange>
          </a:blip>
          <a:srcRect l="28457" r="28835"/>
          <a:stretch/>
        </p:blipFill>
        <p:spPr>
          <a:xfrm>
            <a:off x="886342" y="2855039"/>
            <a:ext cx="3023304" cy="3079356"/>
          </a:xfrm>
          <a:prstGeom prst="rect">
            <a:avLst/>
          </a:prstGeom>
        </p:spPr>
      </p:pic>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526156" y="2055813"/>
                <a:ext cx="5827644" cy="4121149"/>
              </a:xfrm>
            </p:spPr>
            <p:txBody>
              <a:bodyPr anchor="t">
                <a:normAutofit/>
              </a:bodyPr>
              <a:lstStyle/>
              <a:p>
                <a:r>
                  <a:rPr lang="en-CA" altLang="en-US" sz="2000"/>
                  <a:t>The moment of inertia of any distribution of mass can be found by </a:t>
                </a:r>
              </a:p>
              <a:p>
                <a:pPr marL="0" indent="0">
                  <a:buNone/>
                </a:pPr>
                <a:r>
                  <a:rPr lang="en-CA" altLang="en-US" sz="2000"/>
                  <a:t>     integrating over its volume:</a:t>
                </a:r>
              </a:p>
              <a:p>
                <a:pPr marL="0" indent="0">
                  <a:buNone/>
                </a:pPr>
                <a:endParaRPr lang="en-US" sz="2000"/>
              </a:p>
              <a:p>
                <a:pPr marL="0" indent="0">
                  <a:buNone/>
                </a:pPr>
                <a14:m>
                  <m:oMathPara xmlns:m="http://schemas.openxmlformats.org/officeDocument/2006/math">
                    <m:oMathParaPr>
                      <m:jc m:val="centerGroup"/>
                    </m:oMathParaPr>
                    <m:oMath xmlns:m="http://schemas.openxmlformats.org/officeDocument/2006/math">
                      <m:r>
                        <a:rPr lang="en-US" sz="2000" b="0" i="1">
                          <a:latin typeface="Cambria Math" panose="02040503050406030204" pitchFamily="18" charset="0"/>
                        </a:rPr>
                        <m:t>𝐼</m:t>
                      </m:r>
                      <m:r>
                        <a:rPr lang="en-US" sz="2000" b="0" i="1">
                          <a:latin typeface="Cambria Math" panose="02040503050406030204" pitchFamily="18" charset="0"/>
                        </a:rPr>
                        <m:t>=</m:t>
                      </m:r>
                      <m:nary>
                        <m:naryPr>
                          <m:limLoc m:val="undOvr"/>
                          <m:subHide m:val="on"/>
                          <m:supHide m:val="on"/>
                          <m:ctrlPr>
                            <a:rPr lang="en-US" sz="2000" b="0" i="1">
                              <a:latin typeface="Cambria Math" panose="02040503050406030204" pitchFamily="18" charset="0"/>
                            </a:rPr>
                          </m:ctrlPr>
                        </m:naryPr>
                        <m:sub/>
                        <m:sup/>
                        <m:e>
                          <m:sSup>
                            <m:sSupPr>
                              <m:ctrlPr>
                                <a:rPr lang="en-US" sz="2000" b="0" i="1">
                                  <a:latin typeface="Cambria Math" panose="02040503050406030204" pitchFamily="18" charset="0"/>
                                </a:rPr>
                              </m:ctrlPr>
                            </m:sSupPr>
                            <m:e>
                              <m:r>
                                <a:rPr lang="en-US" sz="2000" b="0" i="1">
                                  <a:latin typeface="Cambria Math" panose="02040503050406030204" pitchFamily="18" charset="0"/>
                                </a:rPr>
                                <m:t>𝑟</m:t>
                              </m:r>
                            </m:e>
                            <m:sup>
                              <m:r>
                                <a:rPr lang="en-US" sz="2000" b="0" i="1">
                                  <a:latin typeface="Cambria Math" panose="02040503050406030204" pitchFamily="18" charset="0"/>
                                </a:rPr>
                                <m:t>2</m:t>
                              </m:r>
                            </m:sup>
                          </m:sSup>
                          <m:r>
                            <a:rPr lang="en-US" sz="2000" b="0" i="1">
                              <a:latin typeface="Cambria Math" panose="02040503050406030204" pitchFamily="18" charset="0"/>
                              <a:ea typeface="Cambria Math" panose="02040503050406030204" pitchFamily="18" charset="0"/>
                            </a:rPr>
                            <m:t>𝜌</m:t>
                          </m:r>
                          <m:r>
                            <a:rPr lang="en-US" sz="2000" b="0" i="1">
                              <a:latin typeface="Cambria Math" panose="02040503050406030204" pitchFamily="18" charset="0"/>
                              <a:ea typeface="Cambria Math" panose="02040503050406030204" pitchFamily="18" charset="0"/>
                            </a:rPr>
                            <m:t>𝑑𝑉</m:t>
                          </m:r>
                        </m:e>
                      </m:nary>
                    </m:oMath>
                  </m:oMathPara>
                </a14:m>
                <a:endParaRPr lang="en-US" sz="2000"/>
              </a:p>
              <a:p>
                <a:endParaRPr lang="en-US" sz="200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526156" y="2055813"/>
                <a:ext cx="5827644" cy="4121149"/>
              </a:xfrm>
              <a:blipFill>
                <a:blip r:embed="rId3"/>
                <a:stretch>
                  <a:fillRect l="-941" t="-1479"/>
                </a:stretch>
              </a:blipFill>
            </p:spPr>
            <p:txBody>
              <a:bodyPr/>
              <a:lstStyle/>
              <a:p>
                <a:r>
                  <a:rPr lang="en-US">
                    <a:noFill/>
                  </a:rPr>
                  <a:t> </a:t>
                </a:r>
              </a:p>
            </p:txBody>
          </p:sp>
        </mc:Fallback>
      </mc:AlternateContent>
      <p:sp>
        <p:nvSpPr>
          <p:cNvPr id="7" name="Rectangle 6"/>
          <p:cNvSpPr/>
          <p:nvPr/>
        </p:nvSpPr>
        <p:spPr>
          <a:xfrm>
            <a:off x="6265762" y="6092103"/>
            <a:ext cx="6096000" cy="646331"/>
          </a:xfrm>
          <a:prstGeom prst="rect">
            <a:avLst/>
          </a:prstGeom>
        </p:spPr>
        <p:txBody>
          <a:bodyPr>
            <a:spAutoFit/>
          </a:bodyPr>
          <a:lstStyle/>
          <a:p>
            <a:pPr>
              <a:spcAft>
                <a:spcPts val="600"/>
              </a:spcAft>
            </a:pPr>
            <a:r>
              <a:rPr lang="en-US" dirty="0"/>
              <a:t>Using an infinitesimally small piece of mass to calculate the contribution to the total moment of inertia.</a:t>
            </a:r>
            <a:endParaRPr lang="en-US"/>
          </a:p>
        </p:txBody>
      </p:sp>
    </p:spTree>
    <p:extLst>
      <p:ext uri="{BB962C8B-B14F-4D97-AF65-F5344CB8AC3E}">
        <p14:creationId xmlns:p14="http://schemas.microsoft.com/office/powerpoint/2010/main" val="29075051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38B61BD-0EE1-4D29-B894-126CD61C5D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BBC14DD5-C584-4158-BF76-ECE3C6DB48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5947992 w 12192000"/>
              <a:gd name="connsiteY0" fmla="*/ 2457985 h 6858000"/>
              <a:gd name="connsiteX1" fmla="*/ 5926156 w 12192000"/>
              <a:gd name="connsiteY1" fmla="*/ 2472983 h 6858000"/>
              <a:gd name="connsiteX2" fmla="*/ 6047792 w 12192000"/>
              <a:gd name="connsiteY2" fmla="*/ 2529213 h 6858000"/>
              <a:gd name="connsiteX3" fmla="*/ 5857576 w 12192000"/>
              <a:gd name="connsiteY3" fmla="*/ 2499619 h 6858000"/>
              <a:gd name="connsiteX4" fmla="*/ 5854328 w 12192000"/>
              <a:gd name="connsiteY4" fmla="*/ 2518740 h 6858000"/>
              <a:gd name="connsiteX5" fmla="*/ 6070351 w 12192000"/>
              <a:gd name="connsiteY5" fmla="*/ 2591134 h 6858000"/>
              <a:gd name="connsiteX6" fmla="*/ 6051040 w 12192000"/>
              <a:gd name="connsiteY6" fmla="*/ 2602290 h 6858000"/>
              <a:gd name="connsiteX7" fmla="*/ 5936261 w 12192000"/>
              <a:gd name="connsiteY7" fmla="*/ 2574288 h 6858000"/>
              <a:gd name="connsiteX8" fmla="*/ 5913160 w 12192000"/>
              <a:gd name="connsiteY8" fmla="*/ 2581573 h 6858000"/>
              <a:gd name="connsiteX9" fmla="*/ 5924531 w 12192000"/>
              <a:gd name="connsiteY9" fmla="*/ 2615492 h 6858000"/>
              <a:gd name="connsiteX10" fmla="*/ 5974341 w 12192000"/>
              <a:gd name="connsiteY10" fmla="*/ 2628696 h 6858000"/>
              <a:gd name="connsiteX11" fmla="*/ 6051944 w 12192000"/>
              <a:gd name="connsiteY11" fmla="*/ 2708377 h 6858000"/>
              <a:gd name="connsiteX12" fmla="*/ 5934457 w 12192000"/>
              <a:gd name="connsiteY12" fmla="*/ 2698814 h 6858000"/>
              <a:gd name="connsiteX13" fmla="*/ 5913702 w 12192000"/>
              <a:gd name="connsiteY13" fmla="*/ 2718165 h 6858000"/>
              <a:gd name="connsiteX14" fmla="*/ 5905761 w 12192000"/>
              <a:gd name="connsiteY14" fmla="*/ 2743207 h 6858000"/>
              <a:gd name="connsiteX15" fmla="*/ 5860282 w 12192000"/>
              <a:gd name="connsiteY15" fmla="*/ 2763923 h 6858000"/>
              <a:gd name="connsiteX16" fmla="*/ 5931750 w 12192000"/>
              <a:gd name="connsiteY16" fmla="*/ 2787144 h 6858000"/>
              <a:gd name="connsiteX17" fmla="*/ 5855409 w 12192000"/>
              <a:gd name="connsiteY17" fmla="*/ 2787144 h 6858000"/>
              <a:gd name="connsiteX18" fmla="*/ 5767701 w 12192000"/>
              <a:gd name="connsiteY18" fmla="*/ 2771209 h 6858000"/>
              <a:gd name="connsiteX19" fmla="*/ 5674216 w 12192000"/>
              <a:gd name="connsiteY19" fmla="*/ 2776216 h 6858000"/>
              <a:gd name="connsiteX20" fmla="*/ 5487249 w 12192000"/>
              <a:gd name="connsiteY20" fmla="*/ 2746850 h 6858000"/>
              <a:gd name="connsiteX21" fmla="*/ 5398276 w 12192000"/>
              <a:gd name="connsiteY21" fmla="*/ 2748898 h 6858000"/>
              <a:gd name="connsiteX22" fmla="*/ 5892947 w 12192000"/>
              <a:gd name="connsiteY22" fmla="*/ 2946502 h 6858000"/>
              <a:gd name="connsiteX23" fmla="*/ 5867682 w 12192000"/>
              <a:gd name="connsiteY23" fmla="*/ 2989983 h 6858000"/>
              <a:gd name="connsiteX24" fmla="*/ 5971273 w 12192000"/>
              <a:gd name="connsiteY24" fmla="*/ 3037335 h 6858000"/>
              <a:gd name="connsiteX25" fmla="*/ 5996719 w 12192000"/>
              <a:gd name="connsiteY25" fmla="*/ 3084231 h 6858000"/>
              <a:gd name="connsiteX26" fmla="*/ 5964776 w 12192000"/>
              <a:gd name="connsiteY26" fmla="*/ 3080134 h 6858000"/>
              <a:gd name="connsiteX27" fmla="*/ 5937344 w 12192000"/>
              <a:gd name="connsiteY27" fmla="*/ 3089012 h 6858000"/>
              <a:gd name="connsiteX28" fmla="*/ 5948713 w 12192000"/>
              <a:gd name="connsiteY28" fmla="*/ 3148657 h 6858000"/>
              <a:gd name="connsiteX29" fmla="*/ 6095075 w 12192000"/>
              <a:gd name="connsiteY29" fmla="*/ 3225605 h 6858000"/>
              <a:gd name="connsiteX30" fmla="*/ 6108249 w 12192000"/>
              <a:gd name="connsiteY30" fmla="*/ 3250646 h 6858000"/>
              <a:gd name="connsiteX31" fmla="*/ 6090744 w 12192000"/>
              <a:gd name="connsiteY31" fmla="*/ 3268403 h 6858000"/>
              <a:gd name="connsiteX32" fmla="*/ 6043461 w 12192000"/>
              <a:gd name="connsiteY32" fmla="*/ 3277509 h 6858000"/>
              <a:gd name="connsiteX33" fmla="*/ 6109692 w 12192000"/>
              <a:gd name="connsiteY33" fmla="*/ 3362879 h 6858000"/>
              <a:gd name="connsiteX34" fmla="*/ 6133877 w 12192000"/>
              <a:gd name="connsiteY34" fmla="*/ 3386554 h 6858000"/>
              <a:gd name="connsiteX35" fmla="*/ 6175205 w 12192000"/>
              <a:gd name="connsiteY35" fmla="*/ 3423208 h 6858000"/>
              <a:gd name="connsiteX36" fmla="*/ 6175926 w 12192000"/>
              <a:gd name="connsiteY36" fmla="*/ 3434363 h 6858000"/>
              <a:gd name="connsiteX37" fmla="*/ 6119620 w 12192000"/>
              <a:gd name="connsiteY37" fmla="*/ 3473747 h 6858000"/>
              <a:gd name="connsiteX38" fmla="*/ 6018015 w 12192000"/>
              <a:gd name="connsiteY38" fmla="*/ 3463046 h 6858000"/>
              <a:gd name="connsiteX39" fmla="*/ 6168166 w 12192000"/>
              <a:gd name="connsiteY39" fmla="*/ 3521781 h 6858000"/>
              <a:gd name="connsiteX40" fmla="*/ 5682157 w 12192000"/>
              <a:gd name="connsiteY40" fmla="*/ 3381775 h 6858000"/>
              <a:gd name="connsiteX41" fmla="*/ 5713198 w 12192000"/>
              <a:gd name="connsiteY41" fmla="*/ 3418426 h 6858000"/>
              <a:gd name="connsiteX42" fmla="*/ 5883202 w 12192000"/>
              <a:gd name="connsiteY42" fmla="*/ 3514950 h 6858000"/>
              <a:gd name="connsiteX43" fmla="*/ 5931387 w 12192000"/>
              <a:gd name="connsiteY43" fmla="*/ 3575508 h 6858000"/>
              <a:gd name="connsiteX44" fmla="*/ 5981919 w 12192000"/>
              <a:gd name="connsiteY44" fmla="*/ 3608971 h 6858000"/>
              <a:gd name="connsiteX45" fmla="*/ 6052845 w 12192000"/>
              <a:gd name="connsiteY45" fmla="*/ 3608290 h 6858000"/>
              <a:gd name="connsiteX46" fmla="*/ 6103196 w 12192000"/>
              <a:gd name="connsiteY46" fmla="*/ 3659739 h 6858000"/>
              <a:gd name="connsiteX47" fmla="*/ 6050680 w 12192000"/>
              <a:gd name="connsiteY47" fmla="*/ 3670666 h 6858000"/>
              <a:gd name="connsiteX48" fmla="*/ 5989139 w 12192000"/>
              <a:gd name="connsiteY48" fmla="*/ 3662243 h 6858000"/>
              <a:gd name="connsiteX49" fmla="*/ 5856311 w 12192000"/>
              <a:gd name="connsiteY49" fmla="*/ 3664973 h 6858000"/>
              <a:gd name="connsiteX50" fmla="*/ 5780153 w 12192000"/>
              <a:gd name="connsiteY50" fmla="*/ 3674991 h 6858000"/>
              <a:gd name="connsiteX51" fmla="*/ 5605096 w 12192000"/>
              <a:gd name="connsiteY51" fmla="*/ 3657917 h 6858000"/>
              <a:gd name="connsiteX52" fmla="*/ 5615384 w 12192000"/>
              <a:gd name="connsiteY52" fmla="*/ 3701627 h 6858000"/>
              <a:gd name="connsiteX53" fmla="*/ 5608886 w 12192000"/>
              <a:gd name="connsiteY53" fmla="*/ 3739645 h 6858000"/>
              <a:gd name="connsiteX54" fmla="*/ 5606359 w 12192000"/>
              <a:gd name="connsiteY54" fmla="*/ 3822284 h 6858000"/>
              <a:gd name="connsiteX55" fmla="*/ 5607984 w 12192000"/>
              <a:gd name="connsiteY55" fmla="*/ 3835716 h 6858000"/>
              <a:gd name="connsiteX56" fmla="*/ 5568822 w 12192000"/>
              <a:gd name="connsiteY56" fmla="*/ 3844366 h 6858000"/>
              <a:gd name="connsiteX57" fmla="*/ 5802171 w 12192000"/>
              <a:gd name="connsiteY57" fmla="*/ 4016244 h 6858000"/>
              <a:gd name="connsiteX58" fmla="*/ 5646244 w 12192000"/>
              <a:gd name="connsiteY58" fmla="*/ 3972534 h 6858000"/>
              <a:gd name="connsiteX59" fmla="*/ 5625129 w 12192000"/>
              <a:gd name="connsiteY59" fmla="*/ 4044701 h 6858000"/>
              <a:gd name="connsiteX60" fmla="*/ 5698400 w 12192000"/>
              <a:gd name="connsiteY60" fmla="*/ 4108899 h 6858000"/>
              <a:gd name="connsiteX61" fmla="*/ 5725470 w 12192000"/>
              <a:gd name="connsiteY61" fmla="*/ 4235930 h 6858000"/>
              <a:gd name="connsiteX62" fmla="*/ 5712295 w 12192000"/>
              <a:gd name="connsiteY62" fmla="*/ 4352032 h 6858000"/>
              <a:gd name="connsiteX63" fmla="*/ 5680894 w 12192000"/>
              <a:gd name="connsiteY63" fmla="*/ 4388911 h 6858000"/>
              <a:gd name="connsiteX64" fmla="*/ 5635415 w 12192000"/>
              <a:gd name="connsiteY64" fmla="*/ 4455158 h 6858000"/>
              <a:gd name="connsiteX65" fmla="*/ 5607263 w 12192000"/>
              <a:gd name="connsiteY65" fmla="*/ 4496136 h 6858000"/>
              <a:gd name="connsiteX66" fmla="*/ 5509446 w 12192000"/>
              <a:gd name="connsiteY66" fmla="*/ 4480201 h 6858000"/>
              <a:gd name="connsiteX67" fmla="*/ 5639928 w 12192000"/>
              <a:gd name="connsiteY67" fmla="*/ 4584239 h 6858000"/>
              <a:gd name="connsiteX68" fmla="*/ 5534171 w 12192000"/>
              <a:gd name="connsiteY68" fmla="*/ 4571262 h 6858000"/>
              <a:gd name="connsiteX69" fmla="*/ 5499701 w 12192000"/>
              <a:gd name="connsiteY69" fmla="*/ 4578547 h 6858000"/>
              <a:gd name="connsiteX70" fmla="*/ 5519373 w 12192000"/>
              <a:gd name="connsiteY70" fmla="*/ 4612239 h 6858000"/>
              <a:gd name="connsiteX71" fmla="*/ 5596974 w 12192000"/>
              <a:gd name="connsiteY71" fmla="*/ 4669379 h 6858000"/>
              <a:gd name="connsiteX72" fmla="*/ 5756873 w 12192000"/>
              <a:gd name="connsiteY72" fmla="*/ 4824185 h 6858000"/>
              <a:gd name="connsiteX73" fmla="*/ 5602028 w 12192000"/>
              <a:gd name="connsiteY73" fmla="*/ 4753158 h 6858000"/>
              <a:gd name="connsiteX74" fmla="*/ 5765173 w 12192000"/>
              <a:gd name="connsiteY74" fmla="*/ 4912286 h 6858000"/>
              <a:gd name="connsiteX75" fmla="*/ 5801450 w 12192000"/>
              <a:gd name="connsiteY75" fmla="*/ 4965101 h 6858000"/>
              <a:gd name="connsiteX76" fmla="*/ 5874721 w 12192000"/>
              <a:gd name="connsiteY76" fmla="*/ 5096229 h 6858000"/>
              <a:gd name="connsiteX77" fmla="*/ 5871110 w 12192000"/>
              <a:gd name="connsiteY77" fmla="*/ 5111026 h 6858000"/>
              <a:gd name="connsiteX78" fmla="*/ 5786469 w 12192000"/>
              <a:gd name="connsiteY78" fmla="*/ 5089855 h 6858000"/>
              <a:gd name="connsiteX79" fmla="*/ 5896196 w 12192000"/>
              <a:gd name="connsiteY79" fmla="*/ 5200041 h 6858000"/>
              <a:gd name="connsiteX80" fmla="*/ 6009534 w 12192000"/>
              <a:gd name="connsiteY80" fmla="*/ 5284725 h 6858000"/>
              <a:gd name="connsiteX81" fmla="*/ 5929042 w 12192000"/>
              <a:gd name="connsiteY81" fmla="*/ 5271751 h 6858000"/>
              <a:gd name="connsiteX82" fmla="*/ 5818413 w 12192000"/>
              <a:gd name="connsiteY82" fmla="*/ 5223260 h 6858000"/>
              <a:gd name="connsiteX83" fmla="*/ 5779973 w 12192000"/>
              <a:gd name="connsiteY83" fmla="*/ 5241473 h 6858000"/>
              <a:gd name="connsiteX84" fmla="*/ 5884826 w 12192000"/>
              <a:gd name="connsiteY84" fmla="*/ 5321606 h 6858000"/>
              <a:gd name="connsiteX85" fmla="*/ 5944924 w 12192000"/>
              <a:gd name="connsiteY85" fmla="*/ 5358715 h 6858000"/>
              <a:gd name="connsiteX86" fmla="*/ 5968926 w 12192000"/>
              <a:gd name="connsiteY86" fmla="*/ 5387170 h 6858000"/>
              <a:gd name="connsiteX87" fmla="*/ 6037505 w 12192000"/>
              <a:gd name="connsiteY87" fmla="*/ 5488704 h 6858000"/>
              <a:gd name="connsiteX88" fmla="*/ 6238910 w 12192000"/>
              <a:gd name="connsiteY88" fmla="*/ 5599571 h 6858000"/>
              <a:gd name="connsiteX89" fmla="*/ 6427321 w 12192000"/>
              <a:gd name="connsiteY89" fmla="*/ 5737302 h 6858000"/>
              <a:gd name="connsiteX90" fmla="*/ 6574408 w 12192000"/>
              <a:gd name="connsiteY90" fmla="*/ 5823126 h 6858000"/>
              <a:gd name="connsiteX91" fmla="*/ 6946177 w 12192000"/>
              <a:gd name="connsiteY91" fmla="*/ 5933538 h 6858000"/>
              <a:gd name="connsiteX92" fmla="*/ 8356197 w 12192000"/>
              <a:gd name="connsiteY92" fmla="*/ 5184561 h 6858000"/>
              <a:gd name="connsiteX93" fmla="*/ 8374063 w 12192000"/>
              <a:gd name="connsiteY93" fmla="*/ 5162249 h 6858000"/>
              <a:gd name="connsiteX94" fmla="*/ 8442461 w 12192000"/>
              <a:gd name="connsiteY94" fmla="*/ 5078246 h 6858000"/>
              <a:gd name="connsiteX95" fmla="*/ 8500574 w 12192000"/>
              <a:gd name="connsiteY95" fmla="*/ 5002664 h 6858000"/>
              <a:gd name="connsiteX96" fmla="*/ 8470255 w 12192000"/>
              <a:gd name="connsiteY96" fmla="*/ 4977167 h 6858000"/>
              <a:gd name="connsiteX97" fmla="*/ 8511222 w 12192000"/>
              <a:gd name="connsiteY97" fmla="*/ 4905001 h 6858000"/>
              <a:gd name="connsiteX98" fmla="*/ 8641522 w 12192000"/>
              <a:gd name="connsiteY98" fmla="*/ 4682584 h 6858000"/>
              <a:gd name="connsiteX99" fmla="*/ 8698730 w 12192000"/>
              <a:gd name="connsiteY99" fmla="*/ 4633640 h 6858000"/>
              <a:gd name="connsiteX100" fmla="*/ 8768393 w 12192000"/>
              <a:gd name="connsiteY100" fmla="*/ 4510479 h 6858000"/>
              <a:gd name="connsiteX101" fmla="*/ 8778319 w 12192000"/>
              <a:gd name="connsiteY101" fmla="*/ 4482024 h 6858000"/>
              <a:gd name="connsiteX102" fmla="*/ 8764062 w 12192000"/>
              <a:gd name="connsiteY102" fmla="*/ 4445824 h 6858000"/>
              <a:gd name="connsiteX103" fmla="*/ 8753414 w 12192000"/>
              <a:gd name="connsiteY103" fmla="*/ 4409400 h 6858000"/>
              <a:gd name="connsiteX104" fmla="*/ 8767310 w 12192000"/>
              <a:gd name="connsiteY104" fmla="*/ 4398700 h 6858000"/>
              <a:gd name="connsiteX105" fmla="*/ 8856643 w 12192000"/>
              <a:gd name="connsiteY105" fmla="*/ 4380261 h 6858000"/>
              <a:gd name="connsiteX106" fmla="*/ 8804848 w 12192000"/>
              <a:gd name="connsiteY106" fmla="*/ 4311055 h 6858000"/>
              <a:gd name="connsiteX107" fmla="*/ 8713530 w 12192000"/>
              <a:gd name="connsiteY107" fmla="*/ 4207927 h 6858000"/>
              <a:gd name="connsiteX108" fmla="*/ 8672022 w 12192000"/>
              <a:gd name="connsiteY108" fmla="*/ 4134623 h 6858000"/>
              <a:gd name="connsiteX109" fmla="*/ 8667148 w 12192000"/>
              <a:gd name="connsiteY109" fmla="*/ 4069059 h 6858000"/>
              <a:gd name="connsiteX110" fmla="*/ 8585575 w 12192000"/>
              <a:gd name="connsiteY110" fmla="*/ 4030359 h 6858000"/>
              <a:gd name="connsiteX111" fmla="*/ 8662275 w 12192000"/>
              <a:gd name="connsiteY111" fmla="*/ 3891717 h 6858000"/>
              <a:gd name="connsiteX112" fmla="*/ 8670037 w 12192000"/>
              <a:gd name="connsiteY112" fmla="*/ 3863033 h 6858000"/>
              <a:gd name="connsiteX113" fmla="*/ 8624017 w 12192000"/>
              <a:gd name="connsiteY113" fmla="*/ 3760362 h 6858000"/>
              <a:gd name="connsiteX114" fmla="*/ 8616436 w 12192000"/>
              <a:gd name="connsiteY114" fmla="*/ 3743970 h 6858000"/>
              <a:gd name="connsiteX115" fmla="*/ 8599473 w 12192000"/>
              <a:gd name="connsiteY115" fmla="*/ 3711188 h 6858000"/>
              <a:gd name="connsiteX116" fmla="*/ 8550745 w 12192000"/>
              <a:gd name="connsiteY116" fmla="*/ 3703220 h 6858000"/>
              <a:gd name="connsiteX117" fmla="*/ 8576010 w 12192000"/>
              <a:gd name="connsiteY117" fmla="*/ 3680000 h 6858000"/>
              <a:gd name="connsiteX118" fmla="*/ 8625100 w 12192000"/>
              <a:gd name="connsiteY118" fmla="*/ 3601459 h 6858000"/>
              <a:gd name="connsiteX119" fmla="*/ 8592433 w 12192000"/>
              <a:gd name="connsiteY119" fmla="*/ 3526333 h 6858000"/>
              <a:gd name="connsiteX120" fmla="*/ 8590269 w 12192000"/>
              <a:gd name="connsiteY120" fmla="*/ 3484900 h 6858000"/>
              <a:gd name="connsiteX121" fmla="*/ 8645312 w 12192000"/>
              <a:gd name="connsiteY121" fmla="*/ 3431858 h 6858000"/>
              <a:gd name="connsiteX122" fmla="*/ 8686820 w 12192000"/>
              <a:gd name="connsiteY122" fmla="*/ 3410914 h 6858000"/>
              <a:gd name="connsiteX123" fmla="*/ 8705950 w 12192000"/>
              <a:gd name="connsiteY123" fmla="*/ 3380864 h 6858000"/>
              <a:gd name="connsiteX124" fmla="*/ 8683391 w 12192000"/>
              <a:gd name="connsiteY124" fmla="*/ 3355822 h 6858000"/>
              <a:gd name="connsiteX125" fmla="*/ 8583229 w 12192000"/>
              <a:gd name="connsiteY125" fmla="*/ 3296177 h 6858000"/>
              <a:gd name="connsiteX126" fmla="*/ 8637190 w 12192000"/>
              <a:gd name="connsiteY126" fmla="*/ 3246320 h 6858000"/>
              <a:gd name="connsiteX127" fmla="*/ 8355114 w 12192000"/>
              <a:gd name="connsiteY127" fmla="*/ 3011154 h 6858000"/>
              <a:gd name="connsiteX128" fmla="*/ 8321004 w 12192000"/>
              <a:gd name="connsiteY128" fmla="*/ 2975186 h 6858000"/>
              <a:gd name="connsiteX129" fmla="*/ 8139993 w 12192000"/>
              <a:gd name="connsiteY129" fmla="*/ 2887993 h 6858000"/>
              <a:gd name="connsiteX130" fmla="*/ 7953747 w 12192000"/>
              <a:gd name="connsiteY130" fmla="*/ 2826301 h 6858000"/>
              <a:gd name="connsiteX131" fmla="*/ 8083145 w 12192000"/>
              <a:gd name="connsiteY131" fmla="*/ 2696083 h 6858000"/>
              <a:gd name="connsiteX132" fmla="*/ 7885529 w 12192000"/>
              <a:gd name="connsiteY132" fmla="*/ 2665804 h 6858000"/>
              <a:gd name="connsiteX133" fmla="*/ 7866219 w 12192000"/>
              <a:gd name="connsiteY133" fmla="*/ 2666715 h 6858000"/>
              <a:gd name="connsiteX134" fmla="*/ 7478205 w 12192000"/>
              <a:gd name="connsiteY134" fmla="*/ 2646681 h 6858000"/>
              <a:gd name="connsiteX135" fmla="*/ 6921993 w 12192000"/>
              <a:gd name="connsiteY135" fmla="*/ 2580207 h 6858000"/>
              <a:gd name="connsiteX136" fmla="*/ 6461612 w 12192000"/>
              <a:gd name="connsiteY136" fmla="*/ 2540368 h 6858000"/>
              <a:gd name="connsiteX137" fmla="*/ 5971453 w 12192000"/>
              <a:gd name="connsiteY137" fmla="*/ 2462965 h 6858000"/>
              <a:gd name="connsiteX138" fmla="*/ 5947992 w 12192000"/>
              <a:gd name="connsiteY138" fmla="*/ 2457985 h 6858000"/>
              <a:gd name="connsiteX139" fmla="*/ 0 w 12192000"/>
              <a:gd name="connsiteY139" fmla="*/ 0 h 6858000"/>
              <a:gd name="connsiteX140" fmla="*/ 8078332 w 12192000"/>
              <a:gd name="connsiteY140" fmla="*/ 0 h 6858000"/>
              <a:gd name="connsiteX141" fmla="*/ 8051806 w 12192000"/>
              <a:gd name="connsiteY141" fmla="*/ 19899 h 6858000"/>
              <a:gd name="connsiteX142" fmla="*/ 7919411 w 12192000"/>
              <a:gd name="connsiteY142" fmla="*/ 69998 h 6858000"/>
              <a:gd name="connsiteX143" fmla="*/ 7880558 w 12192000"/>
              <a:gd name="connsiteY143" fmla="*/ 103665 h 6858000"/>
              <a:gd name="connsiteX144" fmla="*/ 7913505 w 12192000"/>
              <a:gd name="connsiteY144" fmla="*/ 144066 h 6858000"/>
              <a:gd name="connsiteX145" fmla="*/ 7984993 w 12192000"/>
              <a:gd name="connsiteY145" fmla="*/ 172224 h 6858000"/>
              <a:gd name="connsiteX146" fmla="*/ 8079793 w 12192000"/>
              <a:gd name="connsiteY146" fmla="*/ 243535 h 6858000"/>
              <a:gd name="connsiteX147" fmla="*/ 8076065 w 12192000"/>
              <a:gd name="connsiteY147" fmla="*/ 299239 h 6858000"/>
              <a:gd name="connsiteX148" fmla="*/ 8019804 w 12192000"/>
              <a:gd name="connsiteY148" fmla="*/ 400240 h 6858000"/>
              <a:gd name="connsiteX149" fmla="*/ 8104349 w 12192000"/>
              <a:gd name="connsiteY149" fmla="*/ 505833 h 6858000"/>
              <a:gd name="connsiteX150" fmla="*/ 8147864 w 12192000"/>
              <a:gd name="connsiteY150" fmla="*/ 537052 h 6858000"/>
              <a:gd name="connsiteX151" fmla="*/ 8063941 w 12192000"/>
              <a:gd name="connsiteY151" fmla="*/ 547764 h 6858000"/>
              <a:gd name="connsiteX152" fmla="*/ 8034725 w 12192000"/>
              <a:gd name="connsiteY152" fmla="*/ 591836 h 6858000"/>
              <a:gd name="connsiteX153" fmla="*/ 8021669 w 12192000"/>
              <a:gd name="connsiteY153" fmla="*/ 613874 h 6858000"/>
              <a:gd name="connsiteX154" fmla="*/ 7942410 w 12192000"/>
              <a:gd name="connsiteY154" fmla="*/ 751909 h 6858000"/>
              <a:gd name="connsiteX155" fmla="*/ 7955778 w 12192000"/>
              <a:gd name="connsiteY155" fmla="*/ 790472 h 6858000"/>
              <a:gd name="connsiteX156" fmla="*/ 8087876 w 12192000"/>
              <a:gd name="connsiteY156" fmla="*/ 976867 h 6858000"/>
              <a:gd name="connsiteX157" fmla="*/ 7947386 w 12192000"/>
              <a:gd name="connsiteY157" fmla="*/ 1028897 h 6858000"/>
              <a:gd name="connsiteX158" fmla="*/ 7938992 w 12192000"/>
              <a:gd name="connsiteY158" fmla="*/ 1117042 h 6858000"/>
              <a:gd name="connsiteX159" fmla="*/ 7867503 w 12192000"/>
              <a:gd name="connsiteY159" fmla="*/ 1215596 h 6858000"/>
              <a:gd name="connsiteX160" fmla="*/ 7710229 w 12192000"/>
              <a:gd name="connsiteY160" fmla="*/ 1354244 h 6858000"/>
              <a:gd name="connsiteX161" fmla="*/ 7621024 w 12192000"/>
              <a:gd name="connsiteY161" fmla="*/ 1447286 h 6858000"/>
              <a:gd name="connsiteX162" fmla="*/ 7774880 w 12192000"/>
              <a:gd name="connsiteY162" fmla="*/ 1472076 h 6858000"/>
              <a:gd name="connsiteX163" fmla="*/ 7798812 w 12192000"/>
              <a:gd name="connsiteY163" fmla="*/ 1486462 h 6858000"/>
              <a:gd name="connsiteX164" fmla="*/ 7780474 w 12192000"/>
              <a:gd name="connsiteY164" fmla="*/ 1535432 h 6858000"/>
              <a:gd name="connsiteX165" fmla="*/ 7755919 w 12192000"/>
              <a:gd name="connsiteY165" fmla="*/ 1584099 h 6858000"/>
              <a:gd name="connsiteX166" fmla="*/ 7773014 w 12192000"/>
              <a:gd name="connsiteY166" fmla="*/ 1622355 h 6858000"/>
              <a:gd name="connsiteX167" fmla="*/ 7892993 w 12192000"/>
              <a:gd name="connsiteY167" fmla="*/ 1787937 h 6858000"/>
              <a:gd name="connsiteX168" fmla="*/ 7991521 w 12192000"/>
              <a:gd name="connsiteY168" fmla="*/ 1853739 h 6858000"/>
              <a:gd name="connsiteX169" fmla="*/ 8215932 w 12192000"/>
              <a:gd name="connsiteY169" fmla="*/ 2152764 h 6858000"/>
              <a:gd name="connsiteX170" fmla="*/ 8286489 w 12192000"/>
              <a:gd name="connsiteY170" fmla="*/ 2249786 h 6858000"/>
              <a:gd name="connsiteX171" fmla="*/ 8234270 w 12192000"/>
              <a:gd name="connsiteY171" fmla="*/ 2284064 h 6858000"/>
              <a:gd name="connsiteX172" fmla="*/ 8334357 w 12192000"/>
              <a:gd name="connsiteY172" fmla="*/ 2385679 h 6858000"/>
              <a:gd name="connsiteX173" fmla="*/ 8452157 w 12192000"/>
              <a:gd name="connsiteY173" fmla="*/ 2498616 h 6858000"/>
              <a:gd name="connsiteX174" fmla="*/ 8482927 w 12192000"/>
              <a:gd name="connsiteY174" fmla="*/ 2528612 h 6858000"/>
              <a:gd name="connsiteX175" fmla="*/ 10911361 w 12192000"/>
              <a:gd name="connsiteY175" fmla="*/ 3535561 h 6858000"/>
              <a:gd name="connsiteX176" fmla="*/ 11551649 w 12192000"/>
              <a:gd name="connsiteY176" fmla="*/ 3387120 h 6858000"/>
              <a:gd name="connsiteX177" fmla="*/ 11804971 w 12192000"/>
              <a:gd name="connsiteY177" fmla="*/ 3271735 h 6858000"/>
              <a:gd name="connsiteX178" fmla="*/ 12129465 w 12192000"/>
              <a:gd name="connsiteY178" fmla="*/ 3086565 h 6858000"/>
              <a:gd name="connsiteX179" fmla="*/ 12192000 w 12192000"/>
              <a:gd name="connsiteY179" fmla="*/ 3060706 h 6858000"/>
              <a:gd name="connsiteX180" fmla="*/ 12192000 w 12192000"/>
              <a:gd name="connsiteY180" fmla="*/ 3766004 h 6858000"/>
              <a:gd name="connsiteX181" fmla="*/ 12069511 w 12192000"/>
              <a:gd name="connsiteY181" fmla="*/ 3730912 h 6858000"/>
              <a:gd name="connsiteX182" fmla="*/ 11743305 w 12192000"/>
              <a:gd name="connsiteY182" fmla="*/ 3682401 h 6858000"/>
              <a:gd name="connsiteX183" fmla="*/ 11692833 w 12192000"/>
              <a:gd name="connsiteY183" fmla="*/ 3681484 h 6858000"/>
              <a:gd name="connsiteX184" fmla="*/ 9314871 w 12192000"/>
              <a:gd name="connsiteY184" fmla="*/ 4689350 h 6858000"/>
              <a:gd name="connsiteX185" fmla="*/ 9284101 w 12192000"/>
              <a:gd name="connsiteY185" fmla="*/ 4719346 h 6858000"/>
              <a:gd name="connsiteX186" fmla="*/ 9166300 w 12192000"/>
              <a:gd name="connsiteY186" fmla="*/ 4832283 h 6858000"/>
              <a:gd name="connsiteX187" fmla="*/ 9066214 w 12192000"/>
              <a:gd name="connsiteY187" fmla="*/ 4933898 h 6858000"/>
              <a:gd name="connsiteX188" fmla="*/ 9118433 w 12192000"/>
              <a:gd name="connsiteY188" fmla="*/ 4968176 h 6858000"/>
              <a:gd name="connsiteX189" fmla="*/ 9047876 w 12192000"/>
              <a:gd name="connsiteY189" fmla="*/ 5065198 h 6858000"/>
              <a:gd name="connsiteX190" fmla="*/ 8823465 w 12192000"/>
              <a:gd name="connsiteY190" fmla="*/ 5364223 h 6858000"/>
              <a:gd name="connsiteX191" fmla="*/ 8724937 w 12192000"/>
              <a:gd name="connsiteY191" fmla="*/ 5430025 h 6858000"/>
              <a:gd name="connsiteX192" fmla="*/ 8604958 w 12192000"/>
              <a:gd name="connsiteY192" fmla="*/ 5595607 h 6858000"/>
              <a:gd name="connsiteX193" fmla="*/ 8587863 w 12192000"/>
              <a:gd name="connsiteY193" fmla="*/ 5633863 h 6858000"/>
              <a:gd name="connsiteX194" fmla="*/ 8612418 w 12192000"/>
              <a:gd name="connsiteY194" fmla="*/ 5682530 h 6858000"/>
              <a:gd name="connsiteX195" fmla="*/ 8630756 w 12192000"/>
              <a:gd name="connsiteY195" fmla="*/ 5731500 h 6858000"/>
              <a:gd name="connsiteX196" fmla="*/ 8606823 w 12192000"/>
              <a:gd name="connsiteY196" fmla="*/ 5745886 h 6858000"/>
              <a:gd name="connsiteX197" fmla="*/ 8452968 w 12192000"/>
              <a:gd name="connsiteY197" fmla="*/ 5770676 h 6858000"/>
              <a:gd name="connsiteX198" fmla="*/ 8542173 w 12192000"/>
              <a:gd name="connsiteY198" fmla="*/ 5863718 h 6858000"/>
              <a:gd name="connsiteX199" fmla="*/ 8699447 w 12192000"/>
              <a:gd name="connsiteY199" fmla="*/ 6002366 h 6858000"/>
              <a:gd name="connsiteX200" fmla="*/ 8770936 w 12192000"/>
              <a:gd name="connsiteY200" fmla="*/ 6100920 h 6858000"/>
              <a:gd name="connsiteX201" fmla="*/ 8779329 w 12192000"/>
              <a:gd name="connsiteY201" fmla="*/ 6189065 h 6858000"/>
              <a:gd name="connsiteX202" fmla="*/ 8919820 w 12192000"/>
              <a:gd name="connsiteY202" fmla="*/ 6241095 h 6858000"/>
              <a:gd name="connsiteX203" fmla="*/ 8787721 w 12192000"/>
              <a:gd name="connsiteY203" fmla="*/ 6427490 h 6858000"/>
              <a:gd name="connsiteX204" fmla="*/ 8774354 w 12192000"/>
              <a:gd name="connsiteY204" fmla="*/ 6466053 h 6858000"/>
              <a:gd name="connsiteX205" fmla="*/ 8853613 w 12192000"/>
              <a:gd name="connsiteY205" fmla="*/ 6604088 h 6858000"/>
              <a:gd name="connsiteX206" fmla="*/ 8866669 w 12192000"/>
              <a:gd name="connsiteY206" fmla="*/ 6626125 h 6858000"/>
              <a:gd name="connsiteX207" fmla="*/ 8895884 w 12192000"/>
              <a:gd name="connsiteY207" fmla="*/ 6670198 h 6858000"/>
              <a:gd name="connsiteX208" fmla="*/ 8979808 w 12192000"/>
              <a:gd name="connsiteY208" fmla="*/ 6680910 h 6858000"/>
              <a:gd name="connsiteX209" fmla="*/ 8936293 w 12192000"/>
              <a:gd name="connsiteY209" fmla="*/ 6712128 h 6858000"/>
              <a:gd name="connsiteX210" fmla="*/ 8851748 w 12192000"/>
              <a:gd name="connsiteY210" fmla="*/ 6817721 h 6858000"/>
              <a:gd name="connsiteX211" fmla="*/ 8854326 w 12192000"/>
              <a:gd name="connsiteY211" fmla="*/ 6858000 h 6858000"/>
              <a:gd name="connsiteX212" fmla="*/ 0 w 12192000"/>
              <a:gd name="connsiteY2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12192000" h="6858000">
                <a:moveTo>
                  <a:pt x="5947992" y="2457985"/>
                </a:moveTo>
                <a:cubicBezTo>
                  <a:pt x="5940097" y="2457729"/>
                  <a:pt x="5932472" y="2460803"/>
                  <a:pt x="5926156" y="2472983"/>
                </a:cubicBezTo>
                <a:cubicBezTo>
                  <a:pt x="5959722" y="2505081"/>
                  <a:pt x="6002495" y="2493015"/>
                  <a:pt x="6047792" y="2529213"/>
                </a:cubicBezTo>
                <a:cubicBezTo>
                  <a:pt x="5974160" y="2517829"/>
                  <a:pt x="5915867" y="2508723"/>
                  <a:pt x="5857576" y="2499619"/>
                </a:cubicBezTo>
                <a:cubicBezTo>
                  <a:pt x="5856491" y="2505992"/>
                  <a:pt x="5855409" y="2512367"/>
                  <a:pt x="5854328" y="2518740"/>
                </a:cubicBezTo>
                <a:cubicBezTo>
                  <a:pt x="5928861" y="2532172"/>
                  <a:pt x="5997802" y="2566775"/>
                  <a:pt x="6070351" y="2591134"/>
                </a:cubicBezTo>
                <a:cubicBezTo>
                  <a:pt x="6063673" y="2606161"/>
                  <a:pt x="6056996" y="2603200"/>
                  <a:pt x="6051040" y="2602290"/>
                </a:cubicBezTo>
                <a:cubicBezTo>
                  <a:pt x="6012239" y="2596370"/>
                  <a:pt x="5973439" y="2590453"/>
                  <a:pt x="5936261" y="2574288"/>
                </a:cubicBezTo>
                <a:cubicBezTo>
                  <a:pt x="5927960" y="2570644"/>
                  <a:pt x="5917853" y="2570644"/>
                  <a:pt x="5913160" y="2581573"/>
                </a:cubicBezTo>
                <a:cubicBezTo>
                  <a:pt x="5906483" y="2597054"/>
                  <a:pt x="5916047" y="2607071"/>
                  <a:pt x="5924531" y="2615492"/>
                </a:cubicBezTo>
                <a:cubicBezTo>
                  <a:pt x="5939329" y="2630063"/>
                  <a:pt x="5957196" y="2625966"/>
                  <a:pt x="5974341" y="2628696"/>
                </a:cubicBezTo>
                <a:cubicBezTo>
                  <a:pt x="6019999" y="2635754"/>
                  <a:pt x="6041837" y="2657837"/>
                  <a:pt x="6051944" y="2708377"/>
                </a:cubicBezTo>
                <a:cubicBezTo>
                  <a:pt x="6011879" y="2687887"/>
                  <a:pt x="5973256" y="2713157"/>
                  <a:pt x="5934457" y="2698814"/>
                </a:cubicBezTo>
                <a:cubicBezTo>
                  <a:pt x="5924351" y="2695173"/>
                  <a:pt x="5908288" y="2700635"/>
                  <a:pt x="5913702" y="2718165"/>
                </a:cubicBezTo>
                <a:cubicBezTo>
                  <a:pt x="5918755" y="2734556"/>
                  <a:pt x="5935540" y="2746393"/>
                  <a:pt x="5905761" y="2743207"/>
                </a:cubicBezTo>
                <a:cubicBezTo>
                  <a:pt x="5884465" y="2740930"/>
                  <a:pt x="5842778" y="2759370"/>
                  <a:pt x="5860282" y="2763923"/>
                </a:cubicBezTo>
                <a:cubicBezTo>
                  <a:pt x="5882300" y="2769615"/>
                  <a:pt x="5903777" y="2777811"/>
                  <a:pt x="5931750" y="2787144"/>
                </a:cubicBezTo>
                <a:cubicBezTo>
                  <a:pt x="5900888" y="2802395"/>
                  <a:pt x="5878690" y="2799208"/>
                  <a:pt x="5855409" y="2787144"/>
                </a:cubicBezTo>
                <a:cubicBezTo>
                  <a:pt x="5827256" y="2772574"/>
                  <a:pt x="5790619" y="2754817"/>
                  <a:pt x="5767701" y="2771209"/>
                </a:cubicBezTo>
                <a:cubicBezTo>
                  <a:pt x="5733410" y="2795794"/>
                  <a:pt x="5704896" y="2780314"/>
                  <a:pt x="5674216" y="2776216"/>
                </a:cubicBezTo>
                <a:cubicBezTo>
                  <a:pt x="5611774" y="2767792"/>
                  <a:pt x="5549872" y="2753678"/>
                  <a:pt x="5487249" y="2746850"/>
                </a:cubicBezTo>
                <a:cubicBezTo>
                  <a:pt x="5462163" y="2744118"/>
                  <a:pt x="5435093" y="2731143"/>
                  <a:pt x="5398276" y="2748898"/>
                </a:cubicBezTo>
                <a:cubicBezTo>
                  <a:pt x="5565032" y="2839732"/>
                  <a:pt x="5744058" y="2834041"/>
                  <a:pt x="5892947" y="2946502"/>
                </a:cubicBezTo>
                <a:cubicBezTo>
                  <a:pt x="5886631" y="2957201"/>
                  <a:pt x="5854508" y="2987707"/>
                  <a:pt x="5867682" y="2989983"/>
                </a:cubicBezTo>
                <a:cubicBezTo>
                  <a:pt x="5904678" y="2996585"/>
                  <a:pt x="5937523" y="3018895"/>
                  <a:pt x="5971273" y="3037335"/>
                </a:cubicBezTo>
                <a:cubicBezTo>
                  <a:pt x="5985891" y="3045302"/>
                  <a:pt x="6003576" y="3055776"/>
                  <a:pt x="5996719" y="3084231"/>
                </a:cubicBezTo>
                <a:cubicBezTo>
                  <a:pt x="5984267" y="3092199"/>
                  <a:pt x="5975063" y="3081044"/>
                  <a:pt x="5964776" y="3080134"/>
                </a:cubicBezTo>
                <a:cubicBezTo>
                  <a:pt x="5954308" y="3079224"/>
                  <a:pt x="5930847" y="3085141"/>
                  <a:pt x="5937344" y="3089012"/>
                </a:cubicBezTo>
                <a:cubicBezTo>
                  <a:pt x="5966942" y="3106542"/>
                  <a:pt x="5913702" y="3148657"/>
                  <a:pt x="5948713" y="3148657"/>
                </a:cubicBezTo>
                <a:cubicBezTo>
                  <a:pt x="6007366" y="3148884"/>
                  <a:pt x="6038588" y="3223555"/>
                  <a:pt x="6095075" y="3225605"/>
                </a:cubicBezTo>
                <a:cubicBezTo>
                  <a:pt x="6104098" y="3225831"/>
                  <a:pt x="6108430" y="3239035"/>
                  <a:pt x="6108249" y="3250646"/>
                </a:cubicBezTo>
                <a:cubicBezTo>
                  <a:pt x="6108249" y="3264533"/>
                  <a:pt x="6099948" y="3267037"/>
                  <a:pt x="6090744" y="3268403"/>
                </a:cubicBezTo>
                <a:cubicBezTo>
                  <a:pt x="6076667" y="3270451"/>
                  <a:pt x="6062049" y="3250646"/>
                  <a:pt x="6043461" y="3277509"/>
                </a:cubicBezTo>
                <a:cubicBezTo>
                  <a:pt x="6076847" y="3293216"/>
                  <a:pt x="6110234" y="3308925"/>
                  <a:pt x="6109692" y="3362879"/>
                </a:cubicBezTo>
                <a:cubicBezTo>
                  <a:pt x="6109513" y="3377448"/>
                  <a:pt x="6123409" y="3382912"/>
                  <a:pt x="6133877" y="3386554"/>
                </a:cubicBezTo>
                <a:cubicBezTo>
                  <a:pt x="6151202" y="3392474"/>
                  <a:pt x="6165818" y="3402946"/>
                  <a:pt x="6175205" y="3423208"/>
                </a:cubicBezTo>
                <a:cubicBezTo>
                  <a:pt x="6175023" y="3427077"/>
                  <a:pt x="6174842" y="3431175"/>
                  <a:pt x="6175926" y="3434363"/>
                </a:cubicBezTo>
                <a:cubicBezTo>
                  <a:pt x="6172859" y="3483307"/>
                  <a:pt x="6147593" y="3481940"/>
                  <a:pt x="6119620" y="3473747"/>
                </a:cubicBezTo>
                <a:cubicBezTo>
                  <a:pt x="6086232" y="3463729"/>
                  <a:pt x="6053206" y="3445516"/>
                  <a:pt x="6018015" y="3463046"/>
                </a:cubicBezTo>
                <a:cubicBezTo>
                  <a:pt x="6067646" y="3486494"/>
                  <a:pt x="6121605" y="3488316"/>
                  <a:pt x="6168166" y="3521781"/>
                </a:cubicBezTo>
                <a:cubicBezTo>
                  <a:pt x="5997802" y="3527928"/>
                  <a:pt x="5847289" y="3422296"/>
                  <a:pt x="5682157" y="3381775"/>
                </a:cubicBezTo>
                <a:cubicBezTo>
                  <a:pt x="5687753" y="3408864"/>
                  <a:pt x="5701106" y="3414328"/>
                  <a:pt x="5713198" y="3418426"/>
                </a:cubicBezTo>
                <a:cubicBezTo>
                  <a:pt x="5774197" y="3438916"/>
                  <a:pt x="5827616" y="3479666"/>
                  <a:pt x="5883202" y="3514950"/>
                </a:cubicBezTo>
                <a:cubicBezTo>
                  <a:pt x="5906121" y="3529520"/>
                  <a:pt x="5922726" y="3544092"/>
                  <a:pt x="5931387" y="3575508"/>
                </a:cubicBezTo>
                <a:cubicBezTo>
                  <a:pt x="5939149" y="3603965"/>
                  <a:pt x="5954128" y="3617168"/>
                  <a:pt x="5981919" y="3608971"/>
                </a:cubicBezTo>
                <a:cubicBezTo>
                  <a:pt x="6004478" y="3602142"/>
                  <a:pt x="6029202" y="3605784"/>
                  <a:pt x="6052845" y="3608290"/>
                </a:cubicBezTo>
                <a:cubicBezTo>
                  <a:pt x="6080096" y="3611021"/>
                  <a:pt x="6110596" y="3643120"/>
                  <a:pt x="6103196" y="3659739"/>
                </a:cubicBezTo>
                <a:cubicBezTo>
                  <a:pt x="6090564" y="3687968"/>
                  <a:pt x="6069448" y="3673853"/>
                  <a:pt x="6050680" y="3670666"/>
                </a:cubicBezTo>
                <a:cubicBezTo>
                  <a:pt x="6029383" y="3666796"/>
                  <a:pt x="5989861" y="3658828"/>
                  <a:pt x="5989139" y="3662243"/>
                </a:cubicBezTo>
                <a:cubicBezTo>
                  <a:pt x="5975242" y="3733043"/>
                  <a:pt x="5877426" y="3671351"/>
                  <a:pt x="5856311" y="3664973"/>
                </a:cubicBezTo>
                <a:cubicBezTo>
                  <a:pt x="5829964" y="3657007"/>
                  <a:pt x="5805239" y="3671577"/>
                  <a:pt x="5780153" y="3674991"/>
                </a:cubicBezTo>
                <a:cubicBezTo>
                  <a:pt x="5757776" y="3678178"/>
                  <a:pt x="5631264" y="3687968"/>
                  <a:pt x="5605096" y="3657917"/>
                </a:cubicBezTo>
                <a:cubicBezTo>
                  <a:pt x="5601487" y="3681365"/>
                  <a:pt x="5609066" y="3690927"/>
                  <a:pt x="5615384" y="3701627"/>
                </a:cubicBezTo>
                <a:cubicBezTo>
                  <a:pt x="5624226" y="3716879"/>
                  <a:pt x="5625670" y="3727579"/>
                  <a:pt x="5608886" y="3739645"/>
                </a:cubicBezTo>
                <a:cubicBezTo>
                  <a:pt x="5561061" y="3774249"/>
                  <a:pt x="5561784" y="3775386"/>
                  <a:pt x="5606359" y="3822284"/>
                </a:cubicBezTo>
                <a:cubicBezTo>
                  <a:pt x="5608526" y="3824332"/>
                  <a:pt x="5607622" y="3831162"/>
                  <a:pt x="5607984" y="3835716"/>
                </a:cubicBezTo>
                <a:cubicBezTo>
                  <a:pt x="5596254" y="3843000"/>
                  <a:pt x="5582537" y="3824787"/>
                  <a:pt x="5568822" y="3844366"/>
                </a:cubicBezTo>
                <a:cubicBezTo>
                  <a:pt x="5628557" y="3930418"/>
                  <a:pt x="5719696" y="3951589"/>
                  <a:pt x="5802171" y="4016244"/>
                </a:cubicBezTo>
                <a:cubicBezTo>
                  <a:pt x="5735397" y="4037643"/>
                  <a:pt x="5695332" y="3962973"/>
                  <a:pt x="5646244" y="3972534"/>
                </a:cubicBezTo>
                <a:cubicBezTo>
                  <a:pt x="5621699" y="3995983"/>
                  <a:pt x="5694611" y="4033546"/>
                  <a:pt x="5625129" y="4044701"/>
                </a:cubicBezTo>
                <a:cubicBezTo>
                  <a:pt x="5655268" y="4065189"/>
                  <a:pt x="5677646" y="4085221"/>
                  <a:pt x="5698400" y="4108899"/>
                </a:cubicBezTo>
                <a:cubicBezTo>
                  <a:pt x="5735397" y="4151242"/>
                  <a:pt x="5742615" y="4179015"/>
                  <a:pt x="5725470" y="4235930"/>
                </a:cubicBezTo>
                <a:cubicBezTo>
                  <a:pt x="5714280" y="4273265"/>
                  <a:pt x="5697858" y="4307641"/>
                  <a:pt x="5712295" y="4352032"/>
                </a:cubicBezTo>
                <a:cubicBezTo>
                  <a:pt x="5722402" y="4382538"/>
                  <a:pt x="5718431" y="4402571"/>
                  <a:pt x="5680894" y="4388911"/>
                </a:cubicBezTo>
                <a:cubicBezTo>
                  <a:pt x="5640469" y="4374341"/>
                  <a:pt x="5625311" y="4401660"/>
                  <a:pt x="5635415" y="4455158"/>
                </a:cubicBezTo>
                <a:cubicBezTo>
                  <a:pt x="5641912" y="4489535"/>
                  <a:pt x="5635053" y="4500006"/>
                  <a:pt x="5607263" y="4496136"/>
                </a:cubicBezTo>
                <a:cubicBezTo>
                  <a:pt x="5576581" y="4491811"/>
                  <a:pt x="5547347" y="4469272"/>
                  <a:pt x="5509446" y="4480201"/>
                </a:cubicBezTo>
                <a:cubicBezTo>
                  <a:pt x="5539765" y="4542578"/>
                  <a:pt x="5604556" y="4524821"/>
                  <a:pt x="5639928" y="4584239"/>
                </a:cubicBezTo>
                <a:cubicBezTo>
                  <a:pt x="5597697" y="4584465"/>
                  <a:pt x="5565392" y="4584239"/>
                  <a:pt x="5534171" y="4571262"/>
                </a:cubicBezTo>
                <a:cubicBezTo>
                  <a:pt x="5521177" y="4566025"/>
                  <a:pt x="5506919" y="4560563"/>
                  <a:pt x="5499701" y="4578547"/>
                </a:cubicBezTo>
                <a:cubicBezTo>
                  <a:pt x="5491219" y="4600174"/>
                  <a:pt x="5508725" y="4608370"/>
                  <a:pt x="5519373" y="4612239"/>
                </a:cubicBezTo>
                <a:cubicBezTo>
                  <a:pt x="5549331" y="4623167"/>
                  <a:pt x="5572251" y="4649119"/>
                  <a:pt x="5596974" y="4669379"/>
                </a:cubicBezTo>
                <a:cubicBezTo>
                  <a:pt x="5651296" y="4713773"/>
                  <a:pt x="5710854" y="4750880"/>
                  <a:pt x="5756873" y="4824185"/>
                </a:cubicBezTo>
                <a:cubicBezTo>
                  <a:pt x="5698941" y="4805517"/>
                  <a:pt x="5655808" y="4762036"/>
                  <a:pt x="5602028" y="4753158"/>
                </a:cubicBezTo>
                <a:cubicBezTo>
                  <a:pt x="5648590" y="4819860"/>
                  <a:pt x="5708506" y="4863796"/>
                  <a:pt x="5765173" y="4912286"/>
                </a:cubicBezTo>
                <a:cubicBezTo>
                  <a:pt x="5781416" y="4925946"/>
                  <a:pt x="5797839" y="4935280"/>
                  <a:pt x="5801450" y="4965101"/>
                </a:cubicBezTo>
                <a:cubicBezTo>
                  <a:pt x="5808487" y="5022926"/>
                  <a:pt x="5829602" y="5070733"/>
                  <a:pt x="5874721" y="5096229"/>
                </a:cubicBezTo>
                <a:cubicBezTo>
                  <a:pt x="5875080" y="5096458"/>
                  <a:pt x="5872555" y="5105110"/>
                  <a:pt x="5871110" y="5111026"/>
                </a:cubicBezTo>
                <a:cubicBezTo>
                  <a:pt x="5843499" y="5112849"/>
                  <a:pt x="5821663" y="5078700"/>
                  <a:pt x="5786469" y="5089855"/>
                </a:cubicBezTo>
                <a:cubicBezTo>
                  <a:pt x="5820218" y="5136296"/>
                  <a:pt x="5848372" y="5177958"/>
                  <a:pt x="5896196" y="5200041"/>
                </a:cubicBezTo>
                <a:cubicBezTo>
                  <a:pt x="5934457" y="5217568"/>
                  <a:pt x="5981739" y="5227813"/>
                  <a:pt x="6009534" y="5284725"/>
                </a:cubicBezTo>
                <a:cubicBezTo>
                  <a:pt x="5977228" y="5295882"/>
                  <a:pt x="5953224" y="5281769"/>
                  <a:pt x="5929042" y="5271751"/>
                </a:cubicBezTo>
                <a:cubicBezTo>
                  <a:pt x="5892045" y="5256270"/>
                  <a:pt x="5855409" y="5238742"/>
                  <a:pt x="5818413" y="5223260"/>
                </a:cubicBezTo>
                <a:cubicBezTo>
                  <a:pt x="5804336" y="5217341"/>
                  <a:pt x="5788996" y="5213242"/>
                  <a:pt x="5779973" y="5241473"/>
                </a:cubicBezTo>
                <a:cubicBezTo>
                  <a:pt x="5827077" y="5247392"/>
                  <a:pt x="5855230" y="5285637"/>
                  <a:pt x="5884826" y="5321606"/>
                </a:cubicBezTo>
                <a:cubicBezTo>
                  <a:pt x="5901430" y="5341868"/>
                  <a:pt x="5914966" y="5368959"/>
                  <a:pt x="5944924" y="5358715"/>
                </a:cubicBezTo>
                <a:cubicBezTo>
                  <a:pt x="5960626" y="5353252"/>
                  <a:pt x="5970550" y="5368502"/>
                  <a:pt x="5968926" y="5387170"/>
                </a:cubicBezTo>
                <a:cubicBezTo>
                  <a:pt x="5962971" y="5452963"/>
                  <a:pt x="5999606" y="5475955"/>
                  <a:pt x="6037505" y="5488704"/>
                </a:cubicBezTo>
                <a:cubicBezTo>
                  <a:pt x="6109333" y="5512608"/>
                  <a:pt x="6169069" y="5568837"/>
                  <a:pt x="6238910" y="5599571"/>
                </a:cubicBezTo>
                <a:cubicBezTo>
                  <a:pt x="6306768" y="5629394"/>
                  <a:pt x="6359285" y="5700193"/>
                  <a:pt x="6427321" y="5737302"/>
                </a:cubicBezTo>
                <a:cubicBezTo>
                  <a:pt x="6476592" y="5764165"/>
                  <a:pt x="6523694" y="5798767"/>
                  <a:pt x="6574408" y="5823126"/>
                </a:cubicBezTo>
                <a:cubicBezTo>
                  <a:pt x="6694419" y="5880723"/>
                  <a:pt x="6816779" y="5926936"/>
                  <a:pt x="6946177" y="5933538"/>
                </a:cubicBezTo>
                <a:cubicBezTo>
                  <a:pt x="7053016" y="5938775"/>
                  <a:pt x="7979734" y="5933767"/>
                  <a:pt x="8356197" y="5184561"/>
                </a:cubicBezTo>
                <a:cubicBezTo>
                  <a:pt x="8363416" y="5180917"/>
                  <a:pt x="8371536" y="5171356"/>
                  <a:pt x="8374063" y="5162249"/>
                </a:cubicBezTo>
                <a:cubicBezTo>
                  <a:pt x="8386155" y="5119678"/>
                  <a:pt x="8415752" y="5101238"/>
                  <a:pt x="8442461" y="5078246"/>
                </a:cubicBezTo>
                <a:cubicBezTo>
                  <a:pt x="8465923" y="5057984"/>
                  <a:pt x="8490829" y="5036813"/>
                  <a:pt x="8500574" y="5002664"/>
                </a:cubicBezTo>
                <a:cubicBezTo>
                  <a:pt x="8513388" y="4957134"/>
                  <a:pt x="8476933" y="4994469"/>
                  <a:pt x="8470255" y="4977167"/>
                </a:cubicBezTo>
                <a:cubicBezTo>
                  <a:pt x="8484151" y="4953492"/>
                  <a:pt x="8505628" y="4931864"/>
                  <a:pt x="8511222" y="4905001"/>
                </a:cubicBezTo>
                <a:cubicBezTo>
                  <a:pt x="8531614" y="4808021"/>
                  <a:pt x="8575650" y="4737448"/>
                  <a:pt x="8641522" y="4682584"/>
                </a:cubicBezTo>
                <a:cubicBezTo>
                  <a:pt x="8660471" y="4666876"/>
                  <a:pt x="8672923" y="4638191"/>
                  <a:pt x="8698730" y="4633640"/>
                </a:cubicBezTo>
                <a:cubicBezTo>
                  <a:pt x="8756120" y="4623622"/>
                  <a:pt x="8738073" y="4545310"/>
                  <a:pt x="8768393" y="4510479"/>
                </a:cubicBezTo>
                <a:cubicBezTo>
                  <a:pt x="8774168" y="4503875"/>
                  <a:pt x="8779401" y="4490901"/>
                  <a:pt x="8778319" y="4482024"/>
                </a:cubicBezTo>
                <a:cubicBezTo>
                  <a:pt x="8776696" y="4469272"/>
                  <a:pt x="8769837" y="4457207"/>
                  <a:pt x="8764062" y="4445824"/>
                </a:cubicBezTo>
                <a:cubicBezTo>
                  <a:pt x="8758106" y="4434442"/>
                  <a:pt x="8749083" y="4424425"/>
                  <a:pt x="8753414" y="4409400"/>
                </a:cubicBezTo>
                <a:cubicBezTo>
                  <a:pt x="8755217" y="4403254"/>
                  <a:pt x="8753956" y="4381855"/>
                  <a:pt x="8767310" y="4398700"/>
                </a:cubicBezTo>
                <a:cubicBezTo>
                  <a:pt x="8803945" y="4444915"/>
                  <a:pt x="8825242" y="4401206"/>
                  <a:pt x="8856643" y="4380261"/>
                </a:cubicBezTo>
                <a:cubicBezTo>
                  <a:pt x="8831377" y="4358633"/>
                  <a:pt x="8808638" y="4343381"/>
                  <a:pt x="8804848" y="4311055"/>
                </a:cubicBezTo>
                <a:cubicBezTo>
                  <a:pt x="8797088" y="4244352"/>
                  <a:pt x="8763883" y="4213847"/>
                  <a:pt x="8713530" y="4207927"/>
                </a:cubicBezTo>
                <a:cubicBezTo>
                  <a:pt x="8732118" y="4143502"/>
                  <a:pt x="8732118" y="4143502"/>
                  <a:pt x="8672022" y="4134623"/>
                </a:cubicBezTo>
                <a:cubicBezTo>
                  <a:pt x="8695122" y="4093646"/>
                  <a:pt x="8695122" y="4083174"/>
                  <a:pt x="8667148" y="4069059"/>
                </a:cubicBezTo>
                <a:cubicBezTo>
                  <a:pt x="8640258" y="4055627"/>
                  <a:pt x="8610481" y="4051074"/>
                  <a:pt x="8585575" y="4030359"/>
                </a:cubicBezTo>
                <a:cubicBezTo>
                  <a:pt x="8608496" y="3977998"/>
                  <a:pt x="8614992" y="3917215"/>
                  <a:pt x="8662275" y="3891717"/>
                </a:cubicBezTo>
                <a:cubicBezTo>
                  <a:pt x="8669675" y="3887847"/>
                  <a:pt x="8674728" y="3872139"/>
                  <a:pt x="8670037" y="3863033"/>
                </a:cubicBezTo>
                <a:cubicBezTo>
                  <a:pt x="8652891" y="3830024"/>
                  <a:pt x="8677435" y="3767419"/>
                  <a:pt x="8624017" y="3760362"/>
                </a:cubicBezTo>
                <a:cubicBezTo>
                  <a:pt x="8617338" y="3759679"/>
                  <a:pt x="8611202" y="3752848"/>
                  <a:pt x="8616436" y="3743970"/>
                </a:cubicBezTo>
                <a:cubicBezTo>
                  <a:pt x="8634484" y="3713010"/>
                  <a:pt x="8612646" y="3715058"/>
                  <a:pt x="8599473" y="3711188"/>
                </a:cubicBezTo>
                <a:cubicBezTo>
                  <a:pt x="8583590" y="3706409"/>
                  <a:pt x="8565543" y="3720067"/>
                  <a:pt x="8550745" y="3703220"/>
                </a:cubicBezTo>
                <a:cubicBezTo>
                  <a:pt x="8554174" y="3685463"/>
                  <a:pt x="8566987" y="3685690"/>
                  <a:pt x="8576010" y="3680000"/>
                </a:cubicBezTo>
                <a:cubicBezTo>
                  <a:pt x="8602359" y="3663608"/>
                  <a:pt x="8623836" y="3644031"/>
                  <a:pt x="8625100" y="3601459"/>
                </a:cubicBezTo>
                <a:cubicBezTo>
                  <a:pt x="8626001" y="3567084"/>
                  <a:pt x="8628889" y="3536807"/>
                  <a:pt x="8592433" y="3526333"/>
                </a:cubicBezTo>
                <a:cubicBezTo>
                  <a:pt x="8577274" y="3522007"/>
                  <a:pt x="8581606" y="3497194"/>
                  <a:pt x="8590269" y="3484900"/>
                </a:cubicBezTo>
                <a:cubicBezTo>
                  <a:pt x="8605789" y="3463046"/>
                  <a:pt x="8618601" y="3433907"/>
                  <a:pt x="8645312" y="3431858"/>
                </a:cubicBezTo>
                <a:cubicBezTo>
                  <a:pt x="8661554" y="3430493"/>
                  <a:pt x="8674007" y="3421385"/>
                  <a:pt x="8686820" y="3410914"/>
                </a:cubicBezTo>
                <a:cubicBezTo>
                  <a:pt x="8696024" y="3403399"/>
                  <a:pt x="8707033" y="3397026"/>
                  <a:pt x="8705950" y="3380864"/>
                </a:cubicBezTo>
                <a:cubicBezTo>
                  <a:pt x="8704867" y="3365383"/>
                  <a:pt x="8694220" y="3359009"/>
                  <a:pt x="8683391" y="3355822"/>
                </a:cubicBezTo>
                <a:cubicBezTo>
                  <a:pt x="8647296" y="3345578"/>
                  <a:pt x="8613369" y="3330552"/>
                  <a:pt x="8583229" y="3296177"/>
                </a:cubicBezTo>
                <a:cubicBezTo>
                  <a:pt x="8603262" y="3277964"/>
                  <a:pt x="8622392" y="3264761"/>
                  <a:pt x="8637190" y="3246320"/>
                </a:cubicBezTo>
                <a:cubicBezTo>
                  <a:pt x="8672923" y="3201702"/>
                  <a:pt x="8370273" y="3061239"/>
                  <a:pt x="8355114" y="3011154"/>
                </a:cubicBezTo>
                <a:cubicBezTo>
                  <a:pt x="8350422" y="2995674"/>
                  <a:pt x="8334361" y="2979739"/>
                  <a:pt x="8321004" y="2975186"/>
                </a:cubicBezTo>
                <a:cubicBezTo>
                  <a:pt x="8258382" y="2953786"/>
                  <a:pt x="8204061" y="2905750"/>
                  <a:pt x="8139993" y="2887993"/>
                </a:cubicBezTo>
                <a:cubicBezTo>
                  <a:pt x="8079535" y="2871148"/>
                  <a:pt x="8019980" y="2848609"/>
                  <a:pt x="7953747" y="2826301"/>
                </a:cubicBezTo>
                <a:cubicBezTo>
                  <a:pt x="7994353" y="2770297"/>
                  <a:pt x="8066361" y="2776900"/>
                  <a:pt x="8083145" y="2696083"/>
                </a:cubicBezTo>
                <a:cubicBezTo>
                  <a:pt x="8017633" y="2675138"/>
                  <a:pt x="7948695" y="2699043"/>
                  <a:pt x="7885529" y="2665804"/>
                </a:cubicBezTo>
                <a:cubicBezTo>
                  <a:pt x="7880115" y="2662846"/>
                  <a:pt x="7872715" y="2665804"/>
                  <a:pt x="7866219" y="2666715"/>
                </a:cubicBezTo>
                <a:cubicBezTo>
                  <a:pt x="7736099" y="2684472"/>
                  <a:pt x="7606520" y="2668993"/>
                  <a:pt x="7478205" y="2646681"/>
                </a:cubicBezTo>
                <a:cubicBezTo>
                  <a:pt x="7293403" y="2614811"/>
                  <a:pt x="7107878" y="2594550"/>
                  <a:pt x="6921993" y="2580207"/>
                </a:cubicBezTo>
                <a:cubicBezTo>
                  <a:pt x="6768412" y="2568368"/>
                  <a:pt x="6614471" y="2563133"/>
                  <a:pt x="6461612" y="2540368"/>
                </a:cubicBezTo>
                <a:cubicBezTo>
                  <a:pt x="6298106" y="2516010"/>
                  <a:pt x="6134780" y="2488463"/>
                  <a:pt x="5971453" y="2462965"/>
                </a:cubicBezTo>
                <a:cubicBezTo>
                  <a:pt x="5964054" y="2461826"/>
                  <a:pt x="5955887" y="2458241"/>
                  <a:pt x="5947992" y="2457985"/>
                </a:cubicBezTo>
                <a:close/>
                <a:moveTo>
                  <a:pt x="0" y="0"/>
                </a:moveTo>
                <a:lnTo>
                  <a:pt x="8078332" y="0"/>
                </a:lnTo>
                <a:lnTo>
                  <a:pt x="8051806" y="19899"/>
                </a:lnTo>
                <a:cubicBezTo>
                  <a:pt x="8010559" y="45723"/>
                  <a:pt x="7966035" y="59669"/>
                  <a:pt x="7919411" y="69998"/>
                </a:cubicBezTo>
                <a:cubicBezTo>
                  <a:pt x="7900760" y="74283"/>
                  <a:pt x="7882423" y="82852"/>
                  <a:pt x="7880558" y="103665"/>
                </a:cubicBezTo>
                <a:cubicBezTo>
                  <a:pt x="7878694" y="125395"/>
                  <a:pt x="7897654" y="133963"/>
                  <a:pt x="7913505" y="144066"/>
                </a:cubicBezTo>
                <a:cubicBezTo>
                  <a:pt x="7935573" y="158143"/>
                  <a:pt x="7957019" y="170388"/>
                  <a:pt x="7984993" y="172224"/>
                </a:cubicBezTo>
                <a:cubicBezTo>
                  <a:pt x="8030996" y="174978"/>
                  <a:pt x="8053062" y="214154"/>
                  <a:pt x="8079793" y="243535"/>
                </a:cubicBezTo>
                <a:cubicBezTo>
                  <a:pt x="8094711" y="260064"/>
                  <a:pt x="8102173" y="293423"/>
                  <a:pt x="8076065" y="299239"/>
                </a:cubicBezTo>
                <a:cubicBezTo>
                  <a:pt x="8013279" y="313320"/>
                  <a:pt x="8018253" y="354025"/>
                  <a:pt x="8019804" y="400240"/>
                </a:cubicBezTo>
                <a:cubicBezTo>
                  <a:pt x="8021980" y="457476"/>
                  <a:pt x="8058970" y="483796"/>
                  <a:pt x="8104349" y="505833"/>
                </a:cubicBezTo>
                <a:cubicBezTo>
                  <a:pt x="8119890" y="513484"/>
                  <a:pt x="8141956" y="513178"/>
                  <a:pt x="8147864" y="537052"/>
                </a:cubicBezTo>
                <a:cubicBezTo>
                  <a:pt x="8122377" y="559700"/>
                  <a:pt x="8091295" y="541338"/>
                  <a:pt x="8063941" y="547764"/>
                </a:cubicBezTo>
                <a:cubicBezTo>
                  <a:pt x="8041252" y="552966"/>
                  <a:pt x="8003642" y="550213"/>
                  <a:pt x="8034725" y="591836"/>
                </a:cubicBezTo>
                <a:cubicBezTo>
                  <a:pt x="8043740" y="603773"/>
                  <a:pt x="8033171" y="612956"/>
                  <a:pt x="8021669" y="613874"/>
                </a:cubicBezTo>
                <a:cubicBezTo>
                  <a:pt x="7929668" y="623362"/>
                  <a:pt x="7971939" y="707531"/>
                  <a:pt x="7942410" y="751909"/>
                </a:cubicBezTo>
                <a:cubicBezTo>
                  <a:pt x="7934331" y="764151"/>
                  <a:pt x="7943034" y="785269"/>
                  <a:pt x="7955778" y="790472"/>
                </a:cubicBezTo>
                <a:cubicBezTo>
                  <a:pt x="8037212" y="824753"/>
                  <a:pt x="8048401" y="906472"/>
                  <a:pt x="8087876" y="976867"/>
                </a:cubicBezTo>
                <a:cubicBezTo>
                  <a:pt x="8044981" y="1004717"/>
                  <a:pt x="7993697" y="1010838"/>
                  <a:pt x="7947386" y="1028897"/>
                </a:cubicBezTo>
                <a:cubicBezTo>
                  <a:pt x="7899207" y="1047873"/>
                  <a:pt x="7899207" y="1061952"/>
                  <a:pt x="7938992" y="1117042"/>
                </a:cubicBezTo>
                <a:cubicBezTo>
                  <a:pt x="7835489" y="1128980"/>
                  <a:pt x="7835489" y="1128980"/>
                  <a:pt x="7867503" y="1215596"/>
                </a:cubicBezTo>
                <a:cubicBezTo>
                  <a:pt x="7780782" y="1223554"/>
                  <a:pt x="7723594" y="1264566"/>
                  <a:pt x="7710229" y="1354244"/>
                </a:cubicBezTo>
                <a:cubicBezTo>
                  <a:pt x="7703701" y="1397704"/>
                  <a:pt x="7664539" y="1418209"/>
                  <a:pt x="7621024" y="1447286"/>
                </a:cubicBezTo>
                <a:cubicBezTo>
                  <a:pt x="7675106" y="1475446"/>
                  <a:pt x="7711784" y="1534209"/>
                  <a:pt x="7774880" y="1472076"/>
                </a:cubicBezTo>
                <a:cubicBezTo>
                  <a:pt x="7797879" y="1449429"/>
                  <a:pt x="7795707" y="1478199"/>
                  <a:pt x="7798812" y="1486462"/>
                </a:cubicBezTo>
                <a:cubicBezTo>
                  <a:pt x="7806271" y="1506661"/>
                  <a:pt x="7790732" y="1520130"/>
                  <a:pt x="7780474" y="1535432"/>
                </a:cubicBezTo>
                <a:cubicBezTo>
                  <a:pt x="7770528" y="1550736"/>
                  <a:pt x="7758715" y="1566956"/>
                  <a:pt x="7755919" y="1584099"/>
                </a:cubicBezTo>
                <a:cubicBezTo>
                  <a:pt x="7754055" y="1596034"/>
                  <a:pt x="7763068" y="1613478"/>
                  <a:pt x="7773014" y="1622355"/>
                </a:cubicBezTo>
                <a:cubicBezTo>
                  <a:pt x="7825233" y="1669183"/>
                  <a:pt x="7794151" y="1774469"/>
                  <a:pt x="7892993" y="1787937"/>
                </a:cubicBezTo>
                <a:cubicBezTo>
                  <a:pt x="7937439" y="1794056"/>
                  <a:pt x="7958885" y="1832621"/>
                  <a:pt x="7991521" y="1853739"/>
                </a:cubicBezTo>
                <a:cubicBezTo>
                  <a:pt x="8104970" y="1927500"/>
                  <a:pt x="8180811" y="2022380"/>
                  <a:pt x="8215932" y="2152764"/>
                </a:cubicBezTo>
                <a:cubicBezTo>
                  <a:pt x="8225567" y="2188879"/>
                  <a:pt x="8262556" y="2217957"/>
                  <a:pt x="8286489" y="2249786"/>
                </a:cubicBezTo>
                <a:cubicBezTo>
                  <a:pt x="8274987" y="2273047"/>
                  <a:pt x="8212203" y="2222852"/>
                  <a:pt x="8234270" y="2284064"/>
                </a:cubicBezTo>
                <a:cubicBezTo>
                  <a:pt x="8251054" y="2329975"/>
                  <a:pt x="8293949" y="2358439"/>
                  <a:pt x="8334357" y="2385679"/>
                </a:cubicBezTo>
                <a:cubicBezTo>
                  <a:pt x="8380357" y="2416591"/>
                  <a:pt x="8431331" y="2441382"/>
                  <a:pt x="8452157" y="2498616"/>
                </a:cubicBezTo>
                <a:cubicBezTo>
                  <a:pt x="8456509" y="2510859"/>
                  <a:pt x="8470494" y="2523714"/>
                  <a:pt x="8482927" y="2528612"/>
                </a:cubicBezTo>
                <a:cubicBezTo>
                  <a:pt x="9131298" y="3535869"/>
                  <a:pt x="10727356" y="3542602"/>
                  <a:pt x="10911361" y="3535561"/>
                </a:cubicBezTo>
                <a:cubicBezTo>
                  <a:pt x="11134219" y="3526686"/>
                  <a:pt x="11344956" y="3464554"/>
                  <a:pt x="11551649" y="3387120"/>
                </a:cubicBezTo>
                <a:cubicBezTo>
                  <a:pt x="11638991" y="3354371"/>
                  <a:pt x="11720114" y="3307851"/>
                  <a:pt x="11804971" y="3271735"/>
                </a:cubicBezTo>
                <a:cubicBezTo>
                  <a:pt x="11922148" y="3221845"/>
                  <a:pt x="12012596" y="3126660"/>
                  <a:pt x="12129465" y="3086565"/>
                </a:cubicBezTo>
                <a:lnTo>
                  <a:pt x="12192000" y="3060706"/>
                </a:lnTo>
                <a:lnTo>
                  <a:pt x="12192000" y="3766004"/>
                </a:lnTo>
                <a:lnTo>
                  <a:pt x="12069511" y="3730912"/>
                </a:lnTo>
                <a:cubicBezTo>
                  <a:pt x="11963133" y="3704591"/>
                  <a:pt x="11854734" y="3686839"/>
                  <a:pt x="11743305" y="3682401"/>
                </a:cubicBezTo>
                <a:cubicBezTo>
                  <a:pt x="11731805" y="3681961"/>
                  <a:pt x="11714789" y="3681575"/>
                  <a:pt x="11692833" y="3681484"/>
                </a:cubicBezTo>
                <a:cubicBezTo>
                  <a:pt x="11363495" y="3680110"/>
                  <a:pt x="9922719" y="3745047"/>
                  <a:pt x="9314871" y="4689350"/>
                </a:cubicBezTo>
                <a:cubicBezTo>
                  <a:pt x="9302438" y="4694248"/>
                  <a:pt x="9288453" y="4707103"/>
                  <a:pt x="9284101" y="4719346"/>
                </a:cubicBezTo>
                <a:cubicBezTo>
                  <a:pt x="9263275" y="4776580"/>
                  <a:pt x="9212301" y="4801371"/>
                  <a:pt x="9166300" y="4832283"/>
                </a:cubicBezTo>
                <a:cubicBezTo>
                  <a:pt x="9125893" y="4859523"/>
                  <a:pt x="9082998" y="4887987"/>
                  <a:pt x="9066214" y="4933898"/>
                </a:cubicBezTo>
                <a:cubicBezTo>
                  <a:pt x="9044146" y="4995110"/>
                  <a:pt x="9106931" y="4944915"/>
                  <a:pt x="9118433" y="4968176"/>
                </a:cubicBezTo>
                <a:cubicBezTo>
                  <a:pt x="9094500" y="5000005"/>
                  <a:pt x="9057511" y="5029083"/>
                  <a:pt x="9047876" y="5065198"/>
                </a:cubicBezTo>
                <a:cubicBezTo>
                  <a:pt x="9012755" y="5195582"/>
                  <a:pt x="8936914" y="5290462"/>
                  <a:pt x="8823465" y="5364223"/>
                </a:cubicBezTo>
                <a:cubicBezTo>
                  <a:pt x="8790828" y="5385341"/>
                  <a:pt x="8769383" y="5423906"/>
                  <a:pt x="8724937" y="5430025"/>
                </a:cubicBezTo>
                <a:cubicBezTo>
                  <a:pt x="8626095" y="5443493"/>
                  <a:pt x="8657177" y="5548779"/>
                  <a:pt x="8604958" y="5595607"/>
                </a:cubicBezTo>
                <a:cubicBezTo>
                  <a:pt x="8595012" y="5604484"/>
                  <a:pt x="8585999" y="5621928"/>
                  <a:pt x="8587863" y="5633863"/>
                </a:cubicBezTo>
                <a:cubicBezTo>
                  <a:pt x="8590659" y="5651006"/>
                  <a:pt x="8602472" y="5667226"/>
                  <a:pt x="8612418" y="5682530"/>
                </a:cubicBezTo>
                <a:cubicBezTo>
                  <a:pt x="8622675" y="5697832"/>
                  <a:pt x="8638215" y="5711301"/>
                  <a:pt x="8630756" y="5731500"/>
                </a:cubicBezTo>
                <a:cubicBezTo>
                  <a:pt x="8627651" y="5739763"/>
                  <a:pt x="8629823" y="5768533"/>
                  <a:pt x="8606823" y="5745886"/>
                </a:cubicBezTo>
                <a:cubicBezTo>
                  <a:pt x="8543727" y="5683753"/>
                  <a:pt x="8507049" y="5742516"/>
                  <a:pt x="8452968" y="5770676"/>
                </a:cubicBezTo>
                <a:cubicBezTo>
                  <a:pt x="8496482" y="5799753"/>
                  <a:pt x="8535645" y="5820258"/>
                  <a:pt x="8542173" y="5863718"/>
                </a:cubicBezTo>
                <a:cubicBezTo>
                  <a:pt x="8555538" y="5953396"/>
                  <a:pt x="8612726" y="5994408"/>
                  <a:pt x="8699447" y="6002366"/>
                </a:cubicBezTo>
                <a:cubicBezTo>
                  <a:pt x="8667433" y="6088982"/>
                  <a:pt x="8667433" y="6088982"/>
                  <a:pt x="8770936" y="6100920"/>
                </a:cubicBezTo>
                <a:cubicBezTo>
                  <a:pt x="8731151" y="6156010"/>
                  <a:pt x="8731151" y="6170089"/>
                  <a:pt x="8779329" y="6189065"/>
                </a:cubicBezTo>
                <a:cubicBezTo>
                  <a:pt x="8825641" y="6207124"/>
                  <a:pt x="8876925" y="6213245"/>
                  <a:pt x="8919820" y="6241095"/>
                </a:cubicBezTo>
                <a:cubicBezTo>
                  <a:pt x="8880345" y="6311490"/>
                  <a:pt x="8869155" y="6393209"/>
                  <a:pt x="8787721" y="6427490"/>
                </a:cubicBezTo>
                <a:cubicBezTo>
                  <a:pt x="8774978" y="6432693"/>
                  <a:pt x="8766275" y="6453811"/>
                  <a:pt x="8774354" y="6466053"/>
                </a:cubicBezTo>
                <a:cubicBezTo>
                  <a:pt x="8803883" y="6510431"/>
                  <a:pt x="8761612" y="6594600"/>
                  <a:pt x="8853613" y="6604088"/>
                </a:cubicBezTo>
                <a:cubicBezTo>
                  <a:pt x="8865115" y="6605005"/>
                  <a:pt x="8875684" y="6614189"/>
                  <a:pt x="8866669" y="6626125"/>
                </a:cubicBezTo>
                <a:cubicBezTo>
                  <a:pt x="8835586" y="6667749"/>
                  <a:pt x="8873196" y="6664996"/>
                  <a:pt x="8895884" y="6670198"/>
                </a:cubicBezTo>
                <a:cubicBezTo>
                  <a:pt x="8923238" y="6676624"/>
                  <a:pt x="8954320" y="6658261"/>
                  <a:pt x="8979808" y="6680910"/>
                </a:cubicBezTo>
                <a:cubicBezTo>
                  <a:pt x="8973900" y="6704783"/>
                  <a:pt x="8951834" y="6704478"/>
                  <a:pt x="8936293" y="6712128"/>
                </a:cubicBezTo>
                <a:cubicBezTo>
                  <a:pt x="8890913" y="6734166"/>
                  <a:pt x="8853924" y="6760486"/>
                  <a:pt x="8851748" y="6817721"/>
                </a:cubicBezTo>
                <a:lnTo>
                  <a:pt x="8854326" y="6858000"/>
                </a:lnTo>
                <a:lnTo>
                  <a:pt x="0" y="6858000"/>
                </a:lnTo>
                <a:close/>
              </a:path>
            </a:pathLst>
          </a:custGeom>
          <a:solidFill>
            <a:schemeClr val="bg2">
              <a:alpha val="50000"/>
            </a:schemeClr>
          </a:solidFill>
          <a:ln w="32707" cap="flat">
            <a:noFill/>
            <a:prstDash val="solid"/>
            <a:miter/>
          </a:ln>
        </p:spPr>
        <p:txBody>
          <a:bodyPr rtlCol="0" anchor="ctr"/>
          <a:lstStyle/>
          <a:p>
            <a:pPr defTabSz="457200"/>
            <a:endParaRPr lang="en-US">
              <a:solidFill>
                <a:schemeClr val="tx1"/>
              </a:solidFill>
            </a:endParaRPr>
          </a:p>
        </p:txBody>
      </p:sp>
      <p:sp>
        <p:nvSpPr>
          <p:cNvPr id="2" name="Title 1"/>
          <p:cNvSpPr>
            <a:spLocks noGrp="1"/>
          </p:cNvSpPr>
          <p:nvPr>
            <p:ph type="title"/>
          </p:nvPr>
        </p:nvSpPr>
        <p:spPr>
          <a:xfrm>
            <a:off x="971368" y="371719"/>
            <a:ext cx="6125964" cy="1906863"/>
          </a:xfrm>
        </p:spPr>
        <p:txBody>
          <a:bodyPr anchor="b">
            <a:normAutofit/>
          </a:bodyPr>
          <a:lstStyle/>
          <a:p>
            <a:r>
              <a:rPr lang="en-US" dirty="0"/>
              <a:t>Moment of inertia, continued</a:t>
            </a:r>
          </a:p>
        </p:txBody>
      </p:sp>
      <p:sp>
        <p:nvSpPr>
          <p:cNvPr id="3" name="Content Placeholder 2"/>
          <p:cNvSpPr>
            <a:spLocks noGrp="1"/>
          </p:cNvSpPr>
          <p:nvPr>
            <p:ph idx="1"/>
          </p:nvPr>
        </p:nvSpPr>
        <p:spPr>
          <a:xfrm>
            <a:off x="971368" y="2711395"/>
            <a:ext cx="4114801" cy="3508430"/>
          </a:xfrm>
        </p:spPr>
        <p:txBody>
          <a:bodyPr>
            <a:normAutofit/>
          </a:bodyPr>
          <a:lstStyle/>
          <a:p>
            <a:r>
              <a:rPr lang="en-US" sz="2000"/>
              <a:t>Moment of inertia depends on</a:t>
            </a:r>
          </a:p>
          <a:p>
            <a:pPr marL="0" indent="0">
              <a:buNone/>
            </a:pPr>
            <a:r>
              <a:rPr lang="en-US" sz="2000"/>
              <a:t>	Mass of an object</a:t>
            </a:r>
          </a:p>
          <a:p>
            <a:pPr marL="0" indent="0">
              <a:buNone/>
            </a:pPr>
            <a:r>
              <a:rPr lang="en-US" sz="2000"/>
              <a:t>	Size and shape of the object</a:t>
            </a:r>
          </a:p>
          <a:p>
            <a:pPr marL="0" indent="0">
              <a:buNone/>
            </a:pPr>
            <a:r>
              <a:rPr lang="en-US" sz="2000"/>
              <a:t>	How the mass is distributed </a:t>
            </a:r>
          </a:p>
          <a:p>
            <a:pPr marL="0" indent="0">
              <a:buNone/>
            </a:pPr>
            <a:r>
              <a:rPr lang="en-US" sz="2000"/>
              <a:t>	Axis of rotation</a:t>
            </a:r>
          </a:p>
          <a:p>
            <a:endParaRPr lang="en-US" sz="2000"/>
          </a:p>
        </p:txBody>
      </p:sp>
      <p:pic>
        <p:nvPicPr>
          <p:cNvPr id="6" name="Picture 5"/>
          <p:cNvPicPr>
            <a:picLocks noChangeAspect="1"/>
          </p:cNvPicPr>
          <p:nvPr/>
        </p:nvPicPr>
        <p:blipFill>
          <a:blip r:embed="rId2">
            <a:clrChange>
              <a:clrFrom>
                <a:srgbClr val="FEFEFE"/>
              </a:clrFrom>
              <a:clrTo>
                <a:srgbClr val="FEFEFE">
                  <a:alpha val="0"/>
                </a:srgbClr>
              </a:clrTo>
            </a:clrChange>
          </a:blip>
          <a:stretch>
            <a:fillRect/>
          </a:stretch>
        </p:blipFill>
        <p:spPr>
          <a:xfrm>
            <a:off x="5977225" y="3051751"/>
            <a:ext cx="2419247" cy="2419247"/>
          </a:xfrm>
          <a:prstGeom prst="rect">
            <a:avLst/>
          </a:prstGeom>
        </p:spPr>
      </p:pic>
      <p:pic>
        <p:nvPicPr>
          <p:cNvPr id="4" name="Picture 3"/>
          <p:cNvPicPr>
            <a:picLocks noChangeAspect="1"/>
          </p:cNvPicPr>
          <p:nvPr/>
        </p:nvPicPr>
        <p:blipFill>
          <a:blip r:embed="rId3">
            <a:clrChange>
              <a:clrFrom>
                <a:srgbClr val="FFFFFF"/>
              </a:clrFrom>
              <a:clrTo>
                <a:srgbClr val="FFFFFF">
                  <a:alpha val="0"/>
                </a:srgbClr>
              </a:clrTo>
            </a:clrChange>
          </a:blip>
          <a:stretch>
            <a:fillRect/>
          </a:stretch>
        </p:blipFill>
        <p:spPr>
          <a:xfrm>
            <a:off x="10330032" y="3889988"/>
            <a:ext cx="1303096" cy="2895771"/>
          </a:xfrm>
          <a:prstGeom prst="rect">
            <a:avLst/>
          </a:prstGeom>
        </p:spPr>
      </p:pic>
      <p:pic>
        <p:nvPicPr>
          <p:cNvPr id="5" name="Picture 4"/>
          <p:cNvPicPr>
            <a:picLocks noChangeAspect="1"/>
          </p:cNvPicPr>
          <p:nvPr/>
        </p:nvPicPr>
        <p:blipFill>
          <a:blip r:embed="rId4"/>
          <a:stretch>
            <a:fillRect/>
          </a:stretch>
        </p:blipFill>
        <p:spPr>
          <a:xfrm>
            <a:off x="7969425" y="929848"/>
            <a:ext cx="4161451" cy="1217223"/>
          </a:xfrm>
          <a:prstGeom prst="rect">
            <a:avLst/>
          </a:prstGeom>
        </p:spPr>
      </p:pic>
    </p:spTree>
    <p:extLst>
      <p:ext uri="{BB962C8B-B14F-4D97-AF65-F5344CB8AC3E}">
        <p14:creationId xmlns:p14="http://schemas.microsoft.com/office/powerpoint/2010/main" val="1830582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541DB91-0B10-46D9-B34B-7BFF960260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2" name="Title 1"/>
          <p:cNvSpPr>
            <a:spLocks noGrp="1"/>
          </p:cNvSpPr>
          <p:nvPr>
            <p:ph type="title"/>
          </p:nvPr>
        </p:nvSpPr>
        <p:spPr>
          <a:xfrm>
            <a:off x="5526156" y="365125"/>
            <a:ext cx="5827643" cy="1433433"/>
          </a:xfrm>
        </p:spPr>
        <p:txBody>
          <a:bodyPr anchor="b">
            <a:normAutofit/>
          </a:bodyPr>
          <a:lstStyle/>
          <a:p>
            <a:r>
              <a:rPr lang="en-US" dirty="0"/>
              <a:t>Angle in radians</a:t>
            </a:r>
          </a:p>
        </p:txBody>
      </p:sp>
      <p:pic>
        <p:nvPicPr>
          <p:cNvPr id="5" name="Picture 4"/>
          <p:cNvPicPr>
            <a:picLocks noChangeAspect="1"/>
          </p:cNvPicPr>
          <p:nvPr/>
        </p:nvPicPr>
        <p:blipFill rotWithShape="1">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50000"/>
                    </a14:imgEffect>
                  </a14:imgLayer>
                </a14:imgProps>
              </a:ext>
            </a:extLst>
          </a:blip>
          <a:srcRect l="22472" r="22578"/>
          <a:stretch/>
        </p:blipFill>
        <p:spPr>
          <a:xfrm>
            <a:off x="395015" y="2702639"/>
            <a:ext cx="4064379" cy="3217515"/>
          </a:xfrm>
          <a:prstGeom prst="rect">
            <a:avLst/>
          </a:prstGeom>
        </p:spPr>
      </p:pic>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526156" y="2055813"/>
                <a:ext cx="5827644" cy="4121149"/>
              </a:xfrm>
            </p:spPr>
            <p:txBody>
              <a:bodyPr anchor="t">
                <a:normAutofit/>
              </a:bodyPr>
              <a:lstStyle/>
              <a:p>
                <a:r>
                  <a:rPr lang="en-US" altLang="en-US" sz="2000" dirty="0"/>
                  <a:t>An angle in radians is defined as:    </a:t>
                </a:r>
              </a:p>
              <a:p>
                <a:pPr marL="0" indent="0">
                  <a:buNone/>
                </a:pPr>
                <a14:m>
                  <m:oMath xmlns:m="http://schemas.openxmlformats.org/officeDocument/2006/math">
                    <m:r>
                      <a:rPr lang="en-US" sz="2000" i="1">
                        <a:latin typeface="Cambria Math" panose="02040503050406030204" pitchFamily="18" charset="0"/>
                      </a:rPr>
                      <m:t>𝜃</m:t>
                    </m:r>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𝑠</m:t>
                        </m:r>
                      </m:num>
                      <m:den>
                        <m:r>
                          <a:rPr lang="en-US" sz="2000" i="1">
                            <a:latin typeface="Cambria Math" panose="02040503050406030204" pitchFamily="18" charset="0"/>
                          </a:rPr>
                          <m:t>𝑟</m:t>
                        </m:r>
                      </m:den>
                    </m:f>
                  </m:oMath>
                </a14:m>
                <a:r>
                  <a:rPr lang="en-US" altLang="en-US" sz="2000" dirty="0"/>
                  <a:t>  or  </a:t>
                </a:r>
                <a14:m>
                  <m:oMath xmlns:m="http://schemas.openxmlformats.org/officeDocument/2006/math">
                    <m:r>
                      <a:rPr lang="en-US" sz="2000" i="1">
                        <a:latin typeface="Cambria Math" panose="02040503050406030204" pitchFamily="18" charset="0"/>
                      </a:rPr>
                      <m:t>𝑠</m:t>
                    </m:r>
                    <m:r>
                      <a:rPr lang="en-US" sz="2000" i="1">
                        <a:latin typeface="Cambria Math" panose="02040503050406030204" pitchFamily="18" charset="0"/>
                      </a:rPr>
                      <m:t>=</m:t>
                    </m:r>
                    <m:r>
                      <a:rPr lang="en-US" sz="2000" i="1">
                        <a:latin typeface="Cambria Math" panose="02040503050406030204" pitchFamily="18" charset="0"/>
                      </a:rPr>
                      <m:t>𝑟</m:t>
                    </m:r>
                    <m:r>
                      <a:rPr lang="en-US" sz="2000" i="1">
                        <a:latin typeface="Cambria Math" panose="02040503050406030204" pitchFamily="18" charset="0"/>
                      </a:rPr>
                      <m:t>𝜃</m:t>
                    </m:r>
                  </m:oMath>
                </a14:m>
                <a:endParaRPr lang="en-US" altLang="en-US" sz="2000" dirty="0"/>
              </a:p>
              <a:p>
                <a:r>
                  <a:rPr lang="en-US" altLang="en-US" sz="2000" dirty="0"/>
                  <a:t>Note: an angle in radians is a pure number, without any unit!</a:t>
                </a:r>
              </a:p>
              <a:p>
                <a:r>
                  <a:rPr lang="en-US" altLang="en-US" sz="2000" dirty="0"/>
                  <a:t>One complete revolution is 360° = 2π</a:t>
                </a:r>
                <a:r>
                  <a:rPr lang="en-US" altLang="en-US" sz="2000" dirty="0">
                    <a:cs typeface="Arial" panose="020B0604020202020204" pitchFamily="34" charset="0"/>
                  </a:rPr>
                  <a:t> radians.</a:t>
                </a:r>
              </a:p>
              <a:p>
                <a:pPr marL="0" indent="0">
                  <a:buNone/>
                </a:pPr>
                <a:endParaRPr lang="en-US" altLang="en-US" sz="2000" dirty="0">
                  <a:cs typeface="Arial" panose="020B0604020202020204" pitchFamily="34" charset="0"/>
                </a:endParaRPr>
              </a:p>
              <a:p>
                <a:pPr marL="0" indent="0">
                  <a:buNone/>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 1 </m:t>
                      </m:r>
                      <m:r>
                        <a:rPr lang="en-US" sz="2000" i="1">
                          <a:latin typeface="Cambria Math" panose="02040503050406030204" pitchFamily="18" charset="0"/>
                        </a:rPr>
                        <m:t>𝑟𝑎𝑑</m:t>
                      </m:r>
                      <m:r>
                        <a:rPr lang="en-US" sz="2000" i="1">
                          <a:latin typeface="Cambria Math" panose="02040503050406030204" pitchFamily="18" charset="0"/>
                        </a:rPr>
                        <m:t>= </m:t>
                      </m:r>
                      <m:f>
                        <m:fPr>
                          <m:ctrlPr>
                            <a:rPr lang="en-US" sz="2000" i="1">
                              <a:latin typeface="Cambria Math" panose="02040503050406030204" pitchFamily="18" charset="0"/>
                            </a:rPr>
                          </m:ctrlPr>
                        </m:fPr>
                        <m:num>
                          <m:sSup>
                            <m:sSupPr>
                              <m:ctrlPr>
                                <a:rPr lang="en-US" sz="2000" i="1">
                                  <a:latin typeface="Cambria Math" panose="02040503050406030204" pitchFamily="18" charset="0"/>
                                </a:rPr>
                              </m:ctrlPr>
                            </m:sSupPr>
                            <m:e>
                              <m:r>
                                <a:rPr lang="en-US" sz="2000" i="1">
                                  <a:latin typeface="Cambria Math" panose="02040503050406030204" pitchFamily="18" charset="0"/>
                                </a:rPr>
                                <m:t>360</m:t>
                              </m:r>
                            </m:e>
                            <m:sup>
                              <m:r>
                                <a:rPr lang="en-US" sz="2000" i="1">
                                  <a:latin typeface="Cambria Math" panose="02040503050406030204" pitchFamily="18" charset="0"/>
                                </a:rPr>
                                <m:t>𝑜</m:t>
                              </m:r>
                            </m:sup>
                          </m:sSup>
                        </m:num>
                        <m:den>
                          <m:r>
                            <a:rPr lang="en-US" sz="2000" i="1">
                              <a:latin typeface="Cambria Math" panose="02040503050406030204" pitchFamily="18" charset="0"/>
                            </a:rPr>
                            <m:t>2</m:t>
                          </m:r>
                          <m:r>
                            <a:rPr lang="en-US" sz="2000" i="1">
                              <a:latin typeface="Cambria Math" panose="02040503050406030204" pitchFamily="18" charset="0"/>
                            </a:rPr>
                            <m:t>𝜋</m:t>
                          </m:r>
                        </m:den>
                      </m:f>
                      <m:r>
                        <a:rPr lang="en-US" sz="2000" i="1">
                          <a:latin typeface="Cambria Math" panose="02040503050406030204" pitchFamily="18" charset="0"/>
                        </a:rPr>
                        <m:t>=57.</m:t>
                      </m:r>
                      <m:sSup>
                        <m:sSupPr>
                          <m:ctrlPr>
                            <a:rPr lang="en-US" sz="2000" i="1">
                              <a:latin typeface="Cambria Math" panose="02040503050406030204" pitchFamily="18" charset="0"/>
                            </a:rPr>
                          </m:ctrlPr>
                        </m:sSupPr>
                        <m:e>
                          <m:r>
                            <a:rPr lang="en-US" sz="2000" i="1">
                              <a:latin typeface="Cambria Math" panose="02040503050406030204" pitchFamily="18" charset="0"/>
                            </a:rPr>
                            <m:t>3</m:t>
                          </m:r>
                        </m:e>
                        <m:sup>
                          <m:r>
                            <a:rPr lang="en-US" sz="2000" i="1">
                              <a:latin typeface="Cambria Math" panose="02040503050406030204" pitchFamily="18" charset="0"/>
                            </a:rPr>
                            <m:t>𝑜</m:t>
                          </m:r>
                        </m:sup>
                      </m:sSup>
                    </m:oMath>
                  </m:oMathPara>
                </a14:m>
                <a:endParaRPr lang="el-GR" altLang="en-US" sz="2000" dirty="0">
                  <a:sym typeface="Symbol" panose="05050102010706020507" pitchFamily="18" charset="2"/>
                </a:endParaRPr>
              </a:p>
              <a:p>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526156" y="2055813"/>
                <a:ext cx="5827644" cy="4121149"/>
              </a:xfrm>
              <a:blipFill>
                <a:blip r:embed="rId4"/>
                <a:stretch>
                  <a:fillRect l="-941" t="-1479"/>
                </a:stretch>
              </a:blipFill>
            </p:spPr>
            <p:txBody>
              <a:bodyPr/>
              <a:lstStyle/>
              <a:p>
                <a:r>
                  <a:rPr lang="en-US">
                    <a:noFill/>
                  </a:rPr>
                  <a:t> </a:t>
                </a:r>
              </a:p>
            </p:txBody>
          </p:sp>
        </mc:Fallback>
      </mc:AlternateContent>
    </p:spTree>
    <p:extLst>
      <p:ext uri="{BB962C8B-B14F-4D97-AF65-F5344CB8AC3E}">
        <p14:creationId xmlns:p14="http://schemas.microsoft.com/office/powerpoint/2010/main" val="4066093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73035C9-93C9-4A1C-B191-8129054EC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EED8D03E-F375-4E67-B932-FF9B007BB4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997530" y="387180"/>
            <a:ext cx="3850317" cy="6538623"/>
          </a:xfrm>
          <a:custGeom>
            <a:avLst/>
            <a:gdLst>
              <a:gd name="connsiteX0" fmla="*/ 0 w 3850317"/>
              <a:gd name="connsiteY0" fmla="*/ 0 h 5978116"/>
              <a:gd name="connsiteX1" fmla="*/ 3850317 w 3850317"/>
              <a:gd name="connsiteY1" fmla="*/ 0 h 5978116"/>
              <a:gd name="connsiteX2" fmla="*/ 3840373 w 3850317"/>
              <a:gd name="connsiteY2" fmla="*/ 258313 h 5978116"/>
              <a:gd name="connsiteX3" fmla="*/ 3755448 w 3850317"/>
              <a:gd name="connsiteY3" fmla="*/ 1537847 h 5978116"/>
              <a:gd name="connsiteX4" fmla="*/ 3150490 w 3850317"/>
              <a:gd name="connsiteY4" fmla="*/ 3989537 h 5978116"/>
              <a:gd name="connsiteX5" fmla="*/ 3089544 w 3850317"/>
              <a:gd name="connsiteY5" fmla="*/ 3606200 h 5978116"/>
              <a:gd name="connsiteX6" fmla="*/ 2922635 w 3850317"/>
              <a:gd name="connsiteY6" fmla="*/ 4519351 h 5978116"/>
              <a:gd name="connsiteX7" fmla="*/ 2904628 w 3850317"/>
              <a:gd name="connsiteY7" fmla="*/ 4466023 h 5978116"/>
              <a:gd name="connsiteX8" fmla="*/ 2825329 w 3850317"/>
              <a:gd name="connsiteY8" fmla="*/ 4562983 h 5978116"/>
              <a:gd name="connsiteX9" fmla="*/ 2695127 w 3850317"/>
              <a:gd name="connsiteY9" fmla="*/ 4973329 h 5978116"/>
              <a:gd name="connsiteX10" fmla="*/ 2501208 w 3850317"/>
              <a:gd name="connsiteY10" fmla="*/ 4457366 h 5978116"/>
              <a:gd name="connsiteX11" fmla="*/ 2209291 w 3850317"/>
              <a:gd name="connsiteY11" fmla="*/ 5028388 h 5978116"/>
              <a:gd name="connsiteX12" fmla="*/ 2135532 w 3850317"/>
              <a:gd name="connsiteY12" fmla="*/ 5321344 h 5978116"/>
              <a:gd name="connsiteX13" fmla="*/ 2009139 w 3850317"/>
              <a:gd name="connsiteY13" fmla="*/ 4714655 h 5978116"/>
              <a:gd name="connsiteX14" fmla="*/ 1918759 w 3850317"/>
              <a:gd name="connsiteY14" fmla="*/ 4486454 h 5978116"/>
              <a:gd name="connsiteX15" fmla="*/ 1800676 w 3850317"/>
              <a:gd name="connsiteY15" fmla="*/ 4608346 h 5978116"/>
              <a:gd name="connsiteX16" fmla="*/ 1614721 w 3850317"/>
              <a:gd name="connsiteY16" fmla="*/ 5319612 h 5978116"/>
              <a:gd name="connsiteX17" fmla="*/ 1530921 w 3850317"/>
              <a:gd name="connsiteY17" fmla="*/ 5433540 h 5978116"/>
              <a:gd name="connsiteX18" fmla="*/ 1569705 w 3850317"/>
              <a:gd name="connsiteY18" fmla="*/ 4803650 h 5978116"/>
              <a:gd name="connsiteX19" fmla="*/ 1517416 w 3850317"/>
              <a:gd name="connsiteY19" fmla="*/ 4640204 h 5978116"/>
              <a:gd name="connsiteX20" fmla="*/ 1425997 w 3850317"/>
              <a:gd name="connsiteY20" fmla="*/ 4800187 h 5978116"/>
              <a:gd name="connsiteX21" fmla="*/ 1348083 w 3850317"/>
              <a:gd name="connsiteY21" fmla="*/ 5363245 h 5978116"/>
              <a:gd name="connsiteX22" fmla="*/ 1200566 w 3850317"/>
              <a:gd name="connsiteY22" fmla="*/ 5526691 h 5978116"/>
              <a:gd name="connsiteX23" fmla="*/ 1027770 w 3850317"/>
              <a:gd name="connsiteY23" fmla="*/ 5803718 h 5978116"/>
              <a:gd name="connsiteX24" fmla="*/ 892373 w 3850317"/>
              <a:gd name="connsiteY24" fmla="*/ 5604950 h 5978116"/>
              <a:gd name="connsiteX25" fmla="*/ 681487 w 3850317"/>
              <a:gd name="connsiteY25" fmla="*/ 5914528 h 5978116"/>
              <a:gd name="connsiteX26" fmla="*/ 414155 w 3850317"/>
              <a:gd name="connsiteY26" fmla="*/ 5817569 h 5978116"/>
              <a:gd name="connsiteX27" fmla="*/ 360135 w 3850317"/>
              <a:gd name="connsiteY27" fmla="*/ 5287062 h 5978116"/>
              <a:gd name="connsiteX28" fmla="*/ 281875 w 3850317"/>
              <a:gd name="connsiteY28" fmla="*/ 4677256 h 5978116"/>
              <a:gd name="connsiteX29" fmla="*/ 237897 w 3850317"/>
              <a:gd name="connsiteY29" fmla="*/ 4207696 h 5978116"/>
              <a:gd name="connsiteX30" fmla="*/ 145093 w 3850317"/>
              <a:gd name="connsiteY30" fmla="*/ 3878379 h 5978116"/>
              <a:gd name="connsiteX31" fmla="*/ 72373 w 3850317"/>
              <a:gd name="connsiteY31" fmla="*/ 2447189 h 5978116"/>
              <a:gd name="connsiteX32" fmla="*/ 0 w 3850317"/>
              <a:gd name="connsiteY32" fmla="*/ 0 h 5978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850317" h="5978116">
                <a:moveTo>
                  <a:pt x="0" y="0"/>
                </a:moveTo>
                <a:lnTo>
                  <a:pt x="3850317" y="0"/>
                </a:lnTo>
                <a:lnTo>
                  <a:pt x="3840373" y="258313"/>
                </a:lnTo>
                <a:cubicBezTo>
                  <a:pt x="3816350" y="852957"/>
                  <a:pt x="3786959" y="1372106"/>
                  <a:pt x="3755448" y="1537847"/>
                </a:cubicBezTo>
                <a:cubicBezTo>
                  <a:pt x="3300085" y="3936555"/>
                  <a:pt x="3150490" y="3989537"/>
                  <a:pt x="3150490" y="3989537"/>
                </a:cubicBezTo>
                <a:cubicBezTo>
                  <a:pt x="3150490" y="3989537"/>
                  <a:pt x="3124172" y="3732940"/>
                  <a:pt x="3089544" y="3606200"/>
                </a:cubicBezTo>
                <a:cubicBezTo>
                  <a:pt x="3082618" y="3784537"/>
                  <a:pt x="2946529" y="4491302"/>
                  <a:pt x="2922635" y="4519351"/>
                </a:cubicBezTo>
                <a:cubicBezTo>
                  <a:pt x="2916749" y="4502729"/>
                  <a:pt x="2910515" y="4484030"/>
                  <a:pt x="2904628" y="4466023"/>
                </a:cubicBezTo>
                <a:cubicBezTo>
                  <a:pt x="2884890" y="4501344"/>
                  <a:pt x="2859958" y="4534241"/>
                  <a:pt x="2825329" y="4562983"/>
                </a:cubicBezTo>
                <a:cubicBezTo>
                  <a:pt x="2706208" y="4662020"/>
                  <a:pt x="2743260" y="4833430"/>
                  <a:pt x="2695127" y="4973329"/>
                </a:cubicBezTo>
                <a:cubicBezTo>
                  <a:pt x="2446495" y="4877408"/>
                  <a:pt x="2545186" y="4641589"/>
                  <a:pt x="2501208" y="4457366"/>
                </a:cubicBezTo>
                <a:cubicBezTo>
                  <a:pt x="2341225" y="4936277"/>
                  <a:pt x="2267120" y="4837932"/>
                  <a:pt x="2209291" y="5028388"/>
                </a:cubicBezTo>
                <a:cubicBezTo>
                  <a:pt x="2137610" y="5264900"/>
                  <a:pt x="2135532" y="5321344"/>
                  <a:pt x="2135532" y="5321344"/>
                </a:cubicBezTo>
                <a:cubicBezTo>
                  <a:pt x="2004983" y="5137467"/>
                  <a:pt x="2054502" y="4933506"/>
                  <a:pt x="2009139" y="4714655"/>
                </a:cubicBezTo>
                <a:cubicBezTo>
                  <a:pt x="1956503" y="4642281"/>
                  <a:pt x="1932264" y="4565753"/>
                  <a:pt x="1918759" y="4486454"/>
                </a:cubicBezTo>
                <a:cubicBezTo>
                  <a:pt x="1889671" y="4439359"/>
                  <a:pt x="1848463" y="4656479"/>
                  <a:pt x="1800676" y="4608346"/>
                </a:cubicBezTo>
                <a:cubicBezTo>
                  <a:pt x="1760507" y="4832391"/>
                  <a:pt x="1681208" y="5047087"/>
                  <a:pt x="1614721" y="5319612"/>
                </a:cubicBezTo>
                <a:cubicBezTo>
                  <a:pt x="1580786" y="5457780"/>
                  <a:pt x="1530574" y="5446352"/>
                  <a:pt x="1530921" y="5433540"/>
                </a:cubicBezTo>
                <a:cubicBezTo>
                  <a:pt x="1532998" y="5109418"/>
                  <a:pt x="1600177" y="5128464"/>
                  <a:pt x="1569705" y="4803650"/>
                </a:cubicBezTo>
                <a:cubicBezTo>
                  <a:pt x="1566242" y="4746167"/>
                  <a:pt x="1596022" y="4651631"/>
                  <a:pt x="1517416" y="4640204"/>
                </a:cubicBezTo>
                <a:cubicBezTo>
                  <a:pt x="1415608" y="4628430"/>
                  <a:pt x="1436385" y="4747898"/>
                  <a:pt x="1425997" y="4800187"/>
                </a:cubicBezTo>
                <a:cubicBezTo>
                  <a:pt x="1389291" y="5009342"/>
                  <a:pt x="1370938" y="5149241"/>
                  <a:pt x="1348083" y="5363245"/>
                </a:cubicBezTo>
                <a:cubicBezTo>
                  <a:pt x="1336655" y="5453625"/>
                  <a:pt x="1352931" y="5563743"/>
                  <a:pt x="1200566" y="5526691"/>
                </a:cubicBezTo>
                <a:cubicBezTo>
                  <a:pt x="1051664" y="5551623"/>
                  <a:pt x="1099105" y="5719570"/>
                  <a:pt x="1027770" y="5803718"/>
                </a:cubicBezTo>
                <a:cubicBezTo>
                  <a:pt x="945009" y="5758701"/>
                  <a:pt x="1003184" y="5640964"/>
                  <a:pt x="892373" y="5604950"/>
                </a:cubicBezTo>
                <a:cubicBezTo>
                  <a:pt x="925963" y="5772552"/>
                  <a:pt x="680448" y="5747619"/>
                  <a:pt x="681487" y="5914528"/>
                </a:cubicBezTo>
                <a:cubicBezTo>
                  <a:pt x="534662" y="6049233"/>
                  <a:pt x="467137" y="5947425"/>
                  <a:pt x="414155" y="5817569"/>
                </a:cubicBezTo>
                <a:cubicBezTo>
                  <a:pt x="348015" y="5648929"/>
                  <a:pt x="370177" y="5468515"/>
                  <a:pt x="360135" y="5287062"/>
                </a:cubicBezTo>
                <a:cubicBezTo>
                  <a:pt x="338319" y="5059207"/>
                  <a:pt x="278758" y="4907881"/>
                  <a:pt x="281875" y="4677256"/>
                </a:cubicBezTo>
                <a:cubicBezTo>
                  <a:pt x="237204" y="4527316"/>
                  <a:pt x="250017" y="4367332"/>
                  <a:pt x="237897" y="4207696"/>
                </a:cubicBezTo>
                <a:cubicBezTo>
                  <a:pt x="210194" y="3969452"/>
                  <a:pt x="176258" y="4119047"/>
                  <a:pt x="145093" y="3878379"/>
                </a:cubicBezTo>
                <a:cubicBezTo>
                  <a:pt x="114274" y="3641175"/>
                  <a:pt x="72720" y="2448920"/>
                  <a:pt x="72373" y="2447189"/>
                </a:cubicBezTo>
                <a:cubicBezTo>
                  <a:pt x="72720" y="2447189"/>
                  <a:pt x="12120" y="1233809"/>
                  <a:pt x="0" y="0"/>
                </a:cubicBez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2" name="Title 1"/>
          <p:cNvSpPr>
            <a:spLocks noGrp="1"/>
          </p:cNvSpPr>
          <p:nvPr>
            <p:ph type="title"/>
          </p:nvPr>
        </p:nvSpPr>
        <p:spPr>
          <a:xfrm>
            <a:off x="7887695" y="2248263"/>
            <a:ext cx="3768917" cy="1606163"/>
          </a:xfrm>
        </p:spPr>
        <p:txBody>
          <a:bodyPr vert="horz" lIns="91440" tIns="45720" rIns="91440" bIns="45720" rtlCol="0" anchor="b">
            <a:normAutofit/>
          </a:bodyPr>
          <a:lstStyle/>
          <a:p>
            <a:r>
              <a:rPr lang="en-US" altLang="en-US" sz="3400" kern="1200">
                <a:solidFill>
                  <a:schemeClr val="tx1"/>
                </a:solidFill>
                <a:latin typeface="+mj-lt"/>
                <a:ea typeface="+mj-ea"/>
                <a:cs typeface="+mj-cs"/>
              </a:rPr>
              <a:t>Moments of inertia of some common objects</a:t>
            </a:r>
            <a:endParaRPr lang="en-US" sz="3400" kern="1200">
              <a:solidFill>
                <a:schemeClr val="tx1"/>
              </a:solidFill>
              <a:latin typeface="+mj-lt"/>
              <a:ea typeface="+mj-ea"/>
              <a:cs typeface="+mj-cs"/>
            </a:endParaRPr>
          </a:p>
        </p:txBody>
      </p:sp>
      <p:pic>
        <p:nvPicPr>
          <p:cNvPr id="3" name="Picture 2" descr="Diagram&#10;&#10;Description automatically generated"/>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686435" y="643467"/>
            <a:ext cx="4275793" cy="5571066"/>
          </a:xfrm>
          <a:prstGeom prst="rect">
            <a:avLst/>
          </a:prstGeom>
        </p:spPr>
      </p:pic>
    </p:spTree>
    <p:extLst>
      <p:ext uri="{BB962C8B-B14F-4D97-AF65-F5344CB8AC3E}">
        <p14:creationId xmlns:p14="http://schemas.microsoft.com/office/powerpoint/2010/main" val="41095468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2472DE8-E58B-4D56-BA61-C69C601DC7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0183ACFC-B25E-402F-BBD8-E42034CDD4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176818"/>
          </a:xfrm>
          <a:custGeom>
            <a:avLst/>
            <a:gdLst>
              <a:gd name="connsiteX0" fmla="*/ 0 w 12192000"/>
              <a:gd name="connsiteY0" fmla="*/ 0 h 2237474"/>
              <a:gd name="connsiteX1" fmla="*/ 12192000 w 12192000"/>
              <a:gd name="connsiteY1" fmla="*/ 0 h 2237474"/>
              <a:gd name="connsiteX2" fmla="*/ 12192000 w 12192000"/>
              <a:gd name="connsiteY2" fmla="*/ 751299 h 2237474"/>
              <a:gd name="connsiteX3" fmla="*/ 12176759 w 12192000"/>
              <a:gd name="connsiteY3" fmla="*/ 759190 h 2237474"/>
              <a:gd name="connsiteX4" fmla="*/ 12154948 w 12192000"/>
              <a:gd name="connsiteY4" fmla="*/ 762731 h 2237474"/>
              <a:gd name="connsiteX5" fmla="*/ 12047364 w 12192000"/>
              <a:gd name="connsiteY5" fmla="*/ 749662 h 2237474"/>
              <a:gd name="connsiteX6" fmla="*/ 11890686 w 12192000"/>
              <a:gd name="connsiteY6" fmla="*/ 732766 h 2237474"/>
              <a:gd name="connsiteX7" fmla="*/ 11782413 w 12192000"/>
              <a:gd name="connsiteY7" fmla="*/ 769868 h 2237474"/>
              <a:gd name="connsiteX8" fmla="*/ 11649954 w 12192000"/>
              <a:gd name="connsiteY8" fmla="*/ 749628 h 2237474"/>
              <a:gd name="connsiteX9" fmla="*/ 11560424 w 12192000"/>
              <a:gd name="connsiteY9" fmla="*/ 748017 h 2237474"/>
              <a:gd name="connsiteX10" fmla="*/ 11358455 w 12192000"/>
              <a:gd name="connsiteY10" fmla="*/ 747593 h 2237474"/>
              <a:gd name="connsiteX11" fmla="*/ 11165209 w 12192000"/>
              <a:gd name="connsiteY11" fmla="*/ 748852 h 2237474"/>
              <a:gd name="connsiteX12" fmla="*/ 11058755 w 12192000"/>
              <a:gd name="connsiteY12" fmla="*/ 749617 h 2237474"/>
              <a:gd name="connsiteX13" fmla="*/ 10884013 w 12192000"/>
              <a:gd name="connsiteY13" fmla="*/ 760728 h 2237474"/>
              <a:gd name="connsiteX14" fmla="*/ 10834688 w 12192000"/>
              <a:gd name="connsiteY14" fmla="*/ 757726 h 2237474"/>
              <a:gd name="connsiteX15" fmla="*/ 10805004 w 12192000"/>
              <a:gd name="connsiteY15" fmla="*/ 757573 h 2237474"/>
              <a:gd name="connsiteX16" fmla="*/ 10739478 w 12192000"/>
              <a:gd name="connsiteY16" fmla="*/ 776841 h 2237474"/>
              <a:gd name="connsiteX17" fmla="*/ 10458762 w 12192000"/>
              <a:gd name="connsiteY17" fmla="*/ 755400 h 2237474"/>
              <a:gd name="connsiteX18" fmla="*/ 10246919 w 12192000"/>
              <a:gd name="connsiteY18" fmla="*/ 769960 h 2237474"/>
              <a:gd name="connsiteX19" fmla="*/ 10167995 w 12192000"/>
              <a:gd name="connsiteY19" fmla="*/ 760843 h 2237474"/>
              <a:gd name="connsiteX20" fmla="*/ 9997044 w 12192000"/>
              <a:gd name="connsiteY20" fmla="*/ 780129 h 2237474"/>
              <a:gd name="connsiteX21" fmla="*/ 9943887 w 12192000"/>
              <a:gd name="connsiteY21" fmla="*/ 804141 h 2237474"/>
              <a:gd name="connsiteX22" fmla="*/ 9918248 w 12192000"/>
              <a:gd name="connsiteY22" fmla="*/ 816628 h 2237474"/>
              <a:gd name="connsiteX23" fmla="*/ 9836148 w 12192000"/>
              <a:gd name="connsiteY23" fmla="*/ 858312 h 2237474"/>
              <a:gd name="connsiteX24" fmla="*/ 9823800 w 12192000"/>
              <a:gd name="connsiteY24" fmla="*/ 866604 h 2237474"/>
              <a:gd name="connsiteX25" fmla="*/ 9794684 w 12192000"/>
              <a:gd name="connsiteY25" fmla="*/ 864509 h 2237474"/>
              <a:gd name="connsiteX26" fmla="*/ 9778288 w 12192000"/>
              <a:gd name="connsiteY26" fmla="*/ 854362 h 2237474"/>
              <a:gd name="connsiteX27" fmla="*/ 9773886 w 12192000"/>
              <a:gd name="connsiteY27" fmla="*/ 857543 h 2237474"/>
              <a:gd name="connsiteX28" fmla="*/ 9761459 w 12192000"/>
              <a:gd name="connsiteY28" fmla="*/ 862394 h 2237474"/>
              <a:gd name="connsiteX29" fmla="*/ 9705768 w 12192000"/>
              <a:gd name="connsiteY29" fmla="*/ 894610 h 2237474"/>
              <a:gd name="connsiteX30" fmla="*/ 9683005 w 12192000"/>
              <a:gd name="connsiteY30" fmla="*/ 894128 h 2237474"/>
              <a:gd name="connsiteX31" fmla="*/ 9594438 w 12192000"/>
              <a:gd name="connsiteY31" fmla="*/ 919051 h 2237474"/>
              <a:gd name="connsiteX32" fmla="*/ 9577033 w 12192000"/>
              <a:gd name="connsiteY32" fmla="*/ 922857 h 2237474"/>
              <a:gd name="connsiteX33" fmla="*/ 9544189 w 12192000"/>
              <a:gd name="connsiteY33" fmla="*/ 938966 h 2237474"/>
              <a:gd name="connsiteX34" fmla="*/ 9534048 w 12192000"/>
              <a:gd name="connsiteY34" fmla="*/ 940158 h 2237474"/>
              <a:gd name="connsiteX35" fmla="*/ 9500499 w 12192000"/>
              <a:gd name="connsiteY35" fmla="*/ 954680 h 2237474"/>
              <a:gd name="connsiteX36" fmla="*/ 9428195 w 12192000"/>
              <a:gd name="connsiteY36" fmla="*/ 986225 h 2237474"/>
              <a:gd name="connsiteX37" fmla="*/ 9410017 w 12192000"/>
              <a:gd name="connsiteY37" fmla="*/ 993931 h 2237474"/>
              <a:gd name="connsiteX38" fmla="*/ 9392919 w 12192000"/>
              <a:gd name="connsiteY38" fmla="*/ 994656 h 2237474"/>
              <a:gd name="connsiteX39" fmla="*/ 9301293 w 12192000"/>
              <a:gd name="connsiteY39" fmla="*/ 1011593 h 2237474"/>
              <a:gd name="connsiteX40" fmla="*/ 9278619 w 12192000"/>
              <a:gd name="connsiteY40" fmla="*/ 1011878 h 2237474"/>
              <a:gd name="connsiteX41" fmla="*/ 9268019 w 12192000"/>
              <a:gd name="connsiteY41" fmla="*/ 1007442 h 2237474"/>
              <a:gd name="connsiteX42" fmla="*/ 9234662 w 12192000"/>
              <a:gd name="connsiteY42" fmla="*/ 1023056 h 2237474"/>
              <a:gd name="connsiteX43" fmla="*/ 9181033 w 12192000"/>
              <a:gd name="connsiteY43" fmla="*/ 1037921 h 2237474"/>
              <a:gd name="connsiteX44" fmla="*/ 9155969 w 12192000"/>
              <a:gd name="connsiteY44" fmla="*/ 1046804 h 2237474"/>
              <a:gd name="connsiteX45" fmla="*/ 9133985 w 12192000"/>
              <a:gd name="connsiteY45" fmla="*/ 1046450 h 2237474"/>
              <a:gd name="connsiteX46" fmla="*/ 9012987 w 12192000"/>
              <a:gd name="connsiteY46" fmla="*/ 1061986 h 2237474"/>
              <a:gd name="connsiteX47" fmla="*/ 8968445 w 12192000"/>
              <a:gd name="connsiteY47" fmla="*/ 1052169 h 2237474"/>
              <a:gd name="connsiteX48" fmla="*/ 8958984 w 12192000"/>
              <a:gd name="connsiteY48" fmla="*/ 1057212 h 2237474"/>
              <a:gd name="connsiteX49" fmla="*/ 8886001 w 12192000"/>
              <a:gd name="connsiteY49" fmla="*/ 1067468 h 2237474"/>
              <a:gd name="connsiteX50" fmla="*/ 8838610 w 12192000"/>
              <a:gd name="connsiteY50" fmla="*/ 1075091 h 2237474"/>
              <a:gd name="connsiteX51" fmla="*/ 8750383 w 12192000"/>
              <a:gd name="connsiteY51" fmla="*/ 1097387 h 2237474"/>
              <a:gd name="connsiteX52" fmla="*/ 8697365 w 12192000"/>
              <a:gd name="connsiteY52" fmla="*/ 1105869 h 2237474"/>
              <a:gd name="connsiteX53" fmla="*/ 8665605 w 12192000"/>
              <a:gd name="connsiteY53" fmla="*/ 1110791 h 2237474"/>
              <a:gd name="connsiteX54" fmla="*/ 8584946 w 12192000"/>
              <a:gd name="connsiteY54" fmla="*/ 1135226 h 2237474"/>
              <a:gd name="connsiteX55" fmla="*/ 8460755 w 12192000"/>
              <a:gd name="connsiteY55" fmla="*/ 1203427 h 2237474"/>
              <a:gd name="connsiteX56" fmla="*/ 8419755 w 12192000"/>
              <a:gd name="connsiteY56" fmla="*/ 1216260 h 2237474"/>
              <a:gd name="connsiteX57" fmla="*/ 8411626 w 12192000"/>
              <a:gd name="connsiteY57" fmla="*/ 1214397 h 2237474"/>
              <a:gd name="connsiteX58" fmla="*/ 8363469 w 12192000"/>
              <a:gd name="connsiteY58" fmla="*/ 1246658 h 2237474"/>
              <a:gd name="connsiteX59" fmla="*/ 8275497 w 12192000"/>
              <a:gd name="connsiteY59" fmla="*/ 1264396 h 2237474"/>
              <a:gd name="connsiteX60" fmla="*/ 8206287 w 12192000"/>
              <a:gd name="connsiteY60" fmla="*/ 1273060 h 2237474"/>
              <a:gd name="connsiteX61" fmla="*/ 8168705 w 12192000"/>
              <a:gd name="connsiteY61" fmla="*/ 1279956 h 2237474"/>
              <a:gd name="connsiteX62" fmla="*/ 8139997 w 12192000"/>
              <a:gd name="connsiteY62" fmla="*/ 1282713 h 2237474"/>
              <a:gd name="connsiteX63" fmla="*/ 8074238 w 12192000"/>
              <a:gd name="connsiteY63" fmla="*/ 1301895 h 2237474"/>
              <a:gd name="connsiteX64" fmla="*/ 7968292 w 12192000"/>
              <a:gd name="connsiteY64" fmla="*/ 1338779 h 2237474"/>
              <a:gd name="connsiteX65" fmla="*/ 7945122 w 12192000"/>
              <a:gd name="connsiteY65" fmla="*/ 1345477 h 2237474"/>
              <a:gd name="connsiteX66" fmla="*/ 7922771 w 12192000"/>
              <a:gd name="connsiteY66" fmla="*/ 1346645 h 2237474"/>
              <a:gd name="connsiteX67" fmla="*/ 7915461 w 12192000"/>
              <a:gd name="connsiteY67" fmla="*/ 1342919 h 2237474"/>
              <a:gd name="connsiteX68" fmla="*/ 7902328 w 12192000"/>
              <a:gd name="connsiteY68" fmla="*/ 1345865 h 2237474"/>
              <a:gd name="connsiteX69" fmla="*/ 7898322 w 12192000"/>
              <a:gd name="connsiteY69" fmla="*/ 1345689 h 2237474"/>
              <a:gd name="connsiteX70" fmla="*/ 7875879 w 12192000"/>
              <a:gd name="connsiteY70" fmla="*/ 1345646 h 2237474"/>
              <a:gd name="connsiteX71" fmla="*/ 7840612 w 12192000"/>
              <a:gd name="connsiteY71" fmla="*/ 1369373 h 2237474"/>
              <a:gd name="connsiteX72" fmla="*/ 7786819 w 12192000"/>
              <a:gd name="connsiteY72" fmla="*/ 1378970 h 2237474"/>
              <a:gd name="connsiteX73" fmla="*/ 7548172 w 12192000"/>
              <a:gd name="connsiteY73" fmla="*/ 1417460 h 2237474"/>
              <a:gd name="connsiteX74" fmla="*/ 7483437 w 12192000"/>
              <a:gd name="connsiteY74" fmla="*/ 1478152 h 2237474"/>
              <a:gd name="connsiteX75" fmla="*/ 7377870 w 12192000"/>
              <a:gd name="connsiteY75" fmla="*/ 1523319 h 2237474"/>
              <a:gd name="connsiteX76" fmla="*/ 7230737 w 12192000"/>
              <a:gd name="connsiteY76" fmla="*/ 1562633 h 2237474"/>
              <a:gd name="connsiteX77" fmla="*/ 7224458 w 12192000"/>
              <a:gd name="connsiteY77" fmla="*/ 1573008 h 2237474"/>
              <a:gd name="connsiteX78" fmla="*/ 7213486 w 12192000"/>
              <a:gd name="connsiteY78" fmla="*/ 1580987 h 2237474"/>
              <a:gd name="connsiteX79" fmla="*/ 7210972 w 12192000"/>
              <a:gd name="connsiteY79" fmla="*/ 1580856 h 2237474"/>
              <a:gd name="connsiteX80" fmla="*/ 7183121 w 12192000"/>
              <a:gd name="connsiteY80" fmla="*/ 1595162 h 2237474"/>
              <a:gd name="connsiteX81" fmla="*/ 7164601 w 12192000"/>
              <a:gd name="connsiteY81" fmla="*/ 1606490 h 2237474"/>
              <a:gd name="connsiteX82" fmla="*/ 7159286 w 12192000"/>
              <a:gd name="connsiteY82" fmla="*/ 1606850 h 2237474"/>
              <a:gd name="connsiteX83" fmla="*/ 7114651 w 12192000"/>
              <a:gd name="connsiteY83" fmla="*/ 1620959 h 2237474"/>
              <a:gd name="connsiteX84" fmla="*/ 7092727 w 12192000"/>
              <a:gd name="connsiteY84" fmla="*/ 1623628 h 2237474"/>
              <a:gd name="connsiteX85" fmla="*/ 7031309 w 12192000"/>
              <a:gd name="connsiteY85" fmla="*/ 1619451 h 2237474"/>
              <a:gd name="connsiteX86" fmla="*/ 6999084 w 12192000"/>
              <a:gd name="connsiteY86" fmla="*/ 1634317 h 2237474"/>
              <a:gd name="connsiteX87" fmla="*/ 6992107 w 12192000"/>
              <a:gd name="connsiteY87" fmla="*/ 1636860 h 2237474"/>
              <a:gd name="connsiteX88" fmla="*/ 6991765 w 12192000"/>
              <a:gd name="connsiteY88" fmla="*/ 1636725 h 2237474"/>
              <a:gd name="connsiteX89" fmla="*/ 6983996 w 12192000"/>
              <a:gd name="connsiteY89" fmla="*/ 1639040 h 2237474"/>
              <a:gd name="connsiteX90" fmla="*/ 6979383 w 12192000"/>
              <a:gd name="connsiteY90" fmla="*/ 1641496 h 2237474"/>
              <a:gd name="connsiteX91" fmla="*/ 6900177 w 12192000"/>
              <a:gd name="connsiteY91" fmla="*/ 1636016 h 2237474"/>
              <a:gd name="connsiteX92" fmla="*/ 6795372 w 12192000"/>
              <a:gd name="connsiteY92" fmla="*/ 1644845 h 2237474"/>
              <a:gd name="connsiteX93" fmla="*/ 6692251 w 12192000"/>
              <a:gd name="connsiteY93" fmla="*/ 1656357 h 2237474"/>
              <a:gd name="connsiteX94" fmla="*/ 6655235 w 12192000"/>
              <a:gd name="connsiteY94" fmla="*/ 1661869 h 2237474"/>
              <a:gd name="connsiteX95" fmla="*/ 6587857 w 12192000"/>
              <a:gd name="connsiteY95" fmla="*/ 1665769 h 2237474"/>
              <a:gd name="connsiteX96" fmla="*/ 6554894 w 12192000"/>
              <a:gd name="connsiteY96" fmla="*/ 1664428 h 2237474"/>
              <a:gd name="connsiteX97" fmla="*/ 6551579 w 12192000"/>
              <a:gd name="connsiteY97" fmla="*/ 1662213 h 2237474"/>
              <a:gd name="connsiteX98" fmla="*/ 6545693 w 12192000"/>
              <a:gd name="connsiteY98" fmla="*/ 1661776 h 2237474"/>
              <a:gd name="connsiteX99" fmla="*/ 6530561 w 12192000"/>
              <a:gd name="connsiteY99" fmla="*/ 1664619 h 2237474"/>
              <a:gd name="connsiteX100" fmla="*/ 6525028 w 12192000"/>
              <a:gd name="connsiteY100" fmla="*/ 1666354 h 2237474"/>
              <a:gd name="connsiteX101" fmla="*/ 6516595 w 12192000"/>
              <a:gd name="connsiteY101" fmla="*/ 1667475 h 2237474"/>
              <a:gd name="connsiteX102" fmla="*/ 6516340 w 12192000"/>
              <a:gd name="connsiteY102" fmla="*/ 1667291 h 2237474"/>
              <a:gd name="connsiteX103" fmla="*/ 6508541 w 12192000"/>
              <a:gd name="connsiteY103" fmla="*/ 1668757 h 2237474"/>
              <a:gd name="connsiteX104" fmla="*/ 6471012 w 12192000"/>
              <a:gd name="connsiteY104" fmla="*/ 1678604 h 2237474"/>
              <a:gd name="connsiteX105" fmla="*/ 6415265 w 12192000"/>
              <a:gd name="connsiteY105" fmla="*/ 1665317 h 2237474"/>
              <a:gd name="connsiteX106" fmla="*/ 6393343 w 12192000"/>
              <a:gd name="connsiteY106" fmla="*/ 1664672 h 2237474"/>
              <a:gd name="connsiteX107" fmla="*/ 6380457 w 12192000"/>
              <a:gd name="connsiteY107" fmla="*/ 1662376 h 2237474"/>
              <a:gd name="connsiteX108" fmla="*/ 6280959 w 12192000"/>
              <a:gd name="connsiteY108" fmla="*/ 1689329 h 2237474"/>
              <a:gd name="connsiteX109" fmla="*/ 6266765 w 12192000"/>
              <a:gd name="connsiteY109" fmla="*/ 1695560 h 2237474"/>
              <a:gd name="connsiteX110" fmla="*/ 6255823 w 12192000"/>
              <a:gd name="connsiteY110" fmla="*/ 1704850 h 2237474"/>
              <a:gd name="connsiteX111" fmla="*/ 6098321 w 12192000"/>
              <a:gd name="connsiteY111" fmla="*/ 1721646 h 2237474"/>
              <a:gd name="connsiteX112" fmla="*/ 5880652 w 12192000"/>
              <a:gd name="connsiteY112" fmla="*/ 1779643 h 2237474"/>
              <a:gd name="connsiteX113" fmla="*/ 5785959 w 12192000"/>
              <a:gd name="connsiteY113" fmla="*/ 1775307 h 2237474"/>
              <a:gd name="connsiteX114" fmla="*/ 5643534 w 12192000"/>
              <a:gd name="connsiteY114" fmla="*/ 1802919 h 2237474"/>
              <a:gd name="connsiteX115" fmla="*/ 5518799 w 12192000"/>
              <a:gd name="connsiteY115" fmla="*/ 1818312 h 2237474"/>
              <a:gd name="connsiteX116" fmla="*/ 5505014 w 12192000"/>
              <a:gd name="connsiteY116" fmla="*/ 1819259 h 2237474"/>
              <a:gd name="connsiteX117" fmla="*/ 5499949 w 12192000"/>
              <a:gd name="connsiteY117" fmla="*/ 1814490 h 2237474"/>
              <a:gd name="connsiteX118" fmla="*/ 5453307 w 12192000"/>
              <a:gd name="connsiteY118" fmla="*/ 1815450 h 2237474"/>
              <a:gd name="connsiteX119" fmla="*/ 5364192 w 12192000"/>
              <a:gd name="connsiteY119" fmla="*/ 1826074 h 2237474"/>
              <a:gd name="connsiteX120" fmla="*/ 5350380 w 12192000"/>
              <a:gd name="connsiteY120" fmla="*/ 1830891 h 2237474"/>
              <a:gd name="connsiteX121" fmla="*/ 5259633 w 12192000"/>
              <a:gd name="connsiteY121" fmla="*/ 1837160 h 2237474"/>
              <a:gd name="connsiteX122" fmla="*/ 5197513 w 12192000"/>
              <a:gd name="connsiteY122" fmla="*/ 1844718 h 2237474"/>
              <a:gd name="connsiteX123" fmla="*/ 5184170 w 12192000"/>
              <a:gd name="connsiteY123" fmla="*/ 1849402 h 2237474"/>
              <a:gd name="connsiteX124" fmla="*/ 5168852 w 12192000"/>
              <a:gd name="connsiteY124" fmla="*/ 1844846 h 2237474"/>
              <a:gd name="connsiteX125" fmla="*/ 5164370 w 12192000"/>
              <a:gd name="connsiteY125" fmla="*/ 1840597 h 2237474"/>
              <a:gd name="connsiteX126" fmla="*/ 5114927 w 12192000"/>
              <a:gd name="connsiteY126" fmla="*/ 1847827 h 2237474"/>
              <a:gd name="connsiteX127" fmla="*/ 5108970 w 12192000"/>
              <a:gd name="connsiteY127" fmla="*/ 1847935 h 2237474"/>
              <a:gd name="connsiteX128" fmla="*/ 5067961 w 12192000"/>
              <a:gd name="connsiteY128" fmla="*/ 1845917 h 2237474"/>
              <a:gd name="connsiteX129" fmla="*/ 5007075 w 12192000"/>
              <a:gd name="connsiteY129" fmla="*/ 1838626 h 2237474"/>
              <a:gd name="connsiteX130" fmla="*/ 4944087 w 12192000"/>
              <a:gd name="connsiteY130" fmla="*/ 1823332 h 2237474"/>
              <a:gd name="connsiteX131" fmla="*/ 4907662 w 12192000"/>
              <a:gd name="connsiteY131" fmla="*/ 1816900 h 2237474"/>
              <a:gd name="connsiteX132" fmla="*/ 4882386 w 12192000"/>
              <a:gd name="connsiteY132" fmla="*/ 1809844 h 2237474"/>
              <a:gd name="connsiteX133" fmla="*/ 4811440 w 12192000"/>
              <a:gd name="connsiteY133" fmla="*/ 1804655 h 2237474"/>
              <a:gd name="connsiteX134" fmla="*/ 4691075 w 12192000"/>
              <a:gd name="connsiteY134" fmla="*/ 1801389 h 2237474"/>
              <a:gd name="connsiteX135" fmla="*/ 4647449 w 12192000"/>
              <a:gd name="connsiteY135" fmla="*/ 1793181 h 2237474"/>
              <a:gd name="connsiteX136" fmla="*/ 4645504 w 12192000"/>
              <a:gd name="connsiteY136" fmla="*/ 1787606 h 2237474"/>
              <a:gd name="connsiteX137" fmla="*/ 4632229 w 12192000"/>
              <a:gd name="connsiteY137" fmla="*/ 1785815 h 2237474"/>
              <a:gd name="connsiteX138" fmla="*/ 4629273 w 12192000"/>
              <a:gd name="connsiteY138" fmla="*/ 1784355 h 2237474"/>
              <a:gd name="connsiteX139" fmla="*/ 4611738 w 12192000"/>
              <a:gd name="connsiteY139" fmla="*/ 1776964 h 2237474"/>
              <a:gd name="connsiteX140" fmla="*/ 4560070 w 12192000"/>
              <a:gd name="connsiteY140" fmla="*/ 1785640 h 2237474"/>
              <a:gd name="connsiteX141" fmla="*/ 4536503 w 12192000"/>
              <a:gd name="connsiteY141" fmla="*/ 1785334 h 2237474"/>
              <a:gd name="connsiteX142" fmla="*/ 4513724 w 12192000"/>
              <a:gd name="connsiteY142" fmla="*/ 1791996 h 2237474"/>
              <a:gd name="connsiteX143" fmla="*/ 4501513 w 12192000"/>
              <a:gd name="connsiteY143" fmla="*/ 1799835 h 2237474"/>
              <a:gd name="connsiteX144" fmla="*/ 4459076 w 12192000"/>
              <a:gd name="connsiteY144" fmla="*/ 1813003 h 2237474"/>
              <a:gd name="connsiteX145" fmla="*/ 4459810 w 12192000"/>
              <a:gd name="connsiteY145" fmla="*/ 1797886 h 2237474"/>
              <a:gd name="connsiteX146" fmla="*/ 4379064 w 12192000"/>
              <a:gd name="connsiteY146" fmla="*/ 1817177 h 2237474"/>
              <a:gd name="connsiteX147" fmla="*/ 4319209 w 12192000"/>
              <a:gd name="connsiteY147" fmla="*/ 1834833 h 2237474"/>
              <a:gd name="connsiteX148" fmla="*/ 4306907 w 12192000"/>
              <a:gd name="connsiteY148" fmla="*/ 1841641 h 2237474"/>
              <a:gd name="connsiteX149" fmla="*/ 4290981 w 12192000"/>
              <a:gd name="connsiteY149" fmla="*/ 1839677 h 2237474"/>
              <a:gd name="connsiteX150" fmla="*/ 4285792 w 12192000"/>
              <a:gd name="connsiteY150" fmla="*/ 1836231 h 2237474"/>
              <a:gd name="connsiteX151" fmla="*/ 4238372 w 12192000"/>
              <a:gd name="connsiteY151" fmla="*/ 1851480 h 2237474"/>
              <a:gd name="connsiteX152" fmla="*/ 4232517 w 12192000"/>
              <a:gd name="connsiteY152" fmla="*/ 1852567 h 2237474"/>
              <a:gd name="connsiteX153" fmla="*/ 4191732 w 12192000"/>
              <a:gd name="connsiteY153" fmla="*/ 1857328 h 2237474"/>
              <a:gd name="connsiteX154" fmla="*/ 4065532 w 12192000"/>
              <a:gd name="connsiteY154" fmla="*/ 1855477 h 2237474"/>
              <a:gd name="connsiteX155" fmla="*/ 4028460 w 12192000"/>
              <a:gd name="connsiteY155" fmla="*/ 1855137 h 2237474"/>
              <a:gd name="connsiteX156" fmla="*/ 4002267 w 12192000"/>
              <a:gd name="connsiteY156" fmla="*/ 1852352 h 2237474"/>
              <a:gd name="connsiteX157" fmla="*/ 3931396 w 12192000"/>
              <a:gd name="connsiteY157" fmla="*/ 1858915 h 2237474"/>
              <a:gd name="connsiteX158" fmla="*/ 3812162 w 12192000"/>
              <a:gd name="connsiteY158" fmla="*/ 1875501 h 2237474"/>
              <a:gd name="connsiteX159" fmla="*/ 3767672 w 12192000"/>
              <a:gd name="connsiteY159" fmla="*/ 1874600 h 2237474"/>
              <a:gd name="connsiteX160" fmla="*/ 3764741 w 12192000"/>
              <a:gd name="connsiteY160" fmla="*/ 1869433 h 2237474"/>
              <a:gd name="connsiteX161" fmla="*/ 3751332 w 12192000"/>
              <a:gd name="connsiteY161" fmla="*/ 1869854 h 2237474"/>
              <a:gd name="connsiteX162" fmla="*/ 3748155 w 12192000"/>
              <a:gd name="connsiteY162" fmla="*/ 1868903 h 2237474"/>
              <a:gd name="connsiteX163" fmla="*/ 3729530 w 12192000"/>
              <a:gd name="connsiteY163" fmla="*/ 1864513 h 2237474"/>
              <a:gd name="connsiteX164" fmla="*/ 3680177 w 12192000"/>
              <a:gd name="connsiteY164" fmla="*/ 1881552 h 2237474"/>
              <a:gd name="connsiteX165" fmla="*/ 3567259 w 12192000"/>
              <a:gd name="connsiteY165" fmla="*/ 1893482 h 2237474"/>
              <a:gd name="connsiteX166" fmla="*/ 3405770 w 12192000"/>
              <a:gd name="connsiteY166" fmla="*/ 1904591 h 2237474"/>
              <a:gd name="connsiteX167" fmla="*/ 3280097 w 12192000"/>
              <a:gd name="connsiteY167" fmla="*/ 1919610 h 2237474"/>
              <a:gd name="connsiteX168" fmla="*/ 3123424 w 12192000"/>
              <a:gd name="connsiteY168" fmla="*/ 1952930 h 2237474"/>
              <a:gd name="connsiteX169" fmla="*/ 3009910 w 12192000"/>
              <a:gd name="connsiteY169" fmla="*/ 1957866 h 2237474"/>
              <a:gd name="connsiteX170" fmla="*/ 2995934 w 12192000"/>
              <a:gd name="connsiteY170" fmla="*/ 1967085 h 2237474"/>
              <a:gd name="connsiteX171" fmla="*/ 2980071 w 12192000"/>
              <a:gd name="connsiteY171" fmla="*/ 1972988 h 2237474"/>
              <a:gd name="connsiteX172" fmla="*/ 2978094 w 12192000"/>
              <a:gd name="connsiteY172" fmla="*/ 1972369 h 2237474"/>
              <a:gd name="connsiteX173" fmla="*/ 2942858 w 12192000"/>
              <a:gd name="connsiteY173" fmla="*/ 1981367 h 2237474"/>
              <a:gd name="connsiteX174" fmla="*/ 2875436 w 12192000"/>
              <a:gd name="connsiteY174" fmla="*/ 1996977 h 2237474"/>
              <a:gd name="connsiteX175" fmla="*/ 2874892 w 12192000"/>
              <a:gd name="connsiteY175" fmla="*/ 1996085 h 2237474"/>
              <a:gd name="connsiteX176" fmla="*/ 2864145 w 12192000"/>
              <a:gd name="connsiteY176" fmla="*/ 1994061 h 2237474"/>
              <a:gd name="connsiteX177" fmla="*/ 2843662 w 12192000"/>
              <a:gd name="connsiteY177" fmla="*/ 1992498 h 2237474"/>
              <a:gd name="connsiteX178" fmla="*/ 2796128 w 12192000"/>
              <a:gd name="connsiteY178" fmla="*/ 1976403 h 2237474"/>
              <a:gd name="connsiteX179" fmla="*/ 2756784 w 12192000"/>
              <a:gd name="connsiteY179" fmla="*/ 1985116 h 2237474"/>
              <a:gd name="connsiteX180" fmla="*/ 2748833 w 12192000"/>
              <a:gd name="connsiteY180" fmla="*/ 1986323 h 2237474"/>
              <a:gd name="connsiteX181" fmla="*/ 2748661 w 12192000"/>
              <a:gd name="connsiteY181" fmla="*/ 1986122 h 2237474"/>
              <a:gd name="connsiteX182" fmla="*/ 2740251 w 12192000"/>
              <a:gd name="connsiteY182" fmla="*/ 1986946 h 2237474"/>
              <a:gd name="connsiteX183" fmla="*/ 2718916 w 12192000"/>
              <a:gd name="connsiteY183" fmla="*/ 1990867 h 2237474"/>
              <a:gd name="connsiteX184" fmla="*/ 2713522 w 12192000"/>
              <a:gd name="connsiteY184" fmla="*/ 1990173 h 2237474"/>
              <a:gd name="connsiteX185" fmla="*/ 2680597 w 12192000"/>
              <a:gd name="connsiteY185" fmla="*/ 1984996 h 2237474"/>
              <a:gd name="connsiteX186" fmla="*/ 2578178 w 12192000"/>
              <a:gd name="connsiteY186" fmla="*/ 1990531 h 2237474"/>
              <a:gd name="connsiteX187" fmla="*/ 2476147 w 12192000"/>
              <a:gd name="connsiteY187" fmla="*/ 1998305 h 2237474"/>
              <a:gd name="connsiteX188" fmla="*/ 2373568 w 12192000"/>
              <a:gd name="connsiteY188" fmla="*/ 2003219 h 2237474"/>
              <a:gd name="connsiteX189" fmla="*/ 2321399 w 12192000"/>
              <a:gd name="connsiteY189" fmla="*/ 1989467 h 2237474"/>
              <a:gd name="connsiteX190" fmla="*/ 2315525 w 12192000"/>
              <a:gd name="connsiteY190" fmla="*/ 1989708 h 2237474"/>
              <a:gd name="connsiteX191" fmla="*/ 2300792 w 12192000"/>
              <a:gd name="connsiteY191" fmla="*/ 1994290 h 2237474"/>
              <a:gd name="connsiteX192" fmla="*/ 2295469 w 12192000"/>
              <a:gd name="connsiteY192" fmla="*/ 1996659 h 2237474"/>
              <a:gd name="connsiteX193" fmla="*/ 2287219 w 12192000"/>
              <a:gd name="connsiteY193" fmla="*/ 1998750 h 2237474"/>
              <a:gd name="connsiteX194" fmla="*/ 2286948 w 12192000"/>
              <a:gd name="connsiteY194" fmla="*/ 1998596 h 2237474"/>
              <a:gd name="connsiteX195" fmla="*/ 2243069 w 12192000"/>
              <a:gd name="connsiteY195" fmla="*/ 2015111 h 2237474"/>
              <a:gd name="connsiteX196" fmla="*/ 2186609 w 12192000"/>
              <a:gd name="connsiteY196" fmla="*/ 2008263 h 2237474"/>
              <a:gd name="connsiteX197" fmla="*/ 2164831 w 12192000"/>
              <a:gd name="connsiteY197" fmla="*/ 2010143 h 2237474"/>
              <a:gd name="connsiteX198" fmla="*/ 2152836 w 12192000"/>
              <a:gd name="connsiteY198" fmla="*/ 2010048 h 2237474"/>
              <a:gd name="connsiteX199" fmla="*/ 2117102 w 12192000"/>
              <a:gd name="connsiteY199" fmla="*/ 2023004 h 2237474"/>
              <a:gd name="connsiteX200" fmla="*/ 2111935 w 12192000"/>
              <a:gd name="connsiteY200" fmla="*/ 2023163 h 2237474"/>
              <a:gd name="connsiteX201" fmla="*/ 2089991 w 12192000"/>
              <a:gd name="connsiteY201" fmla="*/ 2034193 h 2237474"/>
              <a:gd name="connsiteX202" fmla="*/ 2058061 w 12192000"/>
              <a:gd name="connsiteY202" fmla="*/ 2047942 h 2237474"/>
              <a:gd name="connsiteX203" fmla="*/ 2055737 w 12192000"/>
              <a:gd name="connsiteY203" fmla="*/ 2047704 h 2237474"/>
              <a:gd name="connsiteX204" fmla="*/ 2042244 w 12192000"/>
              <a:gd name="connsiteY204" fmla="*/ 2055560 h 2237474"/>
              <a:gd name="connsiteX205" fmla="*/ 1976224 w 12192000"/>
              <a:gd name="connsiteY205" fmla="*/ 2074257 h 2237474"/>
              <a:gd name="connsiteX206" fmla="*/ 1877728 w 12192000"/>
              <a:gd name="connsiteY206" fmla="*/ 2101004 h 2237474"/>
              <a:gd name="connsiteX207" fmla="*/ 1759056 w 12192000"/>
              <a:gd name="connsiteY207" fmla="*/ 2125608 h 2237474"/>
              <a:gd name="connsiteX208" fmla="*/ 1637948 w 12192000"/>
              <a:gd name="connsiteY208" fmla="*/ 2172597 h 2237474"/>
              <a:gd name="connsiteX209" fmla="*/ 1434549 w 12192000"/>
              <a:gd name="connsiteY209" fmla="*/ 2234522 h 2237474"/>
              <a:gd name="connsiteX210" fmla="*/ 1398481 w 12192000"/>
              <a:gd name="connsiteY210" fmla="*/ 2237074 h 2237474"/>
              <a:gd name="connsiteX211" fmla="*/ 1398407 w 12192000"/>
              <a:gd name="connsiteY211" fmla="*/ 2237095 h 2237474"/>
              <a:gd name="connsiteX212" fmla="*/ 1370962 w 12192000"/>
              <a:gd name="connsiteY212" fmla="*/ 2237474 h 2237474"/>
              <a:gd name="connsiteX213" fmla="*/ 1356367 w 12192000"/>
              <a:gd name="connsiteY213" fmla="*/ 2235089 h 2237474"/>
              <a:gd name="connsiteX214" fmla="*/ 1324828 w 12192000"/>
              <a:gd name="connsiteY214" fmla="*/ 2231968 h 2237474"/>
              <a:gd name="connsiteX215" fmla="*/ 1297744 w 12192000"/>
              <a:gd name="connsiteY215" fmla="*/ 2235849 h 2237474"/>
              <a:gd name="connsiteX216" fmla="*/ 1286236 w 12192000"/>
              <a:gd name="connsiteY216" fmla="*/ 2233135 h 2237474"/>
              <a:gd name="connsiteX217" fmla="*/ 1283504 w 12192000"/>
              <a:gd name="connsiteY217" fmla="*/ 2233797 h 2237474"/>
              <a:gd name="connsiteX218" fmla="*/ 1279765 w 12192000"/>
              <a:gd name="connsiteY218" fmla="*/ 2229639 h 2237474"/>
              <a:gd name="connsiteX219" fmla="*/ 1195347 w 12192000"/>
              <a:gd name="connsiteY219" fmla="*/ 2212354 h 2237474"/>
              <a:gd name="connsiteX220" fmla="*/ 970251 w 12192000"/>
              <a:gd name="connsiteY220" fmla="*/ 2221029 h 2237474"/>
              <a:gd name="connsiteX221" fmla="*/ 812914 w 12192000"/>
              <a:gd name="connsiteY221" fmla="*/ 2202752 h 2237474"/>
              <a:gd name="connsiteX222" fmla="*/ 800195 w 12192000"/>
              <a:gd name="connsiteY222" fmla="*/ 2209407 h 2237474"/>
              <a:gd name="connsiteX223" fmla="*/ 784978 w 12192000"/>
              <a:gd name="connsiteY223" fmla="*/ 2212360 h 2237474"/>
              <a:gd name="connsiteX224" fmla="*/ 681987 w 12192000"/>
              <a:gd name="connsiteY224" fmla="*/ 2216757 h 2237474"/>
              <a:gd name="connsiteX225" fmla="*/ 669923 w 12192000"/>
              <a:gd name="connsiteY225" fmla="*/ 2211682 h 2237474"/>
              <a:gd name="connsiteX226" fmla="*/ 648680 w 12192000"/>
              <a:gd name="connsiteY226" fmla="*/ 2206229 h 2237474"/>
              <a:gd name="connsiteX227" fmla="*/ 597225 w 12192000"/>
              <a:gd name="connsiteY227" fmla="*/ 2180999 h 2237474"/>
              <a:gd name="connsiteX228" fmla="*/ 558449 w 12192000"/>
              <a:gd name="connsiteY228" fmla="*/ 2182346 h 2237474"/>
              <a:gd name="connsiteX229" fmla="*/ 550517 w 12192000"/>
              <a:gd name="connsiteY229" fmla="*/ 2182060 h 2237474"/>
              <a:gd name="connsiteX230" fmla="*/ 550309 w 12192000"/>
              <a:gd name="connsiteY230" fmla="*/ 2181825 h 2237474"/>
              <a:gd name="connsiteX231" fmla="*/ 541836 w 12192000"/>
              <a:gd name="connsiteY231" fmla="*/ 2181063 h 2237474"/>
              <a:gd name="connsiteX232" fmla="*/ 536057 w 12192000"/>
              <a:gd name="connsiteY232" fmla="*/ 2181537 h 2237474"/>
              <a:gd name="connsiteX233" fmla="*/ 520671 w 12192000"/>
              <a:gd name="connsiteY233" fmla="*/ 2180980 h 2237474"/>
              <a:gd name="connsiteX234" fmla="*/ 515024 w 12192000"/>
              <a:gd name="connsiteY234" fmla="*/ 2179258 h 2237474"/>
              <a:gd name="connsiteX235" fmla="*/ 512278 w 12192000"/>
              <a:gd name="connsiteY235" fmla="*/ 2176369 h 2237474"/>
              <a:gd name="connsiteX236" fmla="*/ 480419 w 12192000"/>
              <a:gd name="connsiteY236" fmla="*/ 2167807 h 2237474"/>
              <a:gd name="connsiteX237" fmla="*/ 413835 w 12192000"/>
              <a:gd name="connsiteY237" fmla="*/ 2156783 h 2237474"/>
              <a:gd name="connsiteX238" fmla="*/ 376513 w 12192000"/>
              <a:gd name="connsiteY238" fmla="*/ 2154014 h 2237474"/>
              <a:gd name="connsiteX239" fmla="*/ 273386 w 12192000"/>
              <a:gd name="connsiteY239" fmla="*/ 2142551 h 2237474"/>
              <a:gd name="connsiteX240" fmla="*/ 169207 w 12192000"/>
              <a:gd name="connsiteY240" fmla="*/ 2128100 h 2237474"/>
              <a:gd name="connsiteX241" fmla="*/ 93149 w 12192000"/>
              <a:gd name="connsiteY241" fmla="*/ 2105324 h 2237474"/>
              <a:gd name="connsiteX242" fmla="*/ 88109 w 12192000"/>
              <a:gd name="connsiteY242" fmla="*/ 2106704 h 2237474"/>
              <a:gd name="connsiteX243" fmla="*/ 80022 w 12192000"/>
              <a:gd name="connsiteY243" fmla="*/ 2107254 h 2237474"/>
              <a:gd name="connsiteX244" fmla="*/ 79717 w 12192000"/>
              <a:gd name="connsiteY244" fmla="*/ 2107046 h 2237474"/>
              <a:gd name="connsiteX245" fmla="*/ 72352 w 12192000"/>
              <a:gd name="connsiteY245" fmla="*/ 2107991 h 2237474"/>
              <a:gd name="connsiteX246" fmla="*/ 37645 w 12192000"/>
              <a:gd name="connsiteY246" fmla="*/ 2115401 h 2237474"/>
              <a:gd name="connsiteX247" fmla="*/ 4572 w 12192000"/>
              <a:gd name="connsiteY247" fmla="*/ 2111091 h 2237474"/>
              <a:gd name="connsiteX248" fmla="*/ 0 w 12192000"/>
              <a:gd name="connsiteY248" fmla="*/ 2110468 h 2237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12192000" h="2237474">
                <a:moveTo>
                  <a:pt x="0" y="0"/>
                </a:moveTo>
                <a:lnTo>
                  <a:pt x="12192000" y="0"/>
                </a:lnTo>
                <a:lnTo>
                  <a:pt x="12192000" y="751299"/>
                </a:lnTo>
                <a:lnTo>
                  <a:pt x="12176759" y="759190"/>
                </a:lnTo>
                <a:cubicBezTo>
                  <a:pt x="12165968" y="763819"/>
                  <a:pt x="12157853" y="765770"/>
                  <a:pt x="12154948" y="762731"/>
                </a:cubicBezTo>
                <a:cubicBezTo>
                  <a:pt x="12116503" y="759396"/>
                  <a:pt x="12073342" y="763579"/>
                  <a:pt x="12047364" y="749662"/>
                </a:cubicBezTo>
                <a:cubicBezTo>
                  <a:pt x="12041261" y="730599"/>
                  <a:pt x="11914319" y="741909"/>
                  <a:pt x="11890686" y="732766"/>
                </a:cubicBezTo>
                <a:cubicBezTo>
                  <a:pt x="11832408" y="747890"/>
                  <a:pt x="11815359" y="777569"/>
                  <a:pt x="11782413" y="769868"/>
                </a:cubicBezTo>
                <a:cubicBezTo>
                  <a:pt x="11760031" y="763594"/>
                  <a:pt x="11675205" y="777151"/>
                  <a:pt x="11649954" y="749628"/>
                </a:cubicBezTo>
                <a:cubicBezTo>
                  <a:pt x="11608286" y="767874"/>
                  <a:pt x="11593031" y="740811"/>
                  <a:pt x="11560424" y="748017"/>
                </a:cubicBezTo>
                <a:cubicBezTo>
                  <a:pt x="11488916" y="747650"/>
                  <a:pt x="11449669" y="773362"/>
                  <a:pt x="11358455" y="747593"/>
                </a:cubicBezTo>
                <a:cubicBezTo>
                  <a:pt x="11316233" y="754756"/>
                  <a:pt x="11256313" y="713012"/>
                  <a:pt x="11165209" y="748852"/>
                </a:cubicBezTo>
                <a:cubicBezTo>
                  <a:pt x="11113345" y="753539"/>
                  <a:pt x="11140250" y="736122"/>
                  <a:pt x="11058755" y="749617"/>
                </a:cubicBezTo>
                <a:cubicBezTo>
                  <a:pt x="11036836" y="722990"/>
                  <a:pt x="10909903" y="759211"/>
                  <a:pt x="10884013" y="760728"/>
                </a:cubicBezTo>
                <a:cubicBezTo>
                  <a:pt x="10864519" y="743356"/>
                  <a:pt x="10853492" y="756172"/>
                  <a:pt x="10834688" y="757726"/>
                </a:cubicBezTo>
                <a:cubicBezTo>
                  <a:pt x="10826871" y="747343"/>
                  <a:pt x="10811086" y="746602"/>
                  <a:pt x="10805004" y="757573"/>
                </a:cubicBezTo>
                <a:cubicBezTo>
                  <a:pt x="10810951" y="784448"/>
                  <a:pt x="10744688" y="759043"/>
                  <a:pt x="10739478" y="776841"/>
                </a:cubicBezTo>
                <a:cubicBezTo>
                  <a:pt x="10678284" y="779408"/>
                  <a:pt x="10540854" y="756546"/>
                  <a:pt x="10458762" y="755400"/>
                </a:cubicBezTo>
                <a:cubicBezTo>
                  <a:pt x="10426976" y="747433"/>
                  <a:pt x="10362961" y="776166"/>
                  <a:pt x="10246919" y="769960"/>
                </a:cubicBezTo>
                <a:cubicBezTo>
                  <a:pt x="10231631" y="763610"/>
                  <a:pt x="10172943" y="749095"/>
                  <a:pt x="10167995" y="760843"/>
                </a:cubicBezTo>
                <a:cubicBezTo>
                  <a:pt x="10131971" y="759999"/>
                  <a:pt x="10021683" y="796978"/>
                  <a:pt x="9997044" y="780129"/>
                </a:cubicBezTo>
                <a:cubicBezTo>
                  <a:pt x="10001018" y="806225"/>
                  <a:pt x="9951331" y="779975"/>
                  <a:pt x="9943887" y="804141"/>
                </a:cubicBezTo>
                <a:lnTo>
                  <a:pt x="9918248" y="816628"/>
                </a:lnTo>
                <a:lnTo>
                  <a:pt x="9836148" y="858312"/>
                </a:lnTo>
                <a:lnTo>
                  <a:pt x="9823800" y="866604"/>
                </a:lnTo>
                <a:lnTo>
                  <a:pt x="9794684" y="864509"/>
                </a:lnTo>
                <a:lnTo>
                  <a:pt x="9778288" y="854362"/>
                </a:lnTo>
                <a:lnTo>
                  <a:pt x="9773886" y="857543"/>
                </a:lnTo>
                <a:cubicBezTo>
                  <a:pt x="9769008" y="863842"/>
                  <a:pt x="9766501" y="867741"/>
                  <a:pt x="9761459" y="862394"/>
                </a:cubicBezTo>
                <a:lnTo>
                  <a:pt x="9705768" y="894610"/>
                </a:lnTo>
                <a:cubicBezTo>
                  <a:pt x="9699860" y="897215"/>
                  <a:pt x="9692576" y="897590"/>
                  <a:pt x="9683005" y="894128"/>
                </a:cubicBezTo>
                <a:cubicBezTo>
                  <a:pt x="9664449" y="898200"/>
                  <a:pt x="9612100" y="914263"/>
                  <a:pt x="9594438" y="919051"/>
                </a:cubicBezTo>
                <a:lnTo>
                  <a:pt x="9577033" y="922857"/>
                </a:lnTo>
                <a:cubicBezTo>
                  <a:pt x="9568659" y="926175"/>
                  <a:pt x="9551353" y="936082"/>
                  <a:pt x="9544189" y="938966"/>
                </a:cubicBezTo>
                <a:cubicBezTo>
                  <a:pt x="9538380" y="940584"/>
                  <a:pt x="9541329" y="937538"/>
                  <a:pt x="9534048" y="940158"/>
                </a:cubicBezTo>
                <a:cubicBezTo>
                  <a:pt x="9533709" y="946069"/>
                  <a:pt x="9530854" y="951684"/>
                  <a:pt x="9500499" y="954680"/>
                </a:cubicBezTo>
                <a:cubicBezTo>
                  <a:pt x="9481230" y="968165"/>
                  <a:pt x="9456325" y="979029"/>
                  <a:pt x="9428195" y="986225"/>
                </a:cubicBezTo>
                <a:cubicBezTo>
                  <a:pt x="9422499" y="981315"/>
                  <a:pt x="9414660" y="991352"/>
                  <a:pt x="9410017" y="993931"/>
                </a:cubicBezTo>
                <a:cubicBezTo>
                  <a:pt x="9408360" y="990327"/>
                  <a:pt x="9395782" y="990863"/>
                  <a:pt x="9392919" y="994656"/>
                </a:cubicBezTo>
                <a:cubicBezTo>
                  <a:pt x="9310581" y="1024474"/>
                  <a:pt x="9345163" y="981210"/>
                  <a:pt x="9301293" y="1011593"/>
                </a:cubicBezTo>
                <a:cubicBezTo>
                  <a:pt x="9292916" y="1014346"/>
                  <a:pt x="9285483" y="1013807"/>
                  <a:pt x="9278619" y="1011878"/>
                </a:cubicBezTo>
                <a:lnTo>
                  <a:pt x="9268019" y="1007442"/>
                </a:lnTo>
                <a:lnTo>
                  <a:pt x="9234662" y="1023056"/>
                </a:lnTo>
                <a:cubicBezTo>
                  <a:pt x="9217868" y="1029197"/>
                  <a:pt x="9199852" y="1034202"/>
                  <a:pt x="9181033" y="1037921"/>
                </a:cubicBezTo>
                <a:cubicBezTo>
                  <a:pt x="9174974" y="1030923"/>
                  <a:pt x="9162516" y="1043719"/>
                  <a:pt x="9155969" y="1046804"/>
                </a:cubicBezTo>
                <a:cubicBezTo>
                  <a:pt x="9154734" y="1041866"/>
                  <a:pt x="9138567" y="1041606"/>
                  <a:pt x="9133985" y="1046450"/>
                </a:cubicBezTo>
                <a:cubicBezTo>
                  <a:pt x="9021681" y="1079910"/>
                  <a:pt x="9076377" y="1024799"/>
                  <a:pt x="9012987" y="1061986"/>
                </a:cubicBezTo>
                <a:lnTo>
                  <a:pt x="8968445" y="1052169"/>
                </a:lnTo>
                <a:lnTo>
                  <a:pt x="8958984" y="1057212"/>
                </a:lnTo>
                <a:cubicBezTo>
                  <a:pt x="8920115" y="1062770"/>
                  <a:pt x="8906181" y="1053838"/>
                  <a:pt x="8886001" y="1067468"/>
                </a:cubicBezTo>
                <a:cubicBezTo>
                  <a:pt x="8847384" y="1050046"/>
                  <a:pt x="8863283" y="1068286"/>
                  <a:pt x="8838610" y="1075091"/>
                </a:cubicBezTo>
                <a:cubicBezTo>
                  <a:pt x="8816007" y="1080079"/>
                  <a:pt x="8773923" y="1092257"/>
                  <a:pt x="8750383" y="1097387"/>
                </a:cubicBezTo>
                <a:cubicBezTo>
                  <a:pt x="8735450" y="1116502"/>
                  <a:pt x="8721220" y="1097372"/>
                  <a:pt x="8697365" y="1105869"/>
                </a:cubicBezTo>
                <a:cubicBezTo>
                  <a:pt x="8687037" y="1113735"/>
                  <a:pt x="8678781" y="1115961"/>
                  <a:pt x="8665605" y="1110791"/>
                </a:cubicBezTo>
                <a:cubicBezTo>
                  <a:pt x="8618410" y="1148662"/>
                  <a:pt x="8633049" y="1116609"/>
                  <a:pt x="8584946" y="1135226"/>
                </a:cubicBezTo>
                <a:cubicBezTo>
                  <a:pt x="8544020" y="1153499"/>
                  <a:pt x="8496232" y="1168229"/>
                  <a:pt x="8460755" y="1203427"/>
                </a:cubicBezTo>
                <a:cubicBezTo>
                  <a:pt x="8454928" y="1212828"/>
                  <a:pt x="8436573" y="1218574"/>
                  <a:pt x="8419755" y="1216260"/>
                </a:cubicBezTo>
                <a:cubicBezTo>
                  <a:pt x="8416861" y="1215863"/>
                  <a:pt x="8414124" y="1215234"/>
                  <a:pt x="8411626" y="1214397"/>
                </a:cubicBezTo>
                <a:cubicBezTo>
                  <a:pt x="8391326" y="1238641"/>
                  <a:pt x="8371389" y="1231045"/>
                  <a:pt x="8363469" y="1246658"/>
                </a:cubicBezTo>
                <a:cubicBezTo>
                  <a:pt x="8322316" y="1258746"/>
                  <a:pt x="8283162" y="1250600"/>
                  <a:pt x="8275497" y="1264396"/>
                </a:cubicBezTo>
                <a:cubicBezTo>
                  <a:pt x="8253233" y="1266996"/>
                  <a:pt x="8218383" y="1257577"/>
                  <a:pt x="8206287" y="1273060"/>
                </a:cubicBezTo>
                <a:cubicBezTo>
                  <a:pt x="8200396" y="1262794"/>
                  <a:pt x="8183827" y="1285000"/>
                  <a:pt x="8168705" y="1279956"/>
                </a:cubicBezTo>
                <a:cubicBezTo>
                  <a:pt x="8157611" y="1275235"/>
                  <a:pt x="8149996" y="1280870"/>
                  <a:pt x="8139997" y="1282713"/>
                </a:cubicBezTo>
                <a:cubicBezTo>
                  <a:pt x="8125566" y="1279776"/>
                  <a:pt x="8084128" y="1294221"/>
                  <a:pt x="8074238" y="1301895"/>
                </a:cubicBezTo>
                <a:cubicBezTo>
                  <a:pt x="8052170" y="1326903"/>
                  <a:pt x="7986951" y="1319381"/>
                  <a:pt x="7968292" y="1338779"/>
                </a:cubicBezTo>
                <a:cubicBezTo>
                  <a:pt x="7960694" y="1342282"/>
                  <a:pt x="7952937" y="1344333"/>
                  <a:pt x="7945122" y="1345477"/>
                </a:cubicBezTo>
                <a:lnTo>
                  <a:pt x="7922771" y="1346645"/>
                </a:lnTo>
                <a:lnTo>
                  <a:pt x="7915461" y="1342919"/>
                </a:lnTo>
                <a:lnTo>
                  <a:pt x="7902328" y="1345865"/>
                </a:lnTo>
                <a:lnTo>
                  <a:pt x="7898322" y="1345689"/>
                </a:lnTo>
                <a:lnTo>
                  <a:pt x="7875879" y="1345646"/>
                </a:lnTo>
                <a:cubicBezTo>
                  <a:pt x="7890672" y="1367295"/>
                  <a:pt x="7816428" y="1353520"/>
                  <a:pt x="7840612" y="1369373"/>
                </a:cubicBezTo>
                <a:cubicBezTo>
                  <a:pt x="7803208" y="1375918"/>
                  <a:pt x="7836041" y="1389289"/>
                  <a:pt x="7786819" y="1378970"/>
                </a:cubicBezTo>
                <a:cubicBezTo>
                  <a:pt x="7732613" y="1405648"/>
                  <a:pt x="7587405" y="1382806"/>
                  <a:pt x="7548172" y="1417460"/>
                </a:cubicBezTo>
                <a:cubicBezTo>
                  <a:pt x="7551327" y="1405830"/>
                  <a:pt x="7499280" y="1470447"/>
                  <a:pt x="7483437" y="1478152"/>
                </a:cubicBezTo>
                <a:cubicBezTo>
                  <a:pt x="7446517" y="1491067"/>
                  <a:pt x="7432754" y="1502351"/>
                  <a:pt x="7377870" y="1523319"/>
                </a:cubicBezTo>
                <a:cubicBezTo>
                  <a:pt x="7324166" y="1536168"/>
                  <a:pt x="7290459" y="1563749"/>
                  <a:pt x="7230737" y="1562633"/>
                </a:cubicBezTo>
                <a:cubicBezTo>
                  <a:pt x="7229794" y="1566487"/>
                  <a:pt x="7227568" y="1569908"/>
                  <a:pt x="7224458" y="1573008"/>
                </a:cubicBezTo>
                <a:lnTo>
                  <a:pt x="7213486" y="1580987"/>
                </a:lnTo>
                <a:lnTo>
                  <a:pt x="7210972" y="1580856"/>
                </a:lnTo>
                <a:lnTo>
                  <a:pt x="7183121" y="1595162"/>
                </a:lnTo>
                <a:lnTo>
                  <a:pt x="7164601" y="1606490"/>
                </a:lnTo>
                <a:lnTo>
                  <a:pt x="7159286" y="1606850"/>
                </a:lnTo>
                <a:cubicBezTo>
                  <a:pt x="7150961" y="1609262"/>
                  <a:pt x="7125743" y="1618162"/>
                  <a:pt x="7114651" y="1620959"/>
                </a:cubicBezTo>
                <a:cubicBezTo>
                  <a:pt x="7109310" y="1606138"/>
                  <a:pt x="7106695" y="1617324"/>
                  <a:pt x="7092727" y="1623628"/>
                </a:cubicBezTo>
                <a:cubicBezTo>
                  <a:pt x="7081313" y="1602012"/>
                  <a:pt x="7049394" y="1627301"/>
                  <a:pt x="7031309" y="1619451"/>
                </a:cubicBezTo>
                <a:cubicBezTo>
                  <a:pt x="7021305" y="1624569"/>
                  <a:pt x="7010515" y="1629587"/>
                  <a:pt x="6999084" y="1634317"/>
                </a:cubicBezTo>
                <a:lnTo>
                  <a:pt x="6992107" y="1636860"/>
                </a:lnTo>
                <a:lnTo>
                  <a:pt x="6991765" y="1636725"/>
                </a:lnTo>
                <a:cubicBezTo>
                  <a:pt x="6989813" y="1636884"/>
                  <a:pt x="6987353" y="1637572"/>
                  <a:pt x="6983996" y="1639040"/>
                </a:cubicBezTo>
                <a:lnTo>
                  <a:pt x="6979383" y="1641496"/>
                </a:lnTo>
                <a:lnTo>
                  <a:pt x="6900177" y="1636016"/>
                </a:lnTo>
                <a:cubicBezTo>
                  <a:pt x="6859708" y="1641136"/>
                  <a:pt x="6829973" y="1628753"/>
                  <a:pt x="6795372" y="1644845"/>
                </a:cubicBezTo>
                <a:cubicBezTo>
                  <a:pt x="6757466" y="1649571"/>
                  <a:pt x="6723150" y="1647290"/>
                  <a:pt x="6692251" y="1656357"/>
                </a:cubicBezTo>
                <a:cubicBezTo>
                  <a:pt x="6678032" y="1652894"/>
                  <a:pt x="6665282" y="1652445"/>
                  <a:pt x="6655235" y="1661869"/>
                </a:cubicBezTo>
                <a:cubicBezTo>
                  <a:pt x="6619334" y="1664040"/>
                  <a:pt x="6608179" y="1654034"/>
                  <a:pt x="6587857" y="1665769"/>
                </a:cubicBezTo>
                <a:lnTo>
                  <a:pt x="6554894" y="1664428"/>
                </a:lnTo>
                <a:lnTo>
                  <a:pt x="6551579" y="1662213"/>
                </a:lnTo>
                <a:lnTo>
                  <a:pt x="6545693" y="1661776"/>
                </a:lnTo>
                <a:lnTo>
                  <a:pt x="6530561" y="1664619"/>
                </a:lnTo>
                <a:lnTo>
                  <a:pt x="6525028" y="1666354"/>
                </a:lnTo>
                <a:cubicBezTo>
                  <a:pt x="6521154" y="1667301"/>
                  <a:pt x="6518510" y="1667613"/>
                  <a:pt x="6516595" y="1667475"/>
                </a:cubicBezTo>
                <a:lnTo>
                  <a:pt x="6516340" y="1667291"/>
                </a:lnTo>
                <a:lnTo>
                  <a:pt x="6508541" y="1668757"/>
                </a:lnTo>
                <a:cubicBezTo>
                  <a:pt x="6495493" y="1671715"/>
                  <a:pt x="6482908" y="1675051"/>
                  <a:pt x="6471012" y="1678604"/>
                </a:cubicBezTo>
                <a:cubicBezTo>
                  <a:pt x="6457809" y="1668164"/>
                  <a:pt x="6415506" y="1688334"/>
                  <a:pt x="6415265" y="1665317"/>
                </a:cubicBezTo>
                <a:cubicBezTo>
                  <a:pt x="6399063" y="1669446"/>
                  <a:pt x="6391173" y="1680085"/>
                  <a:pt x="6393343" y="1664672"/>
                </a:cubicBezTo>
                <a:lnTo>
                  <a:pt x="6380457" y="1662376"/>
                </a:lnTo>
                <a:lnTo>
                  <a:pt x="6280959" y="1689329"/>
                </a:lnTo>
                <a:lnTo>
                  <a:pt x="6266765" y="1695560"/>
                </a:lnTo>
                <a:cubicBezTo>
                  <a:pt x="6262331" y="1698152"/>
                  <a:pt x="6258580" y="1701192"/>
                  <a:pt x="6255823" y="1704850"/>
                </a:cubicBezTo>
                <a:cubicBezTo>
                  <a:pt x="6200184" y="1694834"/>
                  <a:pt x="6155082" y="1716996"/>
                  <a:pt x="6098321" y="1721646"/>
                </a:cubicBezTo>
                <a:cubicBezTo>
                  <a:pt x="6036511" y="1734126"/>
                  <a:pt x="5902526" y="1770074"/>
                  <a:pt x="5880652" y="1779643"/>
                </a:cubicBezTo>
                <a:cubicBezTo>
                  <a:pt x="5862008" y="1784877"/>
                  <a:pt x="5777344" y="1786304"/>
                  <a:pt x="5785959" y="1775307"/>
                </a:cubicBezTo>
                <a:cubicBezTo>
                  <a:pt x="5732223" y="1803618"/>
                  <a:pt x="5707481" y="1784706"/>
                  <a:pt x="5643534" y="1802919"/>
                </a:cubicBezTo>
                <a:lnTo>
                  <a:pt x="5518799" y="1818312"/>
                </a:lnTo>
                <a:lnTo>
                  <a:pt x="5505014" y="1819259"/>
                </a:lnTo>
                <a:lnTo>
                  <a:pt x="5499949" y="1814490"/>
                </a:lnTo>
                <a:lnTo>
                  <a:pt x="5453307" y="1815450"/>
                </a:lnTo>
                <a:cubicBezTo>
                  <a:pt x="5433075" y="1827706"/>
                  <a:pt x="5395563" y="1821122"/>
                  <a:pt x="5364192" y="1826074"/>
                </a:cubicBezTo>
                <a:lnTo>
                  <a:pt x="5350380" y="1830891"/>
                </a:lnTo>
                <a:lnTo>
                  <a:pt x="5259633" y="1837160"/>
                </a:lnTo>
                <a:lnTo>
                  <a:pt x="5197513" y="1844718"/>
                </a:lnTo>
                <a:lnTo>
                  <a:pt x="5184170" y="1849402"/>
                </a:lnTo>
                <a:lnTo>
                  <a:pt x="5168852" y="1844846"/>
                </a:lnTo>
                <a:cubicBezTo>
                  <a:pt x="5166986" y="1843561"/>
                  <a:pt x="5165478" y="1842127"/>
                  <a:pt x="5164370" y="1840597"/>
                </a:cubicBezTo>
                <a:lnTo>
                  <a:pt x="5114927" y="1847827"/>
                </a:lnTo>
                <a:lnTo>
                  <a:pt x="5108970" y="1847935"/>
                </a:lnTo>
                <a:lnTo>
                  <a:pt x="5067961" y="1845917"/>
                </a:lnTo>
                <a:lnTo>
                  <a:pt x="5007075" y="1838626"/>
                </a:lnTo>
                <a:cubicBezTo>
                  <a:pt x="4987003" y="1833546"/>
                  <a:pt x="4969259" y="1814096"/>
                  <a:pt x="4944087" y="1823332"/>
                </a:cubicBezTo>
                <a:cubicBezTo>
                  <a:pt x="4949882" y="1812650"/>
                  <a:pt x="4914396" y="1826154"/>
                  <a:pt x="4907662" y="1816900"/>
                </a:cubicBezTo>
                <a:cubicBezTo>
                  <a:pt x="4903760" y="1809237"/>
                  <a:pt x="4892087" y="1811549"/>
                  <a:pt x="4882386" y="1809844"/>
                </a:cubicBezTo>
                <a:cubicBezTo>
                  <a:pt x="4874062" y="1802609"/>
                  <a:pt x="4826962" y="1801349"/>
                  <a:pt x="4811440" y="1804655"/>
                </a:cubicBezTo>
                <a:cubicBezTo>
                  <a:pt x="4768806" y="1818748"/>
                  <a:pt x="4725356" y="1790961"/>
                  <a:pt x="4691075" y="1801389"/>
                </a:cubicBezTo>
                <a:cubicBezTo>
                  <a:pt x="4663743" y="1799478"/>
                  <a:pt x="4655044" y="1795479"/>
                  <a:pt x="4647449" y="1793181"/>
                </a:cubicBezTo>
                <a:lnTo>
                  <a:pt x="4645504" y="1787606"/>
                </a:lnTo>
                <a:lnTo>
                  <a:pt x="4632229" y="1785815"/>
                </a:lnTo>
                <a:lnTo>
                  <a:pt x="4629273" y="1784355"/>
                </a:lnTo>
                <a:cubicBezTo>
                  <a:pt x="4623639" y="1781544"/>
                  <a:pt x="4617950" y="1778917"/>
                  <a:pt x="4611738" y="1776964"/>
                </a:cubicBezTo>
                <a:cubicBezTo>
                  <a:pt x="4601379" y="1800272"/>
                  <a:pt x="4557197" y="1764196"/>
                  <a:pt x="4560070" y="1785640"/>
                </a:cubicBezTo>
                <a:lnTo>
                  <a:pt x="4536503" y="1785334"/>
                </a:lnTo>
                <a:lnTo>
                  <a:pt x="4513724" y="1791996"/>
                </a:lnTo>
                <a:lnTo>
                  <a:pt x="4501513" y="1799835"/>
                </a:lnTo>
                <a:lnTo>
                  <a:pt x="4459076" y="1813003"/>
                </a:lnTo>
                <a:lnTo>
                  <a:pt x="4459810" y="1797886"/>
                </a:lnTo>
                <a:lnTo>
                  <a:pt x="4379064" y="1817177"/>
                </a:lnTo>
                <a:lnTo>
                  <a:pt x="4319209" y="1834833"/>
                </a:lnTo>
                <a:lnTo>
                  <a:pt x="4306907" y="1841641"/>
                </a:lnTo>
                <a:lnTo>
                  <a:pt x="4290981" y="1839677"/>
                </a:lnTo>
                <a:cubicBezTo>
                  <a:pt x="4288909" y="1838717"/>
                  <a:pt x="4287163" y="1837555"/>
                  <a:pt x="4285792" y="1836231"/>
                </a:cubicBezTo>
                <a:lnTo>
                  <a:pt x="4238372" y="1851480"/>
                </a:lnTo>
                <a:lnTo>
                  <a:pt x="4232517" y="1852567"/>
                </a:lnTo>
                <a:lnTo>
                  <a:pt x="4191732" y="1857328"/>
                </a:lnTo>
                <a:lnTo>
                  <a:pt x="4065532" y="1855477"/>
                </a:lnTo>
                <a:cubicBezTo>
                  <a:pt x="4069305" y="1844009"/>
                  <a:pt x="4036780" y="1863138"/>
                  <a:pt x="4028460" y="1855137"/>
                </a:cubicBezTo>
                <a:cubicBezTo>
                  <a:pt x="4023224" y="1848238"/>
                  <a:pt x="4012138" y="1852433"/>
                  <a:pt x="4002267" y="1852352"/>
                </a:cubicBezTo>
                <a:cubicBezTo>
                  <a:pt x="3992749" y="1846600"/>
                  <a:pt x="3946095" y="1853107"/>
                  <a:pt x="3931396" y="1858915"/>
                </a:cubicBezTo>
                <a:cubicBezTo>
                  <a:pt x="3891932" y="1879798"/>
                  <a:pt x="3844059" y="1859600"/>
                  <a:pt x="3812162" y="1875501"/>
                </a:cubicBezTo>
                <a:cubicBezTo>
                  <a:pt x="3784875" y="1878116"/>
                  <a:pt x="3775574" y="1875612"/>
                  <a:pt x="3767672" y="1874600"/>
                </a:cubicBezTo>
                <a:lnTo>
                  <a:pt x="3764741" y="1869433"/>
                </a:lnTo>
                <a:lnTo>
                  <a:pt x="3751332" y="1869854"/>
                </a:lnTo>
                <a:lnTo>
                  <a:pt x="3748155" y="1868903"/>
                </a:lnTo>
                <a:cubicBezTo>
                  <a:pt x="3742091" y="1867062"/>
                  <a:pt x="3736007" y="1865414"/>
                  <a:pt x="3729530" y="1864513"/>
                </a:cubicBezTo>
                <a:cubicBezTo>
                  <a:pt x="3723549" y="1889158"/>
                  <a:pt x="3673453" y="1860919"/>
                  <a:pt x="3680177" y="1881552"/>
                </a:cubicBezTo>
                <a:cubicBezTo>
                  <a:pt x="3643549" y="1880892"/>
                  <a:pt x="3599470" y="1913398"/>
                  <a:pt x="3567259" y="1893482"/>
                </a:cubicBezTo>
                <a:cubicBezTo>
                  <a:pt x="3512865" y="1897927"/>
                  <a:pt x="3463644" y="1898121"/>
                  <a:pt x="3405770" y="1904591"/>
                </a:cubicBezTo>
                <a:cubicBezTo>
                  <a:pt x="3361027" y="1917619"/>
                  <a:pt x="3312439" y="1902759"/>
                  <a:pt x="3280097" y="1919610"/>
                </a:cubicBezTo>
                <a:cubicBezTo>
                  <a:pt x="3228353" y="1917339"/>
                  <a:pt x="3163854" y="1927961"/>
                  <a:pt x="3123424" y="1952930"/>
                </a:cubicBezTo>
                <a:cubicBezTo>
                  <a:pt x="3067921" y="1955455"/>
                  <a:pt x="3058626" y="1970554"/>
                  <a:pt x="3009910" y="1957866"/>
                </a:cubicBezTo>
                <a:cubicBezTo>
                  <a:pt x="3005875" y="1961558"/>
                  <a:pt x="3001138" y="1964570"/>
                  <a:pt x="2995934" y="1967085"/>
                </a:cubicBezTo>
                <a:lnTo>
                  <a:pt x="2980071" y="1972988"/>
                </a:lnTo>
                <a:lnTo>
                  <a:pt x="2978094" y="1972369"/>
                </a:lnTo>
                <a:lnTo>
                  <a:pt x="2942858" y="1981367"/>
                </a:lnTo>
                <a:lnTo>
                  <a:pt x="2875436" y="1996977"/>
                </a:lnTo>
                <a:lnTo>
                  <a:pt x="2874892" y="1996085"/>
                </a:lnTo>
                <a:cubicBezTo>
                  <a:pt x="2872808" y="1994277"/>
                  <a:pt x="2869648" y="1993306"/>
                  <a:pt x="2864145" y="1994061"/>
                </a:cubicBezTo>
                <a:cubicBezTo>
                  <a:pt x="2872218" y="1978115"/>
                  <a:pt x="2860603" y="1988862"/>
                  <a:pt x="2843662" y="1992498"/>
                </a:cubicBezTo>
                <a:cubicBezTo>
                  <a:pt x="2852423" y="1968542"/>
                  <a:pt x="2804535" y="1987804"/>
                  <a:pt x="2796128" y="1976403"/>
                </a:cubicBezTo>
                <a:cubicBezTo>
                  <a:pt x="2783487" y="1979614"/>
                  <a:pt x="2770278" y="1982573"/>
                  <a:pt x="2756784" y="1985116"/>
                </a:cubicBezTo>
                <a:lnTo>
                  <a:pt x="2748833" y="1986323"/>
                </a:lnTo>
                <a:cubicBezTo>
                  <a:pt x="2748775" y="1986256"/>
                  <a:pt x="2748719" y="1986188"/>
                  <a:pt x="2748661" y="1986122"/>
                </a:cubicBezTo>
                <a:cubicBezTo>
                  <a:pt x="2746906" y="1985902"/>
                  <a:pt x="2744280" y="1986117"/>
                  <a:pt x="2740251" y="1986946"/>
                </a:cubicBezTo>
                <a:lnTo>
                  <a:pt x="2718916" y="1990867"/>
                </a:lnTo>
                <a:lnTo>
                  <a:pt x="2713522" y="1990173"/>
                </a:lnTo>
                <a:lnTo>
                  <a:pt x="2680597" y="1984996"/>
                </a:lnTo>
                <a:cubicBezTo>
                  <a:pt x="2658416" y="1985461"/>
                  <a:pt x="2612251" y="1988312"/>
                  <a:pt x="2578178" y="1990531"/>
                </a:cubicBezTo>
                <a:cubicBezTo>
                  <a:pt x="2545413" y="1998704"/>
                  <a:pt x="2513846" y="1994934"/>
                  <a:pt x="2476147" y="1998305"/>
                </a:cubicBezTo>
                <a:cubicBezTo>
                  <a:pt x="2437134" y="2013637"/>
                  <a:pt x="2413847" y="1999542"/>
                  <a:pt x="2373568" y="2003219"/>
                </a:cubicBezTo>
                <a:cubicBezTo>
                  <a:pt x="2341422" y="2024631"/>
                  <a:pt x="2342856" y="1992997"/>
                  <a:pt x="2321399" y="1989467"/>
                </a:cubicBezTo>
                <a:lnTo>
                  <a:pt x="2315525" y="1989708"/>
                </a:lnTo>
                <a:lnTo>
                  <a:pt x="2300792" y="1994290"/>
                </a:lnTo>
                <a:lnTo>
                  <a:pt x="2295469" y="1996659"/>
                </a:lnTo>
                <a:cubicBezTo>
                  <a:pt x="2291722" y="1998049"/>
                  <a:pt x="2289127" y="1998665"/>
                  <a:pt x="2287219" y="1998750"/>
                </a:cubicBezTo>
                <a:lnTo>
                  <a:pt x="2286948" y="1998596"/>
                </a:lnTo>
                <a:lnTo>
                  <a:pt x="2243069" y="2015111"/>
                </a:lnTo>
                <a:cubicBezTo>
                  <a:pt x="2229030" y="2006206"/>
                  <a:pt x="2188966" y="2031217"/>
                  <a:pt x="2186609" y="2008263"/>
                </a:cubicBezTo>
                <a:cubicBezTo>
                  <a:pt x="2170936" y="2014251"/>
                  <a:pt x="2164097" y="2025782"/>
                  <a:pt x="2164831" y="2010143"/>
                </a:cubicBezTo>
                <a:cubicBezTo>
                  <a:pt x="2159536" y="2011705"/>
                  <a:pt x="2155830" y="2011340"/>
                  <a:pt x="2152836" y="2010048"/>
                </a:cubicBezTo>
                <a:lnTo>
                  <a:pt x="2117102" y="2023004"/>
                </a:lnTo>
                <a:lnTo>
                  <a:pt x="2111935" y="2023163"/>
                </a:lnTo>
                <a:lnTo>
                  <a:pt x="2089991" y="2034193"/>
                </a:lnTo>
                <a:lnTo>
                  <a:pt x="2058061" y="2047942"/>
                </a:lnTo>
                <a:lnTo>
                  <a:pt x="2055737" y="2047704"/>
                </a:lnTo>
                <a:lnTo>
                  <a:pt x="2042244" y="2055560"/>
                </a:lnTo>
                <a:cubicBezTo>
                  <a:pt x="2038090" y="2058656"/>
                  <a:pt x="1978623" y="2070285"/>
                  <a:pt x="1976224" y="2074257"/>
                </a:cubicBezTo>
                <a:cubicBezTo>
                  <a:pt x="1920172" y="2070662"/>
                  <a:pt x="1933546" y="2089824"/>
                  <a:pt x="1877728" y="2101004"/>
                </a:cubicBezTo>
                <a:cubicBezTo>
                  <a:pt x="1839146" y="2101989"/>
                  <a:pt x="1818769" y="2108983"/>
                  <a:pt x="1759056" y="2125608"/>
                </a:cubicBezTo>
                <a:cubicBezTo>
                  <a:pt x="1719091" y="2137539"/>
                  <a:pt x="1691494" y="2161097"/>
                  <a:pt x="1637948" y="2172597"/>
                </a:cubicBezTo>
                <a:cubicBezTo>
                  <a:pt x="1587306" y="2207053"/>
                  <a:pt x="1496241" y="2208973"/>
                  <a:pt x="1434549" y="2234522"/>
                </a:cubicBezTo>
                <a:cubicBezTo>
                  <a:pt x="1402655" y="2224964"/>
                  <a:pt x="1409212" y="2231152"/>
                  <a:pt x="1398481" y="2237074"/>
                </a:cubicBezTo>
                <a:cubicBezTo>
                  <a:pt x="1398456" y="2237082"/>
                  <a:pt x="1398432" y="2237089"/>
                  <a:pt x="1398407" y="2237095"/>
                </a:cubicBezTo>
                <a:lnTo>
                  <a:pt x="1370962" y="2237474"/>
                </a:lnTo>
                <a:lnTo>
                  <a:pt x="1356367" y="2235089"/>
                </a:lnTo>
                <a:cubicBezTo>
                  <a:pt x="1346056" y="2233320"/>
                  <a:pt x="1335986" y="2231930"/>
                  <a:pt x="1324828" y="2231968"/>
                </a:cubicBezTo>
                <a:lnTo>
                  <a:pt x="1297744" y="2235849"/>
                </a:lnTo>
                <a:lnTo>
                  <a:pt x="1286236" y="2233135"/>
                </a:lnTo>
                <a:lnTo>
                  <a:pt x="1283504" y="2233797"/>
                </a:lnTo>
                <a:lnTo>
                  <a:pt x="1279765" y="2229639"/>
                </a:lnTo>
                <a:cubicBezTo>
                  <a:pt x="1260110" y="2221111"/>
                  <a:pt x="1209850" y="2211602"/>
                  <a:pt x="1195347" y="2212354"/>
                </a:cubicBezTo>
                <a:cubicBezTo>
                  <a:pt x="1171903" y="2216875"/>
                  <a:pt x="1033292" y="2222456"/>
                  <a:pt x="970251" y="2221029"/>
                </a:cubicBezTo>
                <a:cubicBezTo>
                  <a:pt x="913858" y="2213074"/>
                  <a:pt x="864984" y="2224767"/>
                  <a:pt x="812914" y="2202752"/>
                </a:cubicBezTo>
                <a:cubicBezTo>
                  <a:pt x="809419" y="2205714"/>
                  <a:pt x="805091" y="2207855"/>
                  <a:pt x="800195" y="2209407"/>
                </a:cubicBezTo>
                <a:lnTo>
                  <a:pt x="784978" y="2212360"/>
                </a:lnTo>
                <a:lnTo>
                  <a:pt x="681987" y="2216757"/>
                </a:lnTo>
                <a:lnTo>
                  <a:pt x="669923" y="2211682"/>
                </a:lnTo>
                <a:cubicBezTo>
                  <a:pt x="675432" y="2197125"/>
                  <a:pt x="665394" y="2205767"/>
                  <a:pt x="648680" y="2206229"/>
                </a:cubicBezTo>
                <a:cubicBezTo>
                  <a:pt x="653511" y="2183723"/>
                  <a:pt x="607806" y="2194090"/>
                  <a:pt x="597225" y="2180999"/>
                </a:cubicBezTo>
                <a:cubicBezTo>
                  <a:pt x="584838" y="2181847"/>
                  <a:pt x="571827" y="2182333"/>
                  <a:pt x="558449" y="2182346"/>
                </a:cubicBezTo>
                <a:lnTo>
                  <a:pt x="550517" y="2182060"/>
                </a:lnTo>
                <a:lnTo>
                  <a:pt x="550309" y="2181825"/>
                </a:lnTo>
                <a:cubicBezTo>
                  <a:pt x="548471" y="2181269"/>
                  <a:pt x="545824" y="2180990"/>
                  <a:pt x="541836" y="2181063"/>
                </a:cubicBezTo>
                <a:lnTo>
                  <a:pt x="536057" y="2181537"/>
                </a:lnTo>
                <a:lnTo>
                  <a:pt x="520671" y="2180980"/>
                </a:lnTo>
                <a:lnTo>
                  <a:pt x="515024" y="2179258"/>
                </a:lnTo>
                <a:lnTo>
                  <a:pt x="512278" y="2176369"/>
                </a:lnTo>
                <a:lnTo>
                  <a:pt x="480419" y="2167807"/>
                </a:lnTo>
                <a:cubicBezTo>
                  <a:pt x="458012" y="2174781"/>
                  <a:pt x="449332" y="2162566"/>
                  <a:pt x="413835" y="2156783"/>
                </a:cubicBezTo>
                <a:cubicBezTo>
                  <a:pt x="401959" y="2163765"/>
                  <a:pt x="389622" y="2160522"/>
                  <a:pt x="376513" y="2154014"/>
                </a:cubicBezTo>
                <a:cubicBezTo>
                  <a:pt x="344376" y="2156059"/>
                  <a:pt x="311403" y="2146283"/>
                  <a:pt x="273386" y="2142551"/>
                </a:cubicBezTo>
                <a:cubicBezTo>
                  <a:pt x="236093" y="2150634"/>
                  <a:pt x="209811" y="2132011"/>
                  <a:pt x="169207" y="2128100"/>
                </a:cubicBezTo>
                <a:lnTo>
                  <a:pt x="93149" y="2105324"/>
                </a:lnTo>
                <a:lnTo>
                  <a:pt x="88109" y="2106704"/>
                </a:lnTo>
                <a:cubicBezTo>
                  <a:pt x="84511" y="2107398"/>
                  <a:pt x="81960" y="2107528"/>
                  <a:pt x="80022" y="2107254"/>
                </a:cubicBezTo>
                <a:lnTo>
                  <a:pt x="79717" y="2107046"/>
                </a:lnTo>
                <a:lnTo>
                  <a:pt x="72352" y="2107991"/>
                </a:lnTo>
                <a:cubicBezTo>
                  <a:pt x="60160" y="2110089"/>
                  <a:pt x="48530" y="2112610"/>
                  <a:pt x="37645" y="2115401"/>
                </a:cubicBezTo>
                <a:cubicBezTo>
                  <a:pt x="29688" y="2109582"/>
                  <a:pt x="16534" y="2111084"/>
                  <a:pt x="4572" y="2111091"/>
                </a:cubicBezTo>
                <a:lnTo>
                  <a:pt x="0" y="2110468"/>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7" y="741082"/>
            <a:ext cx="9274512" cy="949606"/>
          </a:xfrm>
        </p:spPr>
        <p:txBody>
          <a:bodyPr>
            <a:normAutofit/>
          </a:bodyPr>
          <a:lstStyle/>
          <a:p>
            <a:r>
              <a:rPr lang="en-US" altLang="en-US"/>
              <a:t>The parallel-axis </a:t>
            </a:r>
            <a:r>
              <a:rPr lang="en-US" altLang="en-US" dirty="0"/>
              <a:t>t</a:t>
            </a:r>
            <a:r>
              <a:rPr lang="en-US" altLang="en-US"/>
              <a:t>heorem</a:t>
            </a:r>
            <a:endParaRPr lang="en-US" dirty="0"/>
          </a:p>
        </p:txBody>
      </p:sp>
      <p:sp>
        <p:nvSpPr>
          <p:cNvPr id="16" name="Freeform: Shape 15">
            <a:extLst>
              <a:ext uri="{FF2B5EF4-FFF2-40B4-BE49-F238E27FC236}">
                <a16:creationId xmlns:a16="http://schemas.microsoft.com/office/drawing/2014/main" id="{3501A971-CEBD-4E4B-8529-3BB4F4100C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60460" y="6189260"/>
            <a:ext cx="7831541" cy="668740"/>
          </a:xfrm>
          <a:custGeom>
            <a:avLst/>
            <a:gdLst>
              <a:gd name="connsiteX0" fmla="*/ 4686423 w 9517857"/>
              <a:gd name="connsiteY0" fmla="*/ 247919 h 918356"/>
              <a:gd name="connsiteX1" fmla="*/ 4689051 w 9517857"/>
              <a:gd name="connsiteY1" fmla="*/ 250968 h 918356"/>
              <a:gd name="connsiteX2" fmla="*/ 4687244 w 9517857"/>
              <a:gd name="connsiteY2" fmla="*/ 251298 h 918356"/>
              <a:gd name="connsiteX3" fmla="*/ 4685225 w 9517857"/>
              <a:gd name="connsiteY3" fmla="*/ 246530 h 918356"/>
              <a:gd name="connsiteX4" fmla="*/ 4686133 w 9517857"/>
              <a:gd name="connsiteY4" fmla="*/ 246727 h 918356"/>
              <a:gd name="connsiteX5" fmla="*/ 4686423 w 9517857"/>
              <a:gd name="connsiteY5" fmla="*/ 247919 h 918356"/>
              <a:gd name="connsiteX6" fmla="*/ 9517856 w 9517857"/>
              <a:gd name="connsiteY6" fmla="*/ 0 h 918356"/>
              <a:gd name="connsiteX7" fmla="*/ 9517857 w 9517857"/>
              <a:gd name="connsiteY7" fmla="*/ 12 h 918356"/>
              <a:gd name="connsiteX8" fmla="*/ 9517857 w 9517857"/>
              <a:gd name="connsiteY8" fmla="*/ 918356 h 918356"/>
              <a:gd name="connsiteX9" fmla="*/ 14604 w 9517857"/>
              <a:gd name="connsiteY9" fmla="*/ 918356 h 918356"/>
              <a:gd name="connsiteX10" fmla="*/ 12841 w 9517857"/>
              <a:gd name="connsiteY10" fmla="*/ 917763 h 918356"/>
              <a:gd name="connsiteX11" fmla="*/ 93 w 9517857"/>
              <a:gd name="connsiteY11" fmla="*/ 912471 h 918356"/>
              <a:gd name="connsiteX12" fmla="*/ 58674 w 9517857"/>
              <a:gd name="connsiteY12" fmla="*/ 890322 h 918356"/>
              <a:gd name="connsiteX13" fmla="*/ 275005 w 9517857"/>
              <a:gd name="connsiteY13" fmla="*/ 807229 h 918356"/>
              <a:gd name="connsiteX14" fmla="*/ 587824 w 9517857"/>
              <a:gd name="connsiteY14" fmla="*/ 798195 h 918356"/>
              <a:gd name="connsiteX15" fmla="*/ 651826 w 9517857"/>
              <a:gd name="connsiteY15" fmla="*/ 738338 h 918356"/>
              <a:gd name="connsiteX16" fmla="*/ 727985 w 9517857"/>
              <a:gd name="connsiteY16" fmla="*/ 719826 h 918356"/>
              <a:gd name="connsiteX17" fmla="*/ 778982 w 9517857"/>
              <a:gd name="connsiteY17" fmla="*/ 710142 h 918356"/>
              <a:gd name="connsiteX18" fmla="*/ 849944 w 9517857"/>
              <a:gd name="connsiteY18" fmla="*/ 717987 h 918356"/>
              <a:gd name="connsiteX19" fmla="*/ 921659 w 9517857"/>
              <a:gd name="connsiteY19" fmla="*/ 712695 h 918356"/>
              <a:gd name="connsiteX20" fmla="*/ 930946 w 9517857"/>
              <a:gd name="connsiteY20" fmla="*/ 734046 h 918356"/>
              <a:gd name="connsiteX21" fmla="*/ 986250 w 9517857"/>
              <a:gd name="connsiteY21" fmla="*/ 713530 h 918356"/>
              <a:gd name="connsiteX22" fmla="*/ 1013752 w 9517857"/>
              <a:gd name="connsiteY22" fmla="*/ 713361 h 918356"/>
              <a:gd name="connsiteX23" fmla="*/ 1023734 w 9517857"/>
              <a:gd name="connsiteY23" fmla="*/ 718571 h 918356"/>
              <a:gd name="connsiteX24" fmla="*/ 1063207 w 9517857"/>
              <a:gd name="connsiteY24" fmla="*/ 715651 h 918356"/>
              <a:gd name="connsiteX25" fmla="*/ 1081980 w 9517857"/>
              <a:gd name="connsiteY25" fmla="*/ 738455 h 918356"/>
              <a:gd name="connsiteX26" fmla="*/ 1218120 w 9517857"/>
              <a:gd name="connsiteY26" fmla="*/ 713280 h 918356"/>
              <a:gd name="connsiteX27" fmla="*/ 1397459 w 9517857"/>
              <a:gd name="connsiteY27" fmla="*/ 691190 h 918356"/>
              <a:gd name="connsiteX28" fmla="*/ 1580688 w 9517857"/>
              <a:gd name="connsiteY28" fmla="*/ 693697 h 918356"/>
              <a:gd name="connsiteX29" fmla="*/ 1772334 w 9517857"/>
              <a:gd name="connsiteY29" fmla="*/ 710640 h 918356"/>
              <a:gd name="connsiteX30" fmla="*/ 2002561 w 9517857"/>
              <a:gd name="connsiteY30" fmla="*/ 659917 h 918356"/>
              <a:gd name="connsiteX31" fmla="*/ 2135144 w 9517857"/>
              <a:gd name="connsiteY31" fmla="*/ 636501 h 918356"/>
              <a:gd name="connsiteX32" fmla="*/ 2440292 w 9517857"/>
              <a:gd name="connsiteY32" fmla="*/ 593862 h 918356"/>
              <a:gd name="connsiteX33" fmla="*/ 2547829 w 9517857"/>
              <a:gd name="connsiteY33" fmla="*/ 566150 h 918356"/>
              <a:gd name="connsiteX34" fmla="*/ 2658055 w 9517857"/>
              <a:gd name="connsiteY34" fmla="*/ 578727 h 918356"/>
              <a:gd name="connsiteX35" fmla="*/ 2693698 w 9517857"/>
              <a:gd name="connsiteY35" fmla="*/ 560029 h 918356"/>
              <a:gd name="connsiteX36" fmla="*/ 2699673 w 9517857"/>
              <a:gd name="connsiteY36" fmla="*/ 556400 h 918356"/>
              <a:gd name="connsiteX37" fmla="*/ 2727306 w 9517857"/>
              <a:gd name="connsiteY37" fmla="*/ 550698 h 918356"/>
              <a:gd name="connsiteX38" fmla="*/ 2730451 w 9517857"/>
              <a:gd name="connsiteY38" fmla="*/ 538058 h 918356"/>
              <a:gd name="connsiteX39" fmla="*/ 2768713 w 9517857"/>
              <a:gd name="connsiteY39" fmla="*/ 521575 h 918356"/>
              <a:gd name="connsiteX40" fmla="*/ 2820868 w 9517857"/>
              <a:gd name="connsiteY40" fmla="*/ 514160 h 918356"/>
              <a:gd name="connsiteX41" fmla="*/ 3073635 w 9517857"/>
              <a:gd name="connsiteY41" fmla="*/ 491294 h 918356"/>
              <a:gd name="connsiteX42" fmla="*/ 3222071 w 9517857"/>
              <a:gd name="connsiteY42" fmla="*/ 470559 h 918356"/>
              <a:gd name="connsiteX43" fmla="*/ 3274069 w 9517857"/>
              <a:gd name="connsiteY43" fmla="*/ 451605 h 918356"/>
              <a:gd name="connsiteX44" fmla="*/ 3349632 w 9517857"/>
              <a:gd name="connsiteY44" fmla="*/ 432583 h 918356"/>
              <a:gd name="connsiteX45" fmla="*/ 3479593 w 9517857"/>
              <a:gd name="connsiteY45" fmla="*/ 390437 h 918356"/>
              <a:gd name="connsiteX46" fmla="*/ 3660110 w 9517857"/>
              <a:gd name="connsiteY46" fmla="*/ 348726 h 918356"/>
              <a:gd name="connsiteX47" fmla="*/ 3750023 w 9517857"/>
              <a:gd name="connsiteY47" fmla="*/ 370678 h 918356"/>
              <a:gd name="connsiteX48" fmla="*/ 3844133 w 9517857"/>
              <a:gd name="connsiteY48" fmla="*/ 360648 h 918356"/>
              <a:gd name="connsiteX49" fmla="*/ 3913545 w 9517857"/>
              <a:gd name="connsiteY49" fmla="*/ 344235 h 918356"/>
              <a:gd name="connsiteX50" fmla="*/ 4266740 w 9517857"/>
              <a:gd name="connsiteY50" fmla="*/ 361454 h 918356"/>
              <a:gd name="connsiteX51" fmla="*/ 4430770 w 9517857"/>
              <a:gd name="connsiteY51" fmla="*/ 342643 h 918356"/>
              <a:gd name="connsiteX52" fmla="*/ 4512664 w 9517857"/>
              <a:gd name="connsiteY52" fmla="*/ 319948 h 918356"/>
              <a:gd name="connsiteX53" fmla="*/ 4616423 w 9517857"/>
              <a:gd name="connsiteY53" fmla="*/ 290914 h 918356"/>
              <a:gd name="connsiteX54" fmla="*/ 4691675 w 9517857"/>
              <a:gd name="connsiteY54" fmla="*/ 254011 h 918356"/>
              <a:gd name="connsiteX55" fmla="*/ 4689051 w 9517857"/>
              <a:gd name="connsiteY55" fmla="*/ 250968 h 918356"/>
              <a:gd name="connsiteX56" fmla="*/ 4719994 w 9517857"/>
              <a:gd name="connsiteY56" fmla="*/ 245307 h 918356"/>
              <a:gd name="connsiteX57" fmla="*/ 4752894 w 9517857"/>
              <a:gd name="connsiteY57" fmla="*/ 239875 h 918356"/>
              <a:gd name="connsiteX58" fmla="*/ 4769329 w 9517857"/>
              <a:gd name="connsiteY58" fmla="*/ 233585 h 918356"/>
              <a:gd name="connsiteX59" fmla="*/ 4775634 w 9517857"/>
              <a:gd name="connsiteY59" fmla="*/ 234063 h 918356"/>
              <a:gd name="connsiteX60" fmla="*/ 4790452 w 9517857"/>
              <a:gd name="connsiteY60" fmla="*/ 233572 h 918356"/>
              <a:gd name="connsiteX61" fmla="*/ 4789062 w 9517857"/>
              <a:gd name="connsiteY61" fmla="*/ 241924 h 918356"/>
              <a:gd name="connsiteX62" fmla="*/ 4827826 w 9517857"/>
              <a:gd name="connsiteY62" fmla="*/ 246977 h 918356"/>
              <a:gd name="connsiteX63" fmla="*/ 4892569 w 9517857"/>
              <a:gd name="connsiteY63" fmla="*/ 249933 h 918356"/>
              <a:gd name="connsiteX64" fmla="*/ 4896611 w 9517857"/>
              <a:gd name="connsiteY64" fmla="*/ 240448 h 918356"/>
              <a:gd name="connsiteX65" fmla="*/ 4917286 w 9517857"/>
              <a:gd name="connsiteY65" fmla="*/ 243659 h 918356"/>
              <a:gd name="connsiteX66" fmla="*/ 4981173 w 9517857"/>
              <a:gd name="connsiteY66" fmla="*/ 247103 h 918356"/>
              <a:gd name="connsiteX67" fmla="*/ 5060397 w 9517857"/>
              <a:gd name="connsiteY67" fmla="*/ 263688 h 918356"/>
              <a:gd name="connsiteX68" fmla="*/ 5252996 w 9517857"/>
              <a:gd name="connsiteY68" fmla="*/ 270655 h 918356"/>
              <a:gd name="connsiteX69" fmla="*/ 5358056 w 9517857"/>
              <a:gd name="connsiteY69" fmla="*/ 247248 h 918356"/>
              <a:gd name="connsiteX70" fmla="*/ 5426496 w 9517857"/>
              <a:gd name="connsiteY70" fmla="*/ 235142 h 918356"/>
              <a:gd name="connsiteX71" fmla="*/ 5497161 w 9517857"/>
              <a:gd name="connsiteY71" fmla="*/ 228808 h 918356"/>
              <a:gd name="connsiteX72" fmla="*/ 5826043 w 9517857"/>
              <a:gd name="connsiteY72" fmla="*/ 148073 h 918356"/>
              <a:gd name="connsiteX73" fmla="*/ 6013415 w 9517857"/>
              <a:gd name="connsiteY73" fmla="*/ 137316 h 918356"/>
              <a:gd name="connsiteX74" fmla="*/ 6080994 w 9517857"/>
              <a:gd name="connsiteY74" fmla="*/ 142938 h 918356"/>
              <a:gd name="connsiteX75" fmla="*/ 6194152 w 9517857"/>
              <a:gd name="connsiteY75" fmla="*/ 151772 h 918356"/>
              <a:gd name="connsiteX76" fmla="*/ 6281379 w 9517857"/>
              <a:gd name="connsiteY76" fmla="*/ 181626 h 918356"/>
              <a:gd name="connsiteX77" fmla="*/ 6374947 w 9517857"/>
              <a:gd name="connsiteY77" fmla="*/ 179799 h 918356"/>
              <a:gd name="connsiteX78" fmla="*/ 6448518 w 9517857"/>
              <a:gd name="connsiteY78" fmla="*/ 164378 h 918356"/>
              <a:gd name="connsiteX79" fmla="*/ 6544700 w 9517857"/>
              <a:gd name="connsiteY79" fmla="*/ 167161 h 918356"/>
              <a:gd name="connsiteX80" fmla="*/ 6648353 w 9517857"/>
              <a:gd name="connsiteY80" fmla="*/ 172250 h 918356"/>
              <a:gd name="connsiteX81" fmla="*/ 6736227 w 9517857"/>
              <a:gd name="connsiteY81" fmla="*/ 173216 h 918356"/>
              <a:gd name="connsiteX82" fmla="*/ 6977218 w 9517857"/>
              <a:gd name="connsiteY82" fmla="*/ 184289 h 918356"/>
              <a:gd name="connsiteX83" fmla="*/ 7065221 w 9517857"/>
              <a:gd name="connsiteY83" fmla="*/ 227531 h 918356"/>
              <a:gd name="connsiteX84" fmla="*/ 7366876 w 9517857"/>
              <a:gd name="connsiteY84" fmla="*/ 248468 h 918356"/>
              <a:gd name="connsiteX85" fmla="*/ 7565449 w 9517857"/>
              <a:gd name="connsiteY85" fmla="*/ 258950 h 918356"/>
              <a:gd name="connsiteX86" fmla="*/ 7599285 w 9517857"/>
              <a:gd name="connsiteY86" fmla="*/ 266021 h 918356"/>
              <a:gd name="connsiteX87" fmla="*/ 7644411 w 9517857"/>
              <a:gd name="connsiteY87" fmla="*/ 258986 h 918356"/>
              <a:gd name="connsiteX88" fmla="*/ 7825110 w 9517857"/>
              <a:gd name="connsiteY88" fmla="*/ 229109 h 918356"/>
              <a:gd name="connsiteX89" fmla="*/ 7965804 w 9517857"/>
              <a:gd name="connsiteY89" fmla="*/ 190545 h 918356"/>
              <a:gd name="connsiteX90" fmla="*/ 8147401 w 9517857"/>
              <a:gd name="connsiteY90" fmla="*/ 205617 h 918356"/>
              <a:gd name="connsiteX91" fmla="*/ 8256033 w 9517857"/>
              <a:gd name="connsiteY91" fmla="*/ 193713 h 918356"/>
              <a:gd name="connsiteX92" fmla="*/ 8410677 w 9517857"/>
              <a:gd name="connsiteY92" fmla="*/ 172167 h 918356"/>
              <a:gd name="connsiteX93" fmla="*/ 8617841 w 9517857"/>
              <a:gd name="connsiteY93" fmla="*/ 155167 h 918356"/>
              <a:gd name="connsiteX94" fmla="*/ 8715976 w 9517857"/>
              <a:gd name="connsiteY94" fmla="*/ 178374 h 918356"/>
              <a:gd name="connsiteX95" fmla="*/ 8778827 w 9517857"/>
              <a:gd name="connsiteY95" fmla="*/ 172936 h 918356"/>
              <a:gd name="connsiteX96" fmla="*/ 8840778 w 9517857"/>
              <a:gd name="connsiteY96" fmla="*/ 143149 h 918356"/>
              <a:gd name="connsiteX97" fmla="*/ 9010380 w 9517857"/>
              <a:gd name="connsiteY97" fmla="*/ 91891 h 918356"/>
              <a:gd name="connsiteX98" fmla="*/ 9110856 w 9517857"/>
              <a:gd name="connsiteY98" fmla="*/ 70997 h 918356"/>
              <a:gd name="connsiteX99" fmla="*/ 9268817 w 9517857"/>
              <a:gd name="connsiteY99" fmla="*/ 53082 h 918356"/>
              <a:gd name="connsiteX100" fmla="*/ 9316667 w 9517857"/>
              <a:gd name="connsiteY100" fmla="*/ 45047 h 918356"/>
              <a:gd name="connsiteX101" fmla="*/ 9428209 w 9517857"/>
              <a:gd name="connsiteY101" fmla="*/ 29923 h 918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517857" h="918356">
                <a:moveTo>
                  <a:pt x="4686423" y="247919"/>
                </a:moveTo>
                <a:lnTo>
                  <a:pt x="4689051" y="250968"/>
                </a:lnTo>
                <a:lnTo>
                  <a:pt x="4687244" y="251298"/>
                </a:lnTo>
                <a:close/>
                <a:moveTo>
                  <a:pt x="4685225" y="246530"/>
                </a:moveTo>
                <a:cubicBezTo>
                  <a:pt x="4688837" y="243198"/>
                  <a:pt x="4687468" y="244598"/>
                  <a:pt x="4686133" y="246727"/>
                </a:cubicBezTo>
                <a:lnTo>
                  <a:pt x="4686423" y="247919"/>
                </a:lnTo>
                <a:close/>
                <a:moveTo>
                  <a:pt x="9517856" y="0"/>
                </a:moveTo>
                <a:lnTo>
                  <a:pt x="9517857" y="12"/>
                </a:lnTo>
                <a:lnTo>
                  <a:pt x="9517857" y="918356"/>
                </a:lnTo>
                <a:lnTo>
                  <a:pt x="14604" y="918356"/>
                </a:lnTo>
                <a:lnTo>
                  <a:pt x="12841" y="917763"/>
                </a:lnTo>
                <a:cubicBezTo>
                  <a:pt x="4532" y="914864"/>
                  <a:pt x="-773" y="912807"/>
                  <a:pt x="93" y="912471"/>
                </a:cubicBezTo>
                <a:cubicBezTo>
                  <a:pt x="172" y="912298"/>
                  <a:pt x="58594" y="890495"/>
                  <a:pt x="58674" y="890322"/>
                </a:cubicBezTo>
                <a:cubicBezTo>
                  <a:pt x="127436" y="929614"/>
                  <a:pt x="206243" y="828226"/>
                  <a:pt x="275005" y="807229"/>
                </a:cubicBezTo>
                <a:cubicBezTo>
                  <a:pt x="303983" y="806087"/>
                  <a:pt x="504960" y="777375"/>
                  <a:pt x="587824" y="798195"/>
                </a:cubicBezTo>
                <a:cubicBezTo>
                  <a:pt x="598733" y="769348"/>
                  <a:pt x="682904" y="785924"/>
                  <a:pt x="651826" y="738338"/>
                </a:cubicBezTo>
                <a:cubicBezTo>
                  <a:pt x="688440" y="737862"/>
                  <a:pt x="753255" y="750396"/>
                  <a:pt x="727985" y="719826"/>
                </a:cubicBezTo>
                <a:cubicBezTo>
                  <a:pt x="739648" y="718749"/>
                  <a:pt x="775717" y="715087"/>
                  <a:pt x="778982" y="710142"/>
                </a:cubicBezTo>
                <a:cubicBezTo>
                  <a:pt x="779189" y="709407"/>
                  <a:pt x="849736" y="718721"/>
                  <a:pt x="849944" y="717987"/>
                </a:cubicBezTo>
                <a:lnTo>
                  <a:pt x="921659" y="712695"/>
                </a:lnTo>
                <a:lnTo>
                  <a:pt x="930946" y="734046"/>
                </a:lnTo>
                <a:lnTo>
                  <a:pt x="986250" y="713530"/>
                </a:lnTo>
                <a:lnTo>
                  <a:pt x="1013752" y="713361"/>
                </a:lnTo>
                <a:lnTo>
                  <a:pt x="1023734" y="718571"/>
                </a:lnTo>
                <a:cubicBezTo>
                  <a:pt x="1033291" y="721276"/>
                  <a:pt x="1045398" y="721394"/>
                  <a:pt x="1063207" y="715651"/>
                </a:cubicBezTo>
                <a:lnTo>
                  <a:pt x="1081980" y="738455"/>
                </a:lnTo>
                <a:lnTo>
                  <a:pt x="1218120" y="713280"/>
                </a:lnTo>
                <a:cubicBezTo>
                  <a:pt x="1230137" y="716162"/>
                  <a:pt x="1387179" y="685179"/>
                  <a:pt x="1397459" y="691190"/>
                </a:cubicBezTo>
                <a:cubicBezTo>
                  <a:pt x="1490025" y="704984"/>
                  <a:pt x="1465878" y="715604"/>
                  <a:pt x="1580688" y="693697"/>
                </a:cubicBezTo>
                <a:cubicBezTo>
                  <a:pt x="1607067" y="704379"/>
                  <a:pt x="1719477" y="658239"/>
                  <a:pt x="1772334" y="710640"/>
                </a:cubicBezTo>
                <a:cubicBezTo>
                  <a:pt x="1745536" y="644824"/>
                  <a:pt x="1976078" y="716436"/>
                  <a:pt x="2002561" y="659917"/>
                </a:cubicBezTo>
                <a:cubicBezTo>
                  <a:pt x="2045346" y="660357"/>
                  <a:pt x="2166676" y="654391"/>
                  <a:pt x="2135144" y="636501"/>
                </a:cubicBezTo>
                <a:cubicBezTo>
                  <a:pt x="2276591" y="665055"/>
                  <a:pt x="2293173" y="591792"/>
                  <a:pt x="2440292" y="593862"/>
                </a:cubicBezTo>
                <a:cubicBezTo>
                  <a:pt x="2495160" y="534824"/>
                  <a:pt x="2473343" y="585644"/>
                  <a:pt x="2547829" y="566150"/>
                </a:cubicBezTo>
                <a:cubicBezTo>
                  <a:pt x="2545438" y="614169"/>
                  <a:pt x="2632278" y="528280"/>
                  <a:pt x="2658055" y="578727"/>
                </a:cubicBezTo>
                <a:cubicBezTo>
                  <a:pt x="2670795" y="573581"/>
                  <a:pt x="2682322" y="567005"/>
                  <a:pt x="2693698" y="560029"/>
                </a:cubicBezTo>
                <a:lnTo>
                  <a:pt x="2699673" y="556400"/>
                </a:lnTo>
                <a:lnTo>
                  <a:pt x="2727306" y="550698"/>
                </a:lnTo>
                <a:lnTo>
                  <a:pt x="2730451" y="538058"/>
                </a:lnTo>
                <a:lnTo>
                  <a:pt x="2768713" y="521575"/>
                </a:lnTo>
                <a:cubicBezTo>
                  <a:pt x="2783756" y="517104"/>
                  <a:pt x="2800788" y="514291"/>
                  <a:pt x="2820868" y="514160"/>
                </a:cubicBezTo>
                <a:cubicBezTo>
                  <a:pt x="2894791" y="532885"/>
                  <a:pt x="2981506" y="465507"/>
                  <a:pt x="3073635" y="491294"/>
                </a:cubicBezTo>
                <a:cubicBezTo>
                  <a:pt x="3106872" y="496624"/>
                  <a:pt x="3205785" y="487718"/>
                  <a:pt x="3222071" y="470559"/>
                </a:cubicBezTo>
                <a:cubicBezTo>
                  <a:pt x="3242193" y="465514"/>
                  <a:pt x="3267163" y="469136"/>
                  <a:pt x="3274069" y="451605"/>
                </a:cubicBezTo>
                <a:cubicBezTo>
                  <a:pt x="3286659" y="430165"/>
                  <a:pt x="3363648" y="455571"/>
                  <a:pt x="3349632" y="432583"/>
                </a:cubicBezTo>
                <a:cubicBezTo>
                  <a:pt x="3404182" y="449847"/>
                  <a:pt x="3438210" y="404323"/>
                  <a:pt x="3479593" y="390437"/>
                </a:cubicBezTo>
                <a:cubicBezTo>
                  <a:pt x="3523240" y="408403"/>
                  <a:pt x="3567027" y="361554"/>
                  <a:pt x="3660110" y="348726"/>
                </a:cubicBezTo>
                <a:cubicBezTo>
                  <a:pt x="3708299" y="369683"/>
                  <a:pt x="3662447" y="344775"/>
                  <a:pt x="3750023" y="370678"/>
                </a:cubicBezTo>
                <a:cubicBezTo>
                  <a:pt x="3752092" y="367132"/>
                  <a:pt x="3816880" y="365055"/>
                  <a:pt x="3844133" y="360648"/>
                </a:cubicBezTo>
                <a:cubicBezTo>
                  <a:pt x="3871386" y="356240"/>
                  <a:pt x="3882848" y="332490"/>
                  <a:pt x="3913545" y="344235"/>
                </a:cubicBezTo>
                <a:cubicBezTo>
                  <a:pt x="4050255" y="376864"/>
                  <a:pt x="4159924" y="363190"/>
                  <a:pt x="4266740" y="361454"/>
                </a:cubicBezTo>
                <a:cubicBezTo>
                  <a:pt x="4385770" y="354374"/>
                  <a:pt x="4314535" y="340143"/>
                  <a:pt x="4430770" y="342643"/>
                </a:cubicBezTo>
                <a:cubicBezTo>
                  <a:pt x="4439969" y="322594"/>
                  <a:pt x="4478290" y="314645"/>
                  <a:pt x="4512664" y="319948"/>
                </a:cubicBezTo>
                <a:cubicBezTo>
                  <a:pt x="4570011" y="315138"/>
                  <a:pt x="4549085" y="269599"/>
                  <a:pt x="4616423" y="290914"/>
                </a:cubicBezTo>
                <a:cubicBezTo>
                  <a:pt x="4599641" y="270277"/>
                  <a:pt x="4692085" y="269216"/>
                  <a:pt x="4691675" y="254011"/>
                </a:cubicBezTo>
                <a:lnTo>
                  <a:pt x="4689051" y="250968"/>
                </a:lnTo>
                <a:lnTo>
                  <a:pt x="4719994" y="245307"/>
                </a:lnTo>
                <a:cubicBezTo>
                  <a:pt x="4732635" y="242775"/>
                  <a:pt x="4745300" y="240335"/>
                  <a:pt x="4752894" y="239875"/>
                </a:cubicBezTo>
                <a:lnTo>
                  <a:pt x="4769329" y="233585"/>
                </a:lnTo>
                <a:lnTo>
                  <a:pt x="4775634" y="234063"/>
                </a:lnTo>
                <a:lnTo>
                  <a:pt x="4790452" y="233572"/>
                </a:lnTo>
                <a:cubicBezTo>
                  <a:pt x="4789989" y="236356"/>
                  <a:pt x="4789525" y="239141"/>
                  <a:pt x="4789062" y="241924"/>
                </a:cubicBezTo>
                <a:cubicBezTo>
                  <a:pt x="4786342" y="249932"/>
                  <a:pt x="4804560" y="248631"/>
                  <a:pt x="4827826" y="246977"/>
                </a:cubicBezTo>
                <a:cubicBezTo>
                  <a:pt x="4875782" y="239569"/>
                  <a:pt x="4874112" y="283413"/>
                  <a:pt x="4892569" y="249933"/>
                </a:cubicBezTo>
                <a:lnTo>
                  <a:pt x="4896611" y="240448"/>
                </a:lnTo>
                <a:lnTo>
                  <a:pt x="4917286" y="243659"/>
                </a:lnTo>
                <a:cubicBezTo>
                  <a:pt x="4923060" y="243799"/>
                  <a:pt x="4981729" y="240979"/>
                  <a:pt x="4981173" y="247103"/>
                </a:cubicBezTo>
                <a:cubicBezTo>
                  <a:pt x="5024880" y="220690"/>
                  <a:pt x="5014146" y="257963"/>
                  <a:pt x="5060397" y="263688"/>
                </a:cubicBezTo>
                <a:cubicBezTo>
                  <a:pt x="5093356" y="238589"/>
                  <a:pt x="5157892" y="275351"/>
                  <a:pt x="5252996" y="270655"/>
                </a:cubicBezTo>
                <a:cubicBezTo>
                  <a:pt x="5288840" y="241872"/>
                  <a:pt x="5287005" y="287921"/>
                  <a:pt x="5358056" y="247248"/>
                </a:cubicBezTo>
                <a:cubicBezTo>
                  <a:pt x="5361752" y="250257"/>
                  <a:pt x="5403312" y="238215"/>
                  <a:pt x="5426496" y="235142"/>
                </a:cubicBezTo>
                <a:cubicBezTo>
                  <a:pt x="5449679" y="232069"/>
                  <a:pt x="5473549" y="245611"/>
                  <a:pt x="5497161" y="228808"/>
                </a:cubicBezTo>
                <a:cubicBezTo>
                  <a:pt x="5611861" y="172767"/>
                  <a:pt x="5723211" y="165860"/>
                  <a:pt x="5826043" y="148073"/>
                </a:cubicBezTo>
                <a:cubicBezTo>
                  <a:pt x="5943127" y="133166"/>
                  <a:pt x="5872659" y="193078"/>
                  <a:pt x="6013415" y="137316"/>
                </a:cubicBezTo>
                <a:cubicBezTo>
                  <a:pt x="6031924" y="154783"/>
                  <a:pt x="6050745" y="154258"/>
                  <a:pt x="6080994" y="142938"/>
                </a:cubicBezTo>
                <a:cubicBezTo>
                  <a:pt x="6138083" y="137090"/>
                  <a:pt x="6140195" y="184383"/>
                  <a:pt x="6194152" y="151772"/>
                </a:cubicBezTo>
                <a:cubicBezTo>
                  <a:pt x="6187280" y="177783"/>
                  <a:pt x="6304222" y="153410"/>
                  <a:pt x="6281379" y="181626"/>
                </a:cubicBezTo>
                <a:cubicBezTo>
                  <a:pt x="6321899" y="201819"/>
                  <a:pt x="6335111" y="162590"/>
                  <a:pt x="6374947" y="179799"/>
                </a:cubicBezTo>
                <a:cubicBezTo>
                  <a:pt x="6417404" y="181336"/>
                  <a:pt x="6402484" y="169694"/>
                  <a:pt x="6448518" y="164378"/>
                </a:cubicBezTo>
                <a:cubicBezTo>
                  <a:pt x="6504958" y="162488"/>
                  <a:pt x="6493438" y="111203"/>
                  <a:pt x="6544700" y="167161"/>
                </a:cubicBezTo>
                <a:cubicBezTo>
                  <a:pt x="6601507" y="148697"/>
                  <a:pt x="6566269" y="164386"/>
                  <a:pt x="6648353" y="172250"/>
                </a:cubicBezTo>
                <a:cubicBezTo>
                  <a:pt x="6680008" y="155223"/>
                  <a:pt x="6707960" y="160673"/>
                  <a:pt x="6736227" y="173216"/>
                </a:cubicBezTo>
                <a:cubicBezTo>
                  <a:pt x="6813963" y="164284"/>
                  <a:pt x="6888143" y="181296"/>
                  <a:pt x="6977218" y="184289"/>
                </a:cubicBezTo>
                <a:cubicBezTo>
                  <a:pt x="7040424" y="188318"/>
                  <a:pt x="7000278" y="216835"/>
                  <a:pt x="7065221" y="227531"/>
                </a:cubicBezTo>
                <a:cubicBezTo>
                  <a:pt x="7130163" y="238228"/>
                  <a:pt x="7291878" y="238208"/>
                  <a:pt x="7366876" y="248468"/>
                </a:cubicBezTo>
                <a:cubicBezTo>
                  <a:pt x="7491356" y="206752"/>
                  <a:pt x="7367734" y="280166"/>
                  <a:pt x="7565449" y="258950"/>
                </a:cubicBezTo>
                <a:cubicBezTo>
                  <a:pt x="7575959" y="252432"/>
                  <a:pt x="7600854" y="257628"/>
                  <a:pt x="7599285" y="266021"/>
                </a:cubicBezTo>
                <a:cubicBezTo>
                  <a:pt x="7611616" y="262940"/>
                  <a:pt x="7639946" y="245819"/>
                  <a:pt x="7644411" y="258986"/>
                </a:cubicBezTo>
                <a:cubicBezTo>
                  <a:pt x="7708015" y="258012"/>
                  <a:pt x="7770249" y="247724"/>
                  <a:pt x="7825110" y="229109"/>
                </a:cubicBezTo>
                <a:cubicBezTo>
                  <a:pt x="7949762" y="247028"/>
                  <a:pt x="7921956" y="197757"/>
                  <a:pt x="7965804" y="190545"/>
                </a:cubicBezTo>
                <a:cubicBezTo>
                  <a:pt x="8039439" y="213878"/>
                  <a:pt x="8063651" y="191475"/>
                  <a:pt x="8147401" y="205617"/>
                </a:cubicBezTo>
                <a:cubicBezTo>
                  <a:pt x="8166453" y="196610"/>
                  <a:pt x="8225048" y="207099"/>
                  <a:pt x="8256033" y="193713"/>
                </a:cubicBezTo>
                <a:cubicBezTo>
                  <a:pt x="8311388" y="242017"/>
                  <a:pt x="8350376" y="178592"/>
                  <a:pt x="8410677" y="172167"/>
                </a:cubicBezTo>
                <a:cubicBezTo>
                  <a:pt x="8470978" y="165743"/>
                  <a:pt x="8572470" y="206385"/>
                  <a:pt x="8617841" y="155167"/>
                </a:cubicBezTo>
                <a:cubicBezTo>
                  <a:pt x="8646050" y="160448"/>
                  <a:pt x="8664949" y="183631"/>
                  <a:pt x="8715976" y="178374"/>
                </a:cubicBezTo>
                <a:cubicBezTo>
                  <a:pt x="8737194" y="188216"/>
                  <a:pt x="8738009" y="189511"/>
                  <a:pt x="8778827" y="172936"/>
                </a:cubicBezTo>
                <a:cubicBezTo>
                  <a:pt x="8725277" y="146372"/>
                  <a:pt x="8850819" y="175612"/>
                  <a:pt x="8840778" y="143149"/>
                </a:cubicBezTo>
                <a:cubicBezTo>
                  <a:pt x="8903519" y="121096"/>
                  <a:pt x="9021861" y="150359"/>
                  <a:pt x="9010380" y="91891"/>
                </a:cubicBezTo>
                <a:cubicBezTo>
                  <a:pt x="9027103" y="56852"/>
                  <a:pt x="9112524" y="108357"/>
                  <a:pt x="9110856" y="70997"/>
                </a:cubicBezTo>
                <a:cubicBezTo>
                  <a:pt x="9148189" y="94250"/>
                  <a:pt x="9209809" y="53285"/>
                  <a:pt x="9268817" y="53082"/>
                </a:cubicBezTo>
                <a:cubicBezTo>
                  <a:pt x="9279135" y="35997"/>
                  <a:pt x="9292736" y="36520"/>
                  <a:pt x="9316667" y="45047"/>
                </a:cubicBezTo>
                <a:cubicBezTo>
                  <a:pt x="9352186" y="45862"/>
                  <a:pt x="9390008" y="39799"/>
                  <a:pt x="9428209" y="29923"/>
                </a:cubicBez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2016803" y="2178256"/>
            <a:ext cx="8540146" cy="3533899"/>
          </a:xfrm>
        </p:spPr>
        <p:txBody>
          <a:bodyPr/>
          <a:lstStyle/>
          <a:p>
            <a:pPr marL="185166" indent="-185166" defTabSz="740664">
              <a:spcBef>
                <a:spcPts val="810"/>
              </a:spcBef>
            </a:pPr>
            <a:r>
              <a:rPr lang="en-CA" altLang="en-US" sz="2268" kern="1200">
                <a:solidFill>
                  <a:schemeClr val="tx1"/>
                </a:solidFill>
                <a:latin typeface="+mn-lt"/>
                <a:ea typeface="+mn-ea"/>
                <a:cs typeface="+mn-cs"/>
              </a:rPr>
              <a:t>There is a simple relationship, called the </a:t>
            </a:r>
            <a:r>
              <a:rPr lang="en-CA" altLang="en-US" sz="2268" b="1" kern="1200">
                <a:solidFill>
                  <a:schemeClr val="tx1"/>
                </a:solidFill>
                <a:latin typeface="+mn-lt"/>
                <a:ea typeface="+mn-ea"/>
                <a:cs typeface="+mn-cs"/>
              </a:rPr>
              <a:t>parallel-axis</a:t>
            </a:r>
            <a:r>
              <a:rPr lang="en-CA" altLang="en-US" sz="2268" kern="1200">
                <a:solidFill>
                  <a:schemeClr val="tx1"/>
                </a:solidFill>
                <a:latin typeface="+mn-lt"/>
                <a:ea typeface="+mn-ea"/>
                <a:cs typeface="+mn-cs"/>
              </a:rPr>
              <a:t> </a:t>
            </a:r>
            <a:r>
              <a:rPr lang="en-CA" altLang="en-US" sz="2268" b="1" kern="1200">
                <a:solidFill>
                  <a:schemeClr val="tx1"/>
                </a:solidFill>
                <a:latin typeface="+mn-lt"/>
                <a:ea typeface="+mn-ea"/>
                <a:cs typeface="+mn-cs"/>
              </a:rPr>
              <a:t>theorem</a:t>
            </a:r>
            <a:r>
              <a:rPr lang="en-CA" altLang="en-US" sz="2268" kern="1200">
                <a:solidFill>
                  <a:schemeClr val="tx1"/>
                </a:solidFill>
                <a:latin typeface="+mn-lt"/>
                <a:ea typeface="+mn-ea"/>
                <a:cs typeface="+mn-cs"/>
              </a:rPr>
              <a:t>, between the moment of inertia of an object about an axis through its center of mass and the moment of inertia about any other axis parallel to the original axis.</a:t>
            </a:r>
            <a:endParaRPr lang="en-US" altLang="en-US" sz="2268" kern="1200">
              <a:solidFill>
                <a:schemeClr val="tx1"/>
              </a:solidFill>
              <a:latin typeface="+mn-lt"/>
              <a:ea typeface="+mn-ea"/>
              <a:cs typeface="+mn-cs"/>
            </a:endParaRPr>
          </a:p>
          <a:p>
            <a:pPr marL="0" indent="0">
              <a:buNone/>
            </a:pPr>
            <a:endParaRPr lang="en-US" dirty="0"/>
          </a:p>
        </p:txBody>
      </p:sp>
      <p:pic>
        <p:nvPicPr>
          <p:cNvPr id="5" name="Picture 4"/>
          <p:cNvPicPr>
            <a:picLocks noChangeAspect="1"/>
          </p:cNvPicPr>
          <p:nvPr/>
        </p:nvPicPr>
        <p:blipFill>
          <a:blip r:embed="rId2"/>
          <a:stretch>
            <a:fillRect/>
          </a:stretch>
        </p:blipFill>
        <p:spPr>
          <a:xfrm>
            <a:off x="5096176" y="3210722"/>
            <a:ext cx="5765499" cy="2501433"/>
          </a:xfrm>
          <a:prstGeom prst="rect">
            <a:avLst/>
          </a:prstGeom>
        </p:spPr>
      </p:pic>
      <mc:AlternateContent xmlns:mc="http://schemas.openxmlformats.org/markup-compatibility/2006" xmlns:a14="http://schemas.microsoft.com/office/drawing/2010/main">
        <mc:Choice Requires="a14">
          <p:sp>
            <p:nvSpPr>
              <p:cNvPr id="6" name="TextBox 5"/>
              <p:cNvSpPr txBox="1"/>
              <p:nvPr/>
            </p:nvSpPr>
            <p:spPr>
              <a:xfrm>
                <a:off x="499940" y="4106629"/>
                <a:ext cx="4504030" cy="709618"/>
              </a:xfrm>
              <a:prstGeom prst="rect">
                <a:avLst/>
              </a:prstGeom>
              <a:noFill/>
            </p:spPr>
            <p:txBody>
              <a:bodyPr wrap="square" rtlCol="0">
                <a:spAutoFit/>
              </a:bodyPr>
              <a:lstStyle/>
              <a:p>
                <a:pPr defTabSz="740664">
                  <a:spcAft>
                    <a:spcPts val="600"/>
                  </a:spcAft>
                </a:pPr>
                <a14:m>
                  <m:oMathPara xmlns:m="http://schemas.openxmlformats.org/officeDocument/2006/math">
                    <m:oMathParaPr>
                      <m:jc m:val="centerGroup"/>
                    </m:oMathParaPr>
                    <m:oMath xmlns:m="http://schemas.openxmlformats.org/officeDocument/2006/math">
                      <m:sSub>
                        <m:sSubPr>
                          <m:ctrlPr>
                            <a:rPr lang="en-US" sz="3200" i="1" kern="1200">
                              <a:solidFill>
                                <a:schemeClr val="tx1"/>
                              </a:solidFill>
                              <a:latin typeface="Cambria Math" panose="02040503050406030204" pitchFamily="18" charset="0"/>
                            </a:rPr>
                          </m:ctrlPr>
                        </m:sSubPr>
                        <m:e>
                          <m:r>
                            <a:rPr lang="en-US" sz="3200" i="1" kern="1200">
                              <a:solidFill>
                                <a:schemeClr val="tx1"/>
                              </a:solidFill>
                              <a:latin typeface="Cambria Math" panose="02040503050406030204" pitchFamily="18" charset="0"/>
                            </a:rPr>
                            <m:t>𝐼</m:t>
                          </m:r>
                        </m:e>
                        <m:sub>
                          <m:r>
                            <a:rPr lang="en-US" sz="3200" i="1" kern="1200">
                              <a:solidFill>
                                <a:schemeClr val="tx1"/>
                              </a:solidFill>
                              <a:latin typeface="Cambria Math" panose="02040503050406030204" pitchFamily="18" charset="0"/>
                            </a:rPr>
                            <m:t>𝑝</m:t>
                          </m:r>
                        </m:sub>
                      </m:sSub>
                      <m:r>
                        <a:rPr lang="en-US" sz="3200" i="1" kern="1200">
                          <a:solidFill>
                            <a:schemeClr val="tx1"/>
                          </a:solidFill>
                          <a:latin typeface="Cambria Math" panose="02040503050406030204" pitchFamily="18" charset="0"/>
                        </a:rPr>
                        <m:t>=</m:t>
                      </m:r>
                      <m:sSub>
                        <m:sSubPr>
                          <m:ctrlPr>
                            <a:rPr lang="en-US" sz="3200" i="1" kern="1200">
                              <a:solidFill>
                                <a:schemeClr val="tx1"/>
                              </a:solidFill>
                              <a:latin typeface="Cambria Math" panose="02040503050406030204" pitchFamily="18" charset="0"/>
                            </a:rPr>
                          </m:ctrlPr>
                        </m:sSubPr>
                        <m:e>
                          <m:r>
                            <a:rPr lang="en-US" sz="3200" i="1" kern="1200">
                              <a:solidFill>
                                <a:schemeClr val="tx1"/>
                              </a:solidFill>
                              <a:latin typeface="Cambria Math" panose="02040503050406030204" pitchFamily="18" charset="0"/>
                            </a:rPr>
                            <m:t>𝐼</m:t>
                          </m:r>
                        </m:e>
                        <m:sub>
                          <m:r>
                            <a:rPr lang="en-US" sz="3200" i="1" kern="1200">
                              <a:solidFill>
                                <a:schemeClr val="tx1"/>
                              </a:solidFill>
                              <a:latin typeface="Cambria Math" panose="02040503050406030204" pitchFamily="18" charset="0"/>
                            </a:rPr>
                            <m:t>𝑐𝑚</m:t>
                          </m:r>
                        </m:sub>
                      </m:sSub>
                      <m:r>
                        <a:rPr lang="en-US" sz="3200" i="1" kern="1200">
                          <a:solidFill>
                            <a:schemeClr val="tx1"/>
                          </a:solidFill>
                          <a:latin typeface="Cambria Math" panose="02040503050406030204" pitchFamily="18" charset="0"/>
                        </a:rPr>
                        <m:t>+</m:t>
                      </m:r>
                      <m:r>
                        <a:rPr lang="en-US" sz="3200" i="1" kern="1200">
                          <a:solidFill>
                            <a:schemeClr val="tx1"/>
                          </a:solidFill>
                          <a:latin typeface="Cambria Math" panose="02040503050406030204" pitchFamily="18" charset="0"/>
                        </a:rPr>
                        <m:t>𝑀</m:t>
                      </m:r>
                      <m:sSup>
                        <m:sSupPr>
                          <m:ctrlPr>
                            <a:rPr lang="en-US" sz="3200" i="1" kern="1200">
                              <a:solidFill>
                                <a:schemeClr val="tx1"/>
                              </a:solidFill>
                              <a:latin typeface="Cambria Math" panose="02040503050406030204" pitchFamily="18" charset="0"/>
                            </a:rPr>
                          </m:ctrlPr>
                        </m:sSupPr>
                        <m:e>
                          <m:r>
                            <a:rPr lang="en-US" sz="3200" i="1" kern="1200">
                              <a:solidFill>
                                <a:schemeClr val="tx1"/>
                              </a:solidFill>
                              <a:latin typeface="Cambria Math" panose="02040503050406030204" pitchFamily="18" charset="0"/>
                            </a:rPr>
                            <m:t>𝑑</m:t>
                          </m:r>
                        </m:e>
                        <m:sup>
                          <m:r>
                            <a:rPr lang="en-US" sz="3200" i="1" kern="1200">
                              <a:solidFill>
                                <a:schemeClr val="tx1"/>
                              </a:solidFill>
                              <a:latin typeface="Cambria Math" panose="02040503050406030204" pitchFamily="18" charset="0"/>
                            </a:rPr>
                            <m:t>2</m:t>
                          </m:r>
                        </m:sup>
                      </m:sSup>
                    </m:oMath>
                  </m:oMathPara>
                </a14:m>
                <a:endParaRPr lang="en-US" sz="3200" dirty="0"/>
              </a:p>
            </p:txBody>
          </p:sp>
        </mc:Choice>
        <mc:Fallback xmlns="">
          <p:sp>
            <p:nvSpPr>
              <p:cNvPr id="6" name="TextBox 5"/>
              <p:cNvSpPr txBox="1">
                <a:spLocks noRot="1" noChangeAspect="1" noMove="1" noResize="1" noEditPoints="1" noAdjustHandles="1" noChangeArrowheads="1" noChangeShapeType="1" noTextEdit="1"/>
              </p:cNvSpPr>
              <p:nvPr/>
            </p:nvSpPr>
            <p:spPr>
              <a:xfrm>
                <a:off x="499940" y="4106629"/>
                <a:ext cx="4504030" cy="709618"/>
              </a:xfrm>
              <a:prstGeom prst="rect">
                <a:avLst/>
              </a:prstGeom>
              <a:blipFill>
                <a:blip r:embed="rId3"/>
                <a:stretch>
                  <a:fillRect/>
                </a:stretch>
              </a:blipFill>
            </p:spPr>
            <p:txBody>
              <a:bodyPr/>
              <a:lstStyle/>
              <a:p>
                <a:r>
                  <a:rPr lang="en-US">
                    <a:noFill/>
                  </a:rPr>
                  <a:t> </a:t>
                </a:r>
              </a:p>
            </p:txBody>
          </p:sp>
        </mc:Fallback>
      </mc:AlternateContent>
      <p:sp>
        <p:nvSpPr>
          <p:cNvPr id="7" name="Rectangle 6"/>
          <p:cNvSpPr/>
          <p:nvPr/>
        </p:nvSpPr>
        <p:spPr>
          <a:xfrm>
            <a:off x="5096176" y="5559286"/>
            <a:ext cx="4950809" cy="541046"/>
          </a:xfrm>
          <a:prstGeom prst="rect">
            <a:avLst/>
          </a:prstGeom>
        </p:spPr>
        <p:txBody>
          <a:bodyPr>
            <a:spAutoFit/>
          </a:bodyPr>
          <a:lstStyle/>
          <a:p>
            <a:pPr defTabSz="740664">
              <a:spcAft>
                <a:spcPts val="600"/>
              </a:spcAft>
            </a:pPr>
            <a:r>
              <a:rPr lang="en-US" sz="1458" kern="1200" dirty="0">
                <a:solidFill>
                  <a:srgbClr val="6CB255"/>
                </a:solidFill>
                <a:latin typeface="+mn-lt"/>
                <a:ea typeface="+mn-ea"/>
                <a:cs typeface="+mn-cs"/>
              </a:rPr>
              <a:t>(a)</a:t>
            </a:r>
            <a:r>
              <a:rPr lang="en-US" sz="1458" kern="1200" dirty="0">
                <a:solidFill>
                  <a:schemeClr val="tx1"/>
                </a:solidFill>
                <a:latin typeface="+mn-lt"/>
                <a:ea typeface="+mn-ea"/>
                <a:cs typeface="+mn-cs"/>
              </a:rPr>
              <a:t> A barbell with an axis of rotation through its center; </a:t>
            </a:r>
            <a:r>
              <a:rPr lang="en-US" sz="1458" kern="1200" dirty="0">
                <a:solidFill>
                  <a:srgbClr val="6CB255"/>
                </a:solidFill>
                <a:latin typeface="+mn-lt"/>
                <a:ea typeface="+mn-ea"/>
                <a:cs typeface="+mn-cs"/>
              </a:rPr>
              <a:t>(b)</a:t>
            </a:r>
            <a:r>
              <a:rPr lang="en-US" sz="1458" kern="1200" dirty="0">
                <a:solidFill>
                  <a:schemeClr val="tx1"/>
                </a:solidFill>
                <a:latin typeface="+mn-lt"/>
                <a:ea typeface="+mn-ea"/>
                <a:cs typeface="+mn-cs"/>
              </a:rPr>
              <a:t> a barbell with an axis of rotation through one end.</a:t>
            </a:r>
            <a:endParaRPr lang="en-US" dirty="0"/>
          </a:p>
        </p:txBody>
      </p:sp>
    </p:spTree>
    <p:extLst>
      <p:ext uri="{BB962C8B-B14F-4D97-AF65-F5344CB8AC3E}">
        <p14:creationId xmlns:p14="http://schemas.microsoft.com/office/powerpoint/2010/main" val="25395969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0DCC097-1DB8-4B6D-85D0-6FBA0E1CA4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E0B58608-23C8-4441-994D-C6823EEE1D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2083506"/>
          </a:xfrm>
          <a:custGeom>
            <a:avLst/>
            <a:gdLst>
              <a:gd name="connsiteX0" fmla="*/ 0 w 12191999"/>
              <a:gd name="connsiteY0" fmla="*/ 0 h 2083506"/>
              <a:gd name="connsiteX1" fmla="*/ 9429748 w 12191999"/>
              <a:gd name="connsiteY1" fmla="*/ 0 h 2083506"/>
              <a:gd name="connsiteX2" fmla="*/ 9429748 w 12191999"/>
              <a:gd name="connsiteY2" fmla="*/ 1 h 2083506"/>
              <a:gd name="connsiteX3" fmla="*/ 12191999 w 12191999"/>
              <a:gd name="connsiteY3" fmla="*/ 1 h 2083506"/>
              <a:gd name="connsiteX4" fmla="*/ 12191999 w 12191999"/>
              <a:gd name="connsiteY4" fmla="*/ 1164372 h 2083506"/>
              <a:gd name="connsiteX5" fmla="*/ 12147852 w 12191999"/>
              <a:gd name="connsiteY5" fmla="*/ 1163783 h 2083506"/>
              <a:gd name="connsiteX6" fmla="*/ 11993604 w 12191999"/>
              <a:gd name="connsiteY6" fmla="*/ 1153496 h 2083506"/>
              <a:gd name="connsiteX7" fmla="*/ 11865319 w 12191999"/>
              <a:gd name="connsiteY7" fmla="*/ 1176624 h 2083506"/>
              <a:gd name="connsiteX8" fmla="*/ 11718353 w 12191999"/>
              <a:gd name="connsiteY8" fmla="*/ 1209136 h 2083506"/>
              <a:gd name="connsiteX9" fmla="*/ 11609067 w 12191999"/>
              <a:gd name="connsiteY9" fmla="*/ 1218512 h 2083506"/>
              <a:gd name="connsiteX10" fmla="*/ 11545958 w 12191999"/>
              <a:gd name="connsiteY10" fmla="*/ 1240430 h 2083506"/>
              <a:gd name="connsiteX11" fmla="*/ 11445770 w 12191999"/>
              <a:gd name="connsiteY11" fmla="*/ 1225780 h 2083506"/>
              <a:gd name="connsiteX12" fmla="*/ 11398842 w 12191999"/>
              <a:gd name="connsiteY12" fmla="*/ 1227250 h 2083506"/>
              <a:gd name="connsiteX13" fmla="*/ 11240093 w 12191999"/>
              <a:gd name="connsiteY13" fmla="*/ 1266797 h 2083506"/>
              <a:gd name="connsiteX14" fmla="*/ 11141364 w 12191999"/>
              <a:gd name="connsiteY14" fmla="*/ 1288059 h 2083506"/>
              <a:gd name="connsiteX15" fmla="*/ 11015396 w 12191999"/>
              <a:gd name="connsiteY15" fmla="*/ 1353104 h 2083506"/>
              <a:gd name="connsiteX16" fmla="*/ 10973905 w 12191999"/>
              <a:gd name="connsiteY16" fmla="*/ 1365109 h 2083506"/>
              <a:gd name="connsiteX17" fmla="*/ 10904858 w 12191999"/>
              <a:gd name="connsiteY17" fmla="*/ 1371966 h 2083506"/>
              <a:gd name="connsiteX18" fmla="*/ 10827883 w 12191999"/>
              <a:gd name="connsiteY18" fmla="*/ 1410270 h 2083506"/>
              <a:gd name="connsiteX19" fmla="*/ 10690996 w 12191999"/>
              <a:gd name="connsiteY19" fmla="*/ 1426394 h 2083506"/>
              <a:gd name="connsiteX20" fmla="*/ 10624461 w 12191999"/>
              <a:gd name="connsiteY20" fmla="*/ 1444283 h 2083506"/>
              <a:gd name="connsiteX21" fmla="*/ 10517208 w 12191999"/>
              <a:gd name="connsiteY21" fmla="*/ 1478947 h 2083506"/>
              <a:gd name="connsiteX22" fmla="*/ 10497937 w 12191999"/>
              <a:gd name="connsiteY22" fmla="*/ 1469831 h 2083506"/>
              <a:gd name="connsiteX23" fmla="*/ 10471201 w 12191999"/>
              <a:gd name="connsiteY23" fmla="*/ 1486037 h 2083506"/>
              <a:gd name="connsiteX24" fmla="*/ 10448263 w 12191999"/>
              <a:gd name="connsiteY24" fmla="*/ 1478223 h 2083506"/>
              <a:gd name="connsiteX25" fmla="*/ 10388089 w 12191999"/>
              <a:gd name="connsiteY25" fmla="*/ 1507175 h 2083506"/>
              <a:gd name="connsiteX26" fmla="*/ 10333720 w 12191999"/>
              <a:gd name="connsiteY26" fmla="*/ 1515848 h 2083506"/>
              <a:gd name="connsiteX27" fmla="*/ 10104338 w 12191999"/>
              <a:gd name="connsiteY27" fmla="*/ 1569424 h 2083506"/>
              <a:gd name="connsiteX28" fmla="*/ 9910445 w 12191999"/>
              <a:gd name="connsiteY28" fmla="*/ 1632275 h 2083506"/>
              <a:gd name="connsiteX29" fmla="*/ 9770872 w 12191999"/>
              <a:gd name="connsiteY29" fmla="*/ 1688088 h 2083506"/>
              <a:gd name="connsiteX30" fmla="*/ 9733849 w 12191999"/>
              <a:gd name="connsiteY30" fmla="*/ 1700034 h 2083506"/>
              <a:gd name="connsiteX31" fmla="*/ 9703714 w 12191999"/>
              <a:gd name="connsiteY31" fmla="*/ 1730093 h 2083506"/>
              <a:gd name="connsiteX32" fmla="*/ 9698351 w 12191999"/>
              <a:gd name="connsiteY32" fmla="*/ 1730377 h 2083506"/>
              <a:gd name="connsiteX33" fmla="*/ 9632895 w 12191999"/>
              <a:gd name="connsiteY33" fmla="*/ 1736363 h 2083506"/>
              <a:gd name="connsiteX34" fmla="*/ 9569107 w 12191999"/>
              <a:gd name="connsiteY34" fmla="*/ 1741010 h 2083506"/>
              <a:gd name="connsiteX35" fmla="*/ 9536451 w 12191999"/>
              <a:gd name="connsiteY35" fmla="*/ 1755120 h 2083506"/>
              <a:gd name="connsiteX36" fmla="*/ 9529385 w 12191999"/>
              <a:gd name="connsiteY36" fmla="*/ 1757515 h 2083506"/>
              <a:gd name="connsiteX37" fmla="*/ 9498527 w 12191999"/>
              <a:gd name="connsiteY37" fmla="*/ 1753117 h 2083506"/>
              <a:gd name="connsiteX38" fmla="*/ 9436642 w 12191999"/>
              <a:gd name="connsiteY38" fmla="*/ 1755478 h 2083506"/>
              <a:gd name="connsiteX39" fmla="*/ 9429748 w 12191999"/>
              <a:gd name="connsiteY39" fmla="*/ 1756317 h 2083506"/>
              <a:gd name="connsiteX40" fmla="*/ 9429748 w 12191999"/>
              <a:gd name="connsiteY40" fmla="*/ 1768745 h 2083506"/>
              <a:gd name="connsiteX41" fmla="*/ 9425802 w 12191999"/>
              <a:gd name="connsiteY41" fmla="*/ 1769273 h 2083506"/>
              <a:gd name="connsiteX42" fmla="*/ 9349763 w 12191999"/>
              <a:gd name="connsiteY42" fmla="*/ 1776107 h 2083506"/>
              <a:gd name="connsiteX43" fmla="*/ 9256503 w 12191999"/>
              <a:gd name="connsiteY43" fmla="*/ 1800699 h 2083506"/>
              <a:gd name="connsiteX44" fmla="*/ 9222873 w 12191999"/>
              <a:gd name="connsiteY44" fmla="*/ 1803003 h 2083506"/>
              <a:gd name="connsiteX45" fmla="*/ 9224095 w 12191999"/>
              <a:gd name="connsiteY45" fmla="*/ 1807355 h 2083506"/>
              <a:gd name="connsiteX46" fmla="*/ 9211603 w 12191999"/>
              <a:gd name="connsiteY46" fmla="*/ 1807675 h 2083506"/>
              <a:gd name="connsiteX47" fmla="*/ 9183719 w 12191999"/>
              <a:gd name="connsiteY47" fmla="*/ 1807781 h 2083506"/>
              <a:gd name="connsiteX48" fmla="*/ 9100221 w 12191999"/>
              <a:gd name="connsiteY48" fmla="*/ 1808989 h 2083506"/>
              <a:gd name="connsiteX49" fmla="*/ 9077439 w 12191999"/>
              <a:gd name="connsiteY49" fmla="*/ 1817333 h 2083506"/>
              <a:gd name="connsiteX50" fmla="*/ 9055889 w 12191999"/>
              <a:gd name="connsiteY50" fmla="*/ 1817464 h 2083506"/>
              <a:gd name="connsiteX51" fmla="*/ 8930912 w 12191999"/>
              <a:gd name="connsiteY51" fmla="*/ 1828648 h 2083506"/>
              <a:gd name="connsiteX52" fmla="*/ 8913729 w 12191999"/>
              <a:gd name="connsiteY52" fmla="*/ 1829483 h 2083506"/>
              <a:gd name="connsiteX53" fmla="*/ 8904423 w 12191999"/>
              <a:gd name="connsiteY53" fmla="*/ 1833234 h 2083506"/>
              <a:gd name="connsiteX54" fmla="*/ 8871099 w 12191999"/>
              <a:gd name="connsiteY54" fmla="*/ 1833979 h 2083506"/>
              <a:gd name="connsiteX55" fmla="*/ 8869557 w 12191999"/>
              <a:gd name="connsiteY55" fmla="*/ 1836113 h 2083506"/>
              <a:gd name="connsiteX56" fmla="*/ 8760021 w 12191999"/>
              <a:gd name="connsiteY56" fmla="*/ 1854442 h 2083506"/>
              <a:gd name="connsiteX57" fmla="*/ 8741254 w 12191999"/>
              <a:gd name="connsiteY57" fmla="*/ 1857469 h 2083506"/>
              <a:gd name="connsiteX58" fmla="*/ 8725039 w 12191999"/>
              <a:gd name="connsiteY58" fmla="*/ 1856552 h 2083506"/>
              <a:gd name="connsiteX59" fmla="*/ 8635265 w 12191999"/>
              <a:gd name="connsiteY59" fmla="*/ 1859168 h 2083506"/>
              <a:gd name="connsiteX60" fmla="*/ 8613911 w 12191999"/>
              <a:gd name="connsiteY60" fmla="*/ 1857561 h 2083506"/>
              <a:gd name="connsiteX61" fmla="*/ 8604931 w 12191999"/>
              <a:gd name="connsiteY61" fmla="*/ 1854170 h 2083506"/>
              <a:gd name="connsiteX62" fmla="*/ 8570171 w 12191999"/>
              <a:gd name="connsiteY62" fmla="*/ 1860579 h 2083506"/>
              <a:gd name="connsiteX63" fmla="*/ 8516537 w 12191999"/>
              <a:gd name="connsiteY63" fmla="*/ 1864971 h 2083506"/>
              <a:gd name="connsiteX64" fmla="*/ 8491046 w 12191999"/>
              <a:gd name="connsiteY64" fmla="*/ 1868141 h 2083506"/>
              <a:gd name="connsiteX65" fmla="*/ 8470478 w 12191999"/>
              <a:gd name="connsiteY65" fmla="*/ 1866216 h 2083506"/>
              <a:gd name="connsiteX66" fmla="*/ 8353433 w 12191999"/>
              <a:gd name="connsiteY66" fmla="*/ 1865729 h 2083506"/>
              <a:gd name="connsiteX67" fmla="*/ 8347675 w 12191999"/>
              <a:gd name="connsiteY67" fmla="*/ 1865075 h 2083506"/>
              <a:gd name="connsiteX68" fmla="*/ 8343939 w 12191999"/>
              <a:gd name="connsiteY68" fmla="*/ 1865677 h 2083506"/>
              <a:gd name="connsiteX69" fmla="*/ 8221566 w 12191999"/>
              <a:gd name="connsiteY69" fmla="*/ 1881148 h 2083506"/>
              <a:gd name="connsiteX70" fmla="*/ 8066095 w 12191999"/>
              <a:gd name="connsiteY70" fmla="*/ 1919902 h 2083506"/>
              <a:gd name="connsiteX71" fmla="*/ 8044849 w 12191999"/>
              <a:gd name="connsiteY71" fmla="*/ 1916308 h 2083506"/>
              <a:gd name="connsiteX72" fmla="*/ 8041142 w 12191999"/>
              <a:gd name="connsiteY72" fmla="*/ 1915506 h 2083506"/>
              <a:gd name="connsiteX73" fmla="*/ 8022159 w 12191999"/>
              <a:gd name="connsiteY73" fmla="*/ 1911521 h 2083506"/>
              <a:gd name="connsiteX74" fmla="*/ 7944932 w 12191999"/>
              <a:gd name="connsiteY74" fmla="*/ 1917265 h 2083506"/>
              <a:gd name="connsiteX75" fmla="*/ 7879011 w 12191999"/>
              <a:gd name="connsiteY75" fmla="*/ 1928570 h 2083506"/>
              <a:gd name="connsiteX76" fmla="*/ 7865529 w 12191999"/>
              <a:gd name="connsiteY76" fmla="*/ 1934399 h 2083506"/>
              <a:gd name="connsiteX77" fmla="*/ 7774801 w 12191999"/>
              <a:gd name="connsiteY77" fmla="*/ 1947969 h 2083506"/>
              <a:gd name="connsiteX78" fmla="*/ 7748398 w 12191999"/>
              <a:gd name="connsiteY78" fmla="*/ 1955982 h 2083506"/>
              <a:gd name="connsiteX79" fmla="*/ 7740684 w 12191999"/>
              <a:gd name="connsiteY79" fmla="*/ 1955717 h 2083506"/>
              <a:gd name="connsiteX80" fmla="*/ 7712976 w 12191999"/>
              <a:gd name="connsiteY80" fmla="*/ 1960442 h 2083506"/>
              <a:gd name="connsiteX81" fmla="*/ 7699956 w 12191999"/>
              <a:gd name="connsiteY81" fmla="*/ 1966104 h 2083506"/>
              <a:gd name="connsiteX82" fmla="*/ 7684158 w 12191999"/>
              <a:gd name="connsiteY82" fmla="*/ 1962927 h 2083506"/>
              <a:gd name="connsiteX83" fmla="*/ 7643109 w 12191999"/>
              <a:gd name="connsiteY83" fmla="*/ 1964400 h 2083506"/>
              <a:gd name="connsiteX84" fmla="*/ 7630180 w 12191999"/>
              <a:gd name="connsiteY84" fmla="*/ 1970266 h 2083506"/>
              <a:gd name="connsiteX85" fmla="*/ 7609131 w 12191999"/>
              <a:gd name="connsiteY85" fmla="*/ 1971774 h 2083506"/>
              <a:gd name="connsiteX86" fmla="*/ 7555555 w 12191999"/>
              <a:gd name="connsiteY86" fmla="*/ 1969491 h 2083506"/>
              <a:gd name="connsiteX87" fmla="*/ 7520919 w 12191999"/>
              <a:gd name="connsiteY87" fmla="*/ 1970177 h 2083506"/>
              <a:gd name="connsiteX88" fmla="*/ 7456258 w 12191999"/>
              <a:gd name="connsiteY88" fmla="*/ 1960468 h 2083506"/>
              <a:gd name="connsiteX89" fmla="*/ 7393047 w 12191999"/>
              <a:gd name="connsiteY89" fmla="*/ 1952408 h 2083506"/>
              <a:gd name="connsiteX90" fmla="*/ 7199912 w 12191999"/>
              <a:gd name="connsiteY90" fmla="*/ 1959913 h 2083506"/>
              <a:gd name="connsiteX91" fmla="*/ 7146774 w 12191999"/>
              <a:gd name="connsiteY91" fmla="*/ 1956641 h 2083506"/>
              <a:gd name="connsiteX92" fmla="*/ 7122244 w 12191999"/>
              <a:gd name="connsiteY92" fmla="*/ 1953891 h 2083506"/>
              <a:gd name="connsiteX93" fmla="*/ 7032241 w 12191999"/>
              <a:gd name="connsiteY93" fmla="*/ 1962723 h 2083506"/>
              <a:gd name="connsiteX94" fmla="*/ 6941492 w 12191999"/>
              <a:gd name="connsiteY94" fmla="*/ 1976868 h 2083506"/>
              <a:gd name="connsiteX95" fmla="*/ 6906514 w 12191999"/>
              <a:gd name="connsiteY95" fmla="*/ 1968589 h 2083506"/>
              <a:gd name="connsiteX96" fmla="*/ 6826395 w 12191999"/>
              <a:gd name="connsiteY96" fmla="*/ 1974141 h 2083506"/>
              <a:gd name="connsiteX97" fmla="*/ 6716431 w 12191999"/>
              <a:gd name="connsiteY97" fmla="*/ 2004297 h 2083506"/>
              <a:gd name="connsiteX98" fmla="*/ 6569607 w 12191999"/>
              <a:gd name="connsiteY98" fmla="*/ 2015496 h 2083506"/>
              <a:gd name="connsiteX99" fmla="*/ 6561430 w 12191999"/>
              <a:gd name="connsiteY99" fmla="*/ 2020996 h 2083506"/>
              <a:gd name="connsiteX100" fmla="*/ 6549371 w 12191999"/>
              <a:gd name="connsiteY100" fmla="*/ 2024747 h 2083506"/>
              <a:gd name="connsiteX101" fmla="*/ 6547040 w 12191999"/>
              <a:gd name="connsiteY101" fmla="*/ 2024474 h 2083506"/>
              <a:gd name="connsiteX102" fmla="*/ 6530482 w 12191999"/>
              <a:gd name="connsiteY102" fmla="*/ 2026659 h 2083506"/>
              <a:gd name="connsiteX103" fmla="*/ 6528565 w 12191999"/>
              <a:gd name="connsiteY103" fmla="*/ 2028600 h 2083506"/>
              <a:gd name="connsiteX104" fmla="*/ 6517741 w 12191999"/>
              <a:gd name="connsiteY104" fmla="*/ 2030558 h 2083506"/>
              <a:gd name="connsiteX105" fmla="*/ 6497855 w 12191999"/>
              <a:gd name="connsiteY105" fmla="*/ 2035650 h 2083506"/>
              <a:gd name="connsiteX106" fmla="*/ 6492785 w 12191999"/>
              <a:gd name="connsiteY106" fmla="*/ 2035444 h 2083506"/>
              <a:gd name="connsiteX107" fmla="*/ 6460692 w 12191999"/>
              <a:gd name="connsiteY107" fmla="*/ 2041321 h 2083506"/>
              <a:gd name="connsiteX108" fmla="*/ 6459609 w 12191999"/>
              <a:gd name="connsiteY108" fmla="*/ 2040851 h 2083506"/>
              <a:gd name="connsiteX109" fmla="*/ 6447765 w 12191999"/>
              <a:gd name="connsiteY109" fmla="*/ 2040102 h 2083506"/>
              <a:gd name="connsiteX110" fmla="*/ 6426590 w 12191999"/>
              <a:gd name="connsiteY110" fmla="*/ 2039928 h 2083506"/>
              <a:gd name="connsiteX111" fmla="*/ 6401693 w 12191999"/>
              <a:gd name="connsiteY111" fmla="*/ 2033537 h 2083506"/>
              <a:gd name="connsiteX112" fmla="*/ 6387141 w 12191999"/>
              <a:gd name="connsiteY112" fmla="*/ 2033161 h 2083506"/>
              <a:gd name="connsiteX113" fmla="*/ 6357846 w 12191999"/>
              <a:gd name="connsiteY113" fmla="*/ 2036782 h 2083506"/>
              <a:gd name="connsiteX114" fmla="*/ 6342914 w 12191999"/>
              <a:gd name="connsiteY114" fmla="*/ 2037585 h 2083506"/>
              <a:gd name="connsiteX115" fmla="*/ 6336300 w 12191999"/>
              <a:gd name="connsiteY115" fmla="*/ 2038781 h 2083506"/>
              <a:gd name="connsiteX116" fmla="*/ 6317178 w 12191999"/>
              <a:gd name="connsiteY116" fmla="*/ 2038968 h 2083506"/>
              <a:gd name="connsiteX117" fmla="*/ 6161427 w 12191999"/>
              <a:gd name="connsiteY117" fmla="*/ 2047338 h 2083506"/>
              <a:gd name="connsiteX118" fmla="*/ 6097339 w 12191999"/>
              <a:gd name="connsiteY118" fmla="*/ 2082438 h 2083506"/>
              <a:gd name="connsiteX119" fmla="*/ 6079059 w 12191999"/>
              <a:gd name="connsiteY119" fmla="*/ 2081299 h 2083506"/>
              <a:gd name="connsiteX120" fmla="*/ 5998439 w 12191999"/>
              <a:gd name="connsiteY120" fmla="*/ 2070958 h 2083506"/>
              <a:gd name="connsiteX121" fmla="*/ 5904290 w 12191999"/>
              <a:gd name="connsiteY121" fmla="*/ 2070255 h 2083506"/>
              <a:gd name="connsiteX122" fmla="*/ 5814867 w 12191999"/>
              <a:gd name="connsiteY122" fmla="*/ 2079032 h 2083506"/>
              <a:gd name="connsiteX123" fmla="*/ 5725743 w 12191999"/>
              <a:gd name="connsiteY123" fmla="*/ 2070558 h 2083506"/>
              <a:gd name="connsiteX124" fmla="*/ 5650546 w 12191999"/>
              <a:gd name="connsiteY124" fmla="*/ 2052412 h 2083506"/>
              <a:gd name="connsiteX125" fmla="*/ 5581284 w 12191999"/>
              <a:gd name="connsiteY125" fmla="*/ 2023175 h 2083506"/>
              <a:gd name="connsiteX126" fmla="*/ 5572593 w 12191999"/>
              <a:gd name="connsiteY126" fmla="*/ 2018391 h 2083506"/>
              <a:gd name="connsiteX127" fmla="*/ 5548580 w 12191999"/>
              <a:gd name="connsiteY127" fmla="*/ 2016951 h 2083506"/>
              <a:gd name="connsiteX128" fmla="*/ 5471173 w 12191999"/>
              <a:gd name="connsiteY128" fmla="*/ 2018786 h 2083506"/>
              <a:gd name="connsiteX129" fmla="*/ 5340320 w 12191999"/>
              <a:gd name="connsiteY129" fmla="*/ 2037611 h 2083506"/>
              <a:gd name="connsiteX130" fmla="*/ 5254376 w 12191999"/>
              <a:gd name="connsiteY130" fmla="*/ 2042928 h 2083506"/>
              <a:gd name="connsiteX131" fmla="*/ 5258035 w 12191999"/>
              <a:gd name="connsiteY131" fmla="*/ 2035649 h 2083506"/>
              <a:gd name="connsiteX132" fmla="*/ 5230622 w 12191999"/>
              <a:gd name="connsiteY132" fmla="*/ 2024576 h 2083506"/>
              <a:gd name="connsiteX133" fmla="*/ 5026203 w 12191999"/>
              <a:gd name="connsiteY133" fmla="*/ 2030162 h 2083506"/>
              <a:gd name="connsiteX134" fmla="*/ 4973988 w 12191999"/>
              <a:gd name="connsiteY134" fmla="*/ 2026668 h 2083506"/>
              <a:gd name="connsiteX135" fmla="*/ 4928030 w 12191999"/>
              <a:gd name="connsiteY135" fmla="*/ 2033642 h 2083506"/>
              <a:gd name="connsiteX136" fmla="*/ 4908970 w 12191999"/>
              <a:gd name="connsiteY136" fmla="*/ 2030033 h 2083506"/>
              <a:gd name="connsiteX137" fmla="*/ 4905679 w 12191999"/>
              <a:gd name="connsiteY137" fmla="*/ 2029300 h 2083506"/>
              <a:gd name="connsiteX138" fmla="*/ 4892525 w 12191999"/>
              <a:gd name="connsiteY138" fmla="*/ 2028768 h 2083506"/>
              <a:gd name="connsiteX139" fmla="*/ 4888818 w 12191999"/>
              <a:gd name="connsiteY139" fmla="*/ 2025619 h 2083506"/>
              <a:gd name="connsiteX140" fmla="*/ 4869018 w 12191999"/>
              <a:gd name="connsiteY140" fmla="*/ 2022668 h 2083506"/>
              <a:gd name="connsiteX141" fmla="*/ 4844804 w 12191999"/>
              <a:gd name="connsiteY141" fmla="*/ 2022527 h 2083506"/>
              <a:gd name="connsiteX142" fmla="*/ 4758778 w 12191999"/>
              <a:gd name="connsiteY142" fmla="*/ 2021694 h 2083506"/>
              <a:gd name="connsiteX143" fmla="*/ 4744748 w 12191999"/>
              <a:gd name="connsiteY143" fmla="*/ 2023396 h 2083506"/>
              <a:gd name="connsiteX144" fmla="*/ 4698956 w 12191999"/>
              <a:gd name="connsiteY144" fmla="*/ 2020558 h 2083506"/>
              <a:gd name="connsiteX145" fmla="*/ 4658147 w 12191999"/>
              <a:gd name="connsiteY145" fmla="*/ 2019920 h 2083506"/>
              <a:gd name="connsiteX146" fmla="*/ 4631706 w 12191999"/>
              <a:gd name="connsiteY146" fmla="*/ 2021274 h 2083506"/>
              <a:gd name="connsiteX147" fmla="*/ 4624776 w 12191999"/>
              <a:gd name="connsiteY147" fmla="*/ 2020152 h 2083506"/>
              <a:gd name="connsiteX148" fmla="*/ 4598150 w 12191999"/>
              <a:gd name="connsiteY148" fmla="*/ 2019429 h 2083506"/>
              <a:gd name="connsiteX149" fmla="*/ 4584588 w 12191999"/>
              <a:gd name="connsiteY149" fmla="*/ 2021092 h 2083506"/>
              <a:gd name="connsiteX150" fmla="*/ 4571203 w 12191999"/>
              <a:gd name="connsiteY150" fmla="*/ 2017263 h 2083506"/>
              <a:gd name="connsiteX151" fmla="*/ 4567930 w 12191999"/>
              <a:gd name="connsiteY151" fmla="*/ 2014458 h 2083506"/>
              <a:gd name="connsiteX152" fmla="*/ 4548984 w 12191999"/>
              <a:gd name="connsiteY152" fmla="*/ 2015717 h 2083506"/>
              <a:gd name="connsiteX153" fmla="*/ 4533451 w 12191999"/>
              <a:gd name="connsiteY153" fmla="*/ 2012976 h 2083506"/>
              <a:gd name="connsiteX154" fmla="*/ 4519910 w 12191999"/>
              <a:gd name="connsiteY154" fmla="*/ 2014768 h 2083506"/>
              <a:gd name="connsiteX155" fmla="*/ 4514290 w 12191999"/>
              <a:gd name="connsiteY155" fmla="*/ 2014364 h 2083506"/>
              <a:gd name="connsiteX156" fmla="*/ 4500320 w 12191999"/>
              <a:gd name="connsiteY156" fmla="*/ 2013007 h 2083506"/>
              <a:gd name="connsiteX157" fmla="*/ 4476219 w 12191999"/>
              <a:gd name="connsiteY157" fmla="*/ 2009993 h 2083506"/>
              <a:gd name="connsiteX158" fmla="*/ 4468701 w 12191999"/>
              <a:gd name="connsiteY158" fmla="*/ 2009574 h 2083506"/>
              <a:gd name="connsiteX159" fmla="*/ 4452333 w 12191999"/>
              <a:gd name="connsiteY159" fmla="*/ 2004964 h 2083506"/>
              <a:gd name="connsiteX160" fmla="*/ 4420644 w 12191999"/>
              <a:gd name="connsiteY160" fmla="*/ 2001021 h 2083506"/>
              <a:gd name="connsiteX161" fmla="*/ 4364856 w 12191999"/>
              <a:gd name="connsiteY161" fmla="*/ 1987267 h 2083506"/>
              <a:gd name="connsiteX162" fmla="*/ 4332062 w 12191999"/>
              <a:gd name="connsiteY162" fmla="*/ 1980703 h 2083506"/>
              <a:gd name="connsiteX163" fmla="*/ 4309876 w 12191999"/>
              <a:gd name="connsiteY163" fmla="*/ 1974653 h 2083506"/>
              <a:gd name="connsiteX164" fmla="*/ 4244391 w 12191999"/>
              <a:gd name="connsiteY164" fmla="*/ 1966109 h 2083506"/>
              <a:gd name="connsiteX165" fmla="*/ 4132071 w 12191999"/>
              <a:gd name="connsiteY165" fmla="*/ 1954813 h 2083506"/>
              <a:gd name="connsiteX166" fmla="*/ 4109069 w 12191999"/>
              <a:gd name="connsiteY166" fmla="*/ 1951778 h 2083506"/>
              <a:gd name="connsiteX167" fmla="*/ 4092908 w 12191999"/>
              <a:gd name="connsiteY167" fmla="*/ 1946662 h 2083506"/>
              <a:gd name="connsiteX168" fmla="*/ 4092306 w 12191999"/>
              <a:gd name="connsiteY168" fmla="*/ 1943291 h 2083506"/>
              <a:gd name="connsiteX169" fmla="*/ 4080234 w 12191999"/>
              <a:gd name="connsiteY169" fmla="*/ 1941219 h 2083506"/>
              <a:gd name="connsiteX170" fmla="*/ 4077778 w 12191999"/>
              <a:gd name="connsiteY170" fmla="*/ 1940145 h 2083506"/>
              <a:gd name="connsiteX171" fmla="*/ 4062936 w 12191999"/>
              <a:gd name="connsiteY171" fmla="*/ 1934506 h 2083506"/>
              <a:gd name="connsiteX172" fmla="*/ 4012506 w 12191999"/>
              <a:gd name="connsiteY172" fmla="*/ 1935475 h 2083506"/>
              <a:gd name="connsiteX173" fmla="*/ 3965880 w 12191999"/>
              <a:gd name="connsiteY173" fmla="*/ 1925968 h 2083506"/>
              <a:gd name="connsiteX174" fmla="*/ 3765338 w 12191999"/>
              <a:gd name="connsiteY174" fmla="*/ 1906649 h 2083506"/>
              <a:gd name="connsiteX175" fmla="*/ 3749493 w 12191999"/>
              <a:gd name="connsiteY175" fmla="*/ 1893071 h 2083506"/>
              <a:gd name="connsiteX176" fmla="*/ 3672704 w 12191999"/>
              <a:gd name="connsiteY176" fmla="*/ 1881383 h 2083506"/>
              <a:gd name="connsiteX177" fmla="*/ 3530082 w 12191999"/>
              <a:gd name="connsiteY177" fmla="*/ 1883187 h 2083506"/>
              <a:gd name="connsiteX178" fmla="*/ 3387664 w 12191999"/>
              <a:gd name="connsiteY178" fmla="*/ 1862579 h 2083506"/>
              <a:gd name="connsiteX179" fmla="*/ 3371681 w 12191999"/>
              <a:gd name="connsiteY179" fmla="*/ 1865293 h 2083506"/>
              <a:gd name="connsiteX180" fmla="*/ 3355305 w 12191999"/>
              <a:gd name="connsiteY180" fmla="*/ 1865842 h 2083506"/>
              <a:gd name="connsiteX181" fmla="*/ 3353790 w 12191999"/>
              <a:gd name="connsiteY181" fmla="*/ 1865158 h 2083506"/>
              <a:gd name="connsiteX182" fmla="*/ 3336210 w 12191999"/>
              <a:gd name="connsiteY182" fmla="*/ 1863564 h 2083506"/>
              <a:gd name="connsiteX183" fmla="*/ 3331381 w 12191999"/>
              <a:gd name="connsiteY183" fmla="*/ 1864716 h 2083506"/>
              <a:gd name="connsiteX184" fmla="*/ 3319012 w 12191999"/>
              <a:gd name="connsiteY184" fmla="*/ 1864093 h 2083506"/>
              <a:gd name="connsiteX185" fmla="*/ 3293818 w 12191999"/>
              <a:gd name="connsiteY185" fmla="*/ 1864135 h 2083506"/>
              <a:gd name="connsiteX186" fmla="*/ 3289881 w 12191999"/>
              <a:gd name="connsiteY186" fmla="*/ 1862954 h 2083506"/>
              <a:gd name="connsiteX187" fmla="*/ 3253090 w 12191999"/>
              <a:gd name="connsiteY187" fmla="*/ 1861164 h 2083506"/>
              <a:gd name="connsiteX188" fmla="*/ 3252949 w 12191999"/>
              <a:gd name="connsiteY188" fmla="*/ 1860574 h 2083506"/>
              <a:gd name="connsiteX189" fmla="*/ 3244187 w 12191999"/>
              <a:gd name="connsiteY189" fmla="*/ 1857604 h 2083506"/>
              <a:gd name="connsiteX190" fmla="*/ 3246570 w 12191999"/>
              <a:gd name="connsiteY190" fmla="*/ 1852946 h 2083506"/>
              <a:gd name="connsiteX191" fmla="*/ 3237810 w 12191999"/>
              <a:gd name="connsiteY191" fmla="*/ 1853064 h 2083506"/>
              <a:gd name="connsiteX192" fmla="*/ 3230822 w 12191999"/>
              <a:gd name="connsiteY192" fmla="*/ 1855474 h 2083506"/>
              <a:gd name="connsiteX193" fmla="*/ 3136549 w 12191999"/>
              <a:gd name="connsiteY193" fmla="*/ 1874037 h 2083506"/>
              <a:gd name="connsiteX194" fmla="*/ 2845754 w 12191999"/>
              <a:gd name="connsiteY194" fmla="*/ 1910932 h 2083506"/>
              <a:gd name="connsiteX195" fmla="*/ 2786878 w 12191999"/>
              <a:gd name="connsiteY195" fmla="*/ 1917162 h 2083506"/>
              <a:gd name="connsiteX196" fmla="*/ 2725298 w 12191999"/>
              <a:gd name="connsiteY196" fmla="*/ 1912340 h 2083506"/>
              <a:gd name="connsiteX197" fmla="*/ 2697754 w 12191999"/>
              <a:gd name="connsiteY197" fmla="*/ 1914863 h 2083506"/>
              <a:gd name="connsiteX198" fmla="*/ 2568063 w 12191999"/>
              <a:gd name="connsiteY198" fmla="*/ 1936283 h 2083506"/>
              <a:gd name="connsiteX199" fmla="*/ 2489784 w 12191999"/>
              <a:gd name="connsiteY199" fmla="*/ 1943720 h 2083506"/>
              <a:gd name="connsiteX200" fmla="*/ 2458978 w 12191999"/>
              <a:gd name="connsiteY200" fmla="*/ 1938095 h 2083506"/>
              <a:gd name="connsiteX201" fmla="*/ 2318712 w 12191999"/>
              <a:gd name="connsiteY201" fmla="*/ 1934474 h 2083506"/>
              <a:gd name="connsiteX202" fmla="*/ 2268709 w 12191999"/>
              <a:gd name="connsiteY202" fmla="*/ 1940521 h 2083506"/>
              <a:gd name="connsiteX203" fmla="*/ 2264080 w 12191999"/>
              <a:gd name="connsiteY203" fmla="*/ 1941232 h 2083506"/>
              <a:gd name="connsiteX204" fmla="*/ 2254684 w 12191999"/>
              <a:gd name="connsiteY204" fmla="*/ 1943524 h 2083506"/>
              <a:gd name="connsiteX205" fmla="*/ 2252523 w 12191999"/>
              <a:gd name="connsiteY205" fmla="*/ 1943004 h 2083506"/>
              <a:gd name="connsiteX206" fmla="*/ 2173350 w 12191999"/>
              <a:gd name="connsiteY206" fmla="*/ 1929202 h 2083506"/>
              <a:gd name="connsiteX207" fmla="*/ 2155266 w 12191999"/>
              <a:gd name="connsiteY207" fmla="*/ 1920267 h 2083506"/>
              <a:gd name="connsiteX208" fmla="*/ 2091013 w 12191999"/>
              <a:gd name="connsiteY208" fmla="*/ 1914631 h 2083506"/>
              <a:gd name="connsiteX209" fmla="*/ 2030712 w 12191999"/>
              <a:gd name="connsiteY209" fmla="*/ 1897690 h 2083506"/>
              <a:gd name="connsiteX210" fmla="*/ 1908838 w 12191999"/>
              <a:gd name="connsiteY210" fmla="*/ 1892222 h 2083506"/>
              <a:gd name="connsiteX211" fmla="*/ 1877796 w 12191999"/>
              <a:gd name="connsiteY211" fmla="*/ 1883887 h 2083506"/>
              <a:gd name="connsiteX212" fmla="*/ 1875824 w 12191999"/>
              <a:gd name="connsiteY212" fmla="*/ 1879265 h 2083506"/>
              <a:gd name="connsiteX213" fmla="*/ 1823048 w 12191999"/>
              <a:gd name="connsiteY213" fmla="*/ 1881064 h 2083506"/>
              <a:gd name="connsiteX214" fmla="*/ 1765736 w 12191999"/>
              <a:gd name="connsiteY214" fmla="*/ 1856578 h 2083506"/>
              <a:gd name="connsiteX215" fmla="*/ 1725669 w 12191999"/>
              <a:gd name="connsiteY215" fmla="*/ 1833744 h 2083506"/>
              <a:gd name="connsiteX216" fmla="*/ 1725216 w 12191999"/>
              <a:gd name="connsiteY216" fmla="*/ 1829447 h 2083506"/>
              <a:gd name="connsiteX217" fmla="*/ 1721485 w 12191999"/>
              <a:gd name="connsiteY217" fmla="*/ 1828960 h 2083506"/>
              <a:gd name="connsiteX218" fmla="*/ 1717786 w 12191999"/>
              <a:gd name="connsiteY218" fmla="*/ 1832224 h 2083506"/>
              <a:gd name="connsiteX219" fmla="*/ 1689907 w 12191999"/>
              <a:gd name="connsiteY219" fmla="*/ 1825425 h 2083506"/>
              <a:gd name="connsiteX220" fmla="*/ 1688093 w 12191999"/>
              <a:gd name="connsiteY220" fmla="*/ 1817391 h 2083506"/>
              <a:gd name="connsiteX221" fmla="*/ 1496789 w 12191999"/>
              <a:gd name="connsiteY221" fmla="*/ 1805297 h 2083506"/>
              <a:gd name="connsiteX222" fmla="*/ 1392839 w 12191999"/>
              <a:gd name="connsiteY222" fmla="*/ 1758649 h 2083506"/>
              <a:gd name="connsiteX223" fmla="*/ 1360872 w 12191999"/>
              <a:gd name="connsiteY223" fmla="*/ 1752441 h 2083506"/>
              <a:gd name="connsiteX224" fmla="*/ 1313885 w 12191999"/>
              <a:gd name="connsiteY224" fmla="*/ 1731785 h 2083506"/>
              <a:gd name="connsiteX225" fmla="*/ 1247665 w 12191999"/>
              <a:gd name="connsiteY225" fmla="*/ 1727765 h 2083506"/>
              <a:gd name="connsiteX226" fmla="*/ 1196850 w 12191999"/>
              <a:gd name="connsiteY226" fmla="*/ 1729622 h 2083506"/>
              <a:gd name="connsiteX227" fmla="*/ 1168728 w 12191999"/>
              <a:gd name="connsiteY227" fmla="*/ 1728550 h 2083506"/>
              <a:gd name="connsiteX228" fmla="*/ 1096918 w 12191999"/>
              <a:gd name="connsiteY228" fmla="*/ 1721485 h 2083506"/>
              <a:gd name="connsiteX229" fmla="*/ 1094082 w 12191999"/>
              <a:gd name="connsiteY229" fmla="*/ 1720113 h 2083506"/>
              <a:gd name="connsiteX230" fmla="*/ 1040782 w 12191999"/>
              <a:gd name="connsiteY230" fmla="*/ 1721762 h 2083506"/>
              <a:gd name="connsiteX231" fmla="*/ 955980 w 12191999"/>
              <a:gd name="connsiteY231" fmla="*/ 1719289 h 2083506"/>
              <a:gd name="connsiteX232" fmla="*/ 926108 w 12191999"/>
              <a:gd name="connsiteY232" fmla="*/ 1715917 h 2083506"/>
              <a:gd name="connsiteX233" fmla="*/ 876049 w 12191999"/>
              <a:gd name="connsiteY233" fmla="*/ 1710422 h 2083506"/>
              <a:gd name="connsiteX234" fmla="*/ 839194 w 12191999"/>
              <a:gd name="connsiteY234" fmla="*/ 1700176 h 2083506"/>
              <a:gd name="connsiteX235" fmla="*/ 797112 w 12191999"/>
              <a:gd name="connsiteY235" fmla="*/ 1698014 h 2083506"/>
              <a:gd name="connsiteX236" fmla="*/ 786610 w 12191999"/>
              <a:gd name="connsiteY236" fmla="*/ 1705455 h 2083506"/>
              <a:gd name="connsiteX237" fmla="*/ 741833 w 12191999"/>
              <a:gd name="connsiteY237" fmla="*/ 1700566 h 2083506"/>
              <a:gd name="connsiteX238" fmla="*/ 673985 w 12191999"/>
              <a:gd name="connsiteY238" fmla="*/ 1692278 h 2083506"/>
              <a:gd name="connsiteX239" fmla="*/ 634665 w 12191999"/>
              <a:gd name="connsiteY239" fmla="*/ 1689550 h 2083506"/>
              <a:gd name="connsiteX240" fmla="*/ 527471 w 12191999"/>
              <a:gd name="connsiteY240" fmla="*/ 1679869 h 2083506"/>
              <a:gd name="connsiteX241" fmla="*/ 420260 w 12191999"/>
              <a:gd name="connsiteY241" fmla="*/ 1668475 h 2083506"/>
              <a:gd name="connsiteX242" fmla="*/ 357630 w 12191999"/>
              <a:gd name="connsiteY242" fmla="*/ 1652142 h 2083506"/>
              <a:gd name="connsiteX243" fmla="*/ 269407 w 12191999"/>
              <a:gd name="connsiteY243" fmla="*/ 1643812 h 2083506"/>
              <a:gd name="connsiteX244" fmla="*/ 254769 w 12191999"/>
              <a:gd name="connsiteY244" fmla="*/ 1641013 h 2083506"/>
              <a:gd name="connsiteX245" fmla="*/ 150763 w 12191999"/>
              <a:gd name="connsiteY245" fmla="*/ 1628143 h 2083506"/>
              <a:gd name="connsiteX246" fmla="*/ 29133 w 12191999"/>
              <a:gd name="connsiteY246" fmla="*/ 1626172 h 2083506"/>
              <a:gd name="connsiteX247" fmla="*/ 0 w 12191999"/>
              <a:gd name="connsiteY247" fmla="*/ 1619589 h 208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12191999" h="2083506">
                <a:moveTo>
                  <a:pt x="0" y="0"/>
                </a:moveTo>
                <a:lnTo>
                  <a:pt x="9429748" y="0"/>
                </a:lnTo>
                <a:lnTo>
                  <a:pt x="9429748" y="1"/>
                </a:lnTo>
                <a:lnTo>
                  <a:pt x="12191999" y="1"/>
                </a:lnTo>
                <a:lnTo>
                  <a:pt x="12191999" y="1164372"/>
                </a:lnTo>
                <a:lnTo>
                  <a:pt x="12147852" y="1163783"/>
                </a:lnTo>
                <a:cubicBezTo>
                  <a:pt x="12063101" y="1189107"/>
                  <a:pt x="12045020" y="1156925"/>
                  <a:pt x="11993604" y="1153496"/>
                </a:cubicBezTo>
                <a:cubicBezTo>
                  <a:pt x="11954216" y="1165241"/>
                  <a:pt x="11911195" y="1167350"/>
                  <a:pt x="11865319" y="1176624"/>
                </a:cubicBezTo>
                <a:cubicBezTo>
                  <a:pt x="11822513" y="1184682"/>
                  <a:pt x="11766915" y="1201558"/>
                  <a:pt x="11718353" y="1209136"/>
                </a:cubicBezTo>
                <a:cubicBezTo>
                  <a:pt x="11675379" y="1217463"/>
                  <a:pt x="11638007" y="1216639"/>
                  <a:pt x="11609067" y="1218512"/>
                </a:cubicBezTo>
                <a:cubicBezTo>
                  <a:pt x="11597582" y="1221322"/>
                  <a:pt x="11554280" y="1243577"/>
                  <a:pt x="11545958" y="1240430"/>
                </a:cubicBezTo>
                <a:lnTo>
                  <a:pt x="11445770" y="1225780"/>
                </a:lnTo>
                <a:cubicBezTo>
                  <a:pt x="11425543" y="1230782"/>
                  <a:pt x="11413740" y="1222096"/>
                  <a:pt x="11398842" y="1227250"/>
                </a:cubicBezTo>
                <a:cubicBezTo>
                  <a:pt x="11367060" y="1233093"/>
                  <a:pt x="11269285" y="1263712"/>
                  <a:pt x="11240093" y="1266797"/>
                </a:cubicBezTo>
                <a:cubicBezTo>
                  <a:pt x="11197297" y="1273685"/>
                  <a:pt x="11181311" y="1272682"/>
                  <a:pt x="11141364" y="1288059"/>
                </a:cubicBezTo>
                <a:cubicBezTo>
                  <a:pt x="11099891" y="1305386"/>
                  <a:pt x="11051533" y="1319157"/>
                  <a:pt x="11015396" y="1353104"/>
                </a:cubicBezTo>
                <a:cubicBezTo>
                  <a:pt x="11009424" y="1362217"/>
                  <a:pt x="10992328" y="1361966"/>
                  <a:pt x="10973905" y="1365109"/>
                </a:cubicBezTo>
                <a:cubicBezTo>
                  <a:pt x="10955482" y="1368254"/>
                  <a:pt x="10907369" y="1372817"/>
                  <a:pt x="10904858" y="1371966"/>
                </a:cubicBezTo>
                <a:cubicBezTo>
                  <a:pt x="10880521" y="1379494"/>
                  <a:pt x="10873670" y="1399734"/>
                  <a:pt x="10827883" y="1410270"/>
                </a:cubicBezTo>
                <a:cubicBezTo>
                  <a:pt x="10790248" y="1415655"/>
                  <a:pt x="10724899" y="1420726"/>
                  <a:pt x="10690996" y="1426394"/>
                </a:cubicBezTo>
                <a:cubicBezTo>
                  <a:pt x="10676463" y="1423331"/>
                  <a:pt x="10634514" y="1436908"/>
                  <a:pt x="10624461" y="1444283"/>
                </a:cubicBezTo>
                <a:cubicBezTo>
                  <a:pt x="10601952" y="1468442"/>
                  <a:pt x="10536224" y="1460228"/>
                  <a:pt x="10517208" y="1478947"/>
                </a:cubicBezTo>
                <a:cubicBezTo>
                  <a:pt x="10509508" y="1482271"/>
                  <a:pt x="10505833" y="1468818"/>
                  <a:pt x="10497937" y="1469831"/>
                </a:cubicBezTo>
                <a:lnTo>
                  <a:pt x="10471201" y="1486037"/>
                </a:lnTo>
                <a:lnTo>
                  <a:pt x="10448263" y="1478223"/>
                </a:lnTo>
                <a:lnTo>
                  <a:pt x="10388089" y="1507175"/>
                </a:lnTo>
                <a:cubicBezTo>
                  <a:pt x="10350285" y="1513081"/>
                  <a:pt x="10383281" y="1526586"/>
                  <a:pt x="10333720" y="1515848"/>
                </a:cubicBezTo>
                <a:cubicBezTo>
                  <a:pt x="10286428" y="1526223"/>
                  <a:pt x="10174884" y="1550019"/>
                  <a:pt x="10104338" y="1569424"/>
                </a:cubicBezTo>
                <a:cubicBezTo>
                  <a:pt x="10066963" y="1581564"/>
                  <a:pt x="9967395" y="1605712"/>
                  <a:pt x="9910445" y="1632275"/>
                </a:cubicBezTo>
                <a:cubicBezTo>
                  <a:pt x="9856131" y="1644130"/>
                  <a:pt x="9831118" y="1689967"/>
                  <a:pt x="9770872" y="1688088"/>
                </a:cubicBezTo>
                <a:cubicBezTo>
                  <a:pt x="9769882" y="1691843"/>
                  <a:pt x="9737016" y="1697044"/>
                  <a:pt x="9733849" y="1700034"/>
                </a:cubicBezTo>
                <a:lnTo>
                  <a:pt x="9703714" y="1730093"/>
                </a:lnTo>
                <a:lnTo>
                  <a:pt x="9698351" y="1730377"/>
                </a:lnTo>
                <a:lnTo>
                  <a:pt x="9632895" y="1736363"/>
                </a:lnTo>
                <a:lnTo>
                  <a:pt x="9569107" y="1741010"/>
                </a:lnTo>
                <a:cubicBezTo>
                  <a:pt x="9558961" y="1745882"/>
                  <a:pt x="9548028" y="1750646"/>
                  <a:pt x="9536451" y="1755120"/>
                </a:cubicBezTo>
                <a:lnTo>
                  <a:pt x="9529385" y="1757515"/>
                </a:lnTo>
                <a:lnTo>
                  <a:pt x="9498527" y="1753117"/>
                </a:lnTo>
                <a:lnTo>
                  <a:pt x="9436642" y="1755478"/>
                </a:lnTo>
                <a:lnTo>
                  <a:pt x="9429748" y="1756317"/>
                </a:lnTo>
                <a:lnTo>
                  <a:pt x="9429748" y="1768745"/>
                </a:lnTo>
                <a:lnTo>
                  <a:pt x="9425802" y="1769273"/>
                </a:lnTo>
                <a:cubicBezTo>
                  <a:pt x="9390751" y="1773262"/>
                  <a:pt x="9371406" y="1773457"/>
                  <a:pt x="9349763" y="1776107"/>
                </a:cubicBezTo>
                <a:cubicBezTo>
                  <a:pt x="9314721" y="1782260"/>
                  <a:pt x="9277650" y="1796217"/>
                  <a:pt x="9256503" y="1800699"/>
                </a:cubicBezTo>
                <a:lnTo>
                  <a:pt x="9222873" y="1803003"/>
                </a:lnTo>
                <a:lnTo>
                  <a:pt x="9224095" y="1807355"/>
                </a:lnTo>
                <a:lnTo>
                  <a:pt x="9211603" y="1807675"/>
                </a:lnTo>
                <a:lnTo>
                  <a:pt x="9183719" y="1807781"/>
                </a:lnTo>
                <a:cubicBezTo>
                  <a:pt x="9166319" y="1808439"/>
                  <a:pt x="9117935" y="1807396"/>
                  <a:pt x="9100221" y="1808989"/>
                </a:cubicBezTo>
                <a:cubicBezTo>
                  <a:pt x="9095111" y="1813630"/>
                  <a:pt x="9087224" y="1816160"/>
                  <a:pt x="9077439" y="1817333"/>
                </a:cubicBezTo>
                <a:lnTo>
                  <a:pt x="9055889" y="1817464"/>
                </a:lnTo>
                <a:lnTo>
                  <a:pt x="8930912" y="1828648"/>
                </a:lnTo>
                <a:lnTo>
                  <a:pt x="8913729" y="1829483"/>
                </a:lnTo>
                <a:lnTo>
                  <a:pt x="8904423" y="1833234"/>
                </a:lnTo>
                <a:cubicBezTo>
                  <a:pt x="8897319" y="1833982"/>
                  <a:pt x="8876911" y="1833498"/>
                  <a:pt x="8871099" y="1833979"/>
                </a:cubicBezTo>
                <a:lnTo>
                  <a:pt x="8869557" y="1836113"/>
                </a:lnTo>
                <a:cubicBezTo>
                  <a:pt x="8851043" y="1839524"/>
                  <a:pt x="8781405" y="1850882"/>
                  <a:pt x="8760021" y="1854442"/>
                </a:cubicBezTo>
                <a:cubicBezTo>
                  <a:pt x="8755749" y="1851161"/>
                  <a:pt x="8746183" y="1856343"/>
                  <a:pt x="8741254" y="1857469"/>
                </a:cubicBezTo>
                <a:cubicBezTo>
                  <a:pt x="8740491" y="1855259"/>
                  <a:pt x="8728559" y="1854585"/>
                  <a:pt x="8725039" y="1856552"/>
                </a:cubicBezTo>
                <a:cubicBezTo>
                  <a:pt x="8641157" y="1867333"/>
                  <a:pt x="8683145" y="1845054"/>
                  <a:pt x="8635265" y="1859168"/>
                </a:cubicBezTo>
                <a:cubicBezTo>
                  <a:pt x="8626795" y="1860103"/>
                  <a:pt x="8619931" y="1859212"/>
                  <a:pt x="8613911" y="1857561"/>
                </a:cubicBezTo>
                <a:lnTo>
                  <a:pt x="8604931" y="1854170"/>
                </a:lnTo>
                <a:lnTo>
                  <a:pt x="8570171" y="1860579"/>
                </a:lnTo>
                <a:cubicBezTo>
                  <a:pt x="8553049" y="1862813"/>
                  <a:pt x="8535028" y="1864294"/>
                  <a:pt x="8516537" y="1864971"/>
                </a:cubicBezTo>
                <a:cubicBezTo>
                  <a:pt x="8512388" y="1860455"/>
                  <a:pt x="8497874" y="1866870"/>
                  <a:pt x="8491046" y="1868141"/>
                </a:cubicBezTo>
                <a:cubicBezTo>
                  <a:pt x="8490975" y="1865191"/>
                  <a:pt x="8475847" y="1863778"/>
                  <a:pt x="8470478" y="1866216"/>
                </a:cubicBezTo>
                <a:cubicBezTo>
                  <a:pt x="8357654" y="1876758"/>
                  <a:pt x="8421139" y="1849210"/>
                  <a:pt x="8353433" y="1865729"/>
                </a:cubicBezTo>
                <a:lnTo>
                  <a:pt x="8347675" y="1865075"/>
                </a:lnTo>
                <a:lnTo>
                  <a:pt x="8343939" y="1865677"/>
                </a:lnTo>
                <a:cubicBezTo>
                  <a:pt x="8309852" y="1870841"/>
                  <a:pt x="8272587" y="1875809"/>
                  <a:pt x="8221566" y="1881148"/>
                </a:cubicBezTo>
                <a:cubicBezTo>
                  <a:pt x="8158043" y="1892960"/>
                  <a:pt x="8095547" y="1914042"/>
                  <a:pt x="8066095" y="1919902"/>
                </a:cubicBezTo>
                <a:cubicBezTo>
                  <a:pt x="8058949" y="1919234"/>
                  <a:pt x="8051921" y="1917862"/>
                  <a:pt x="8044849" y="1916308"/>
                </a:cubicBezTo>
                <a:lnTo>
                  <a:pt x="8041142" y="1915506"/>
                </a:lnTo>
                <a:lnTo>
                  <a:pt x="8022159" y="1911521"/>
                </a:lnTo>
                <a:lnTo>
                  <a:pt x="7944932" y="1917265"/>
                </a:lnTo>
                <a:lnTo>
                  <a:pt x="7879011" y="1928570"/>
                </a:lnTo>
                <a:lnTo>
                  <a:pt x="7865529" y="1934399"/>
                </a:lnTo>
                <a:lnTo>
                  <a:pt x="7774801" y="1947969"/>
                </a:lnTo>
                <a:lnTo>
                  <a:pt x="7748398" y="1955982"/>
                </a:lnTo>
                <a:lnTo>
                  <a:pt x="7740684" y="1955717"/>
                </a:lnTo>
                <a:cubicBezTo>
                  <a:pt x="7728362" y="1958584"/>
                  <a:pt x="7714099" y="1968442"/>
                  <a:pt x="7712976" y="1960442"/>
                </a:cubicBezTo>
                <a:lnTo>
                  <a:pt x="7699956" y="1966104"/>
                </a:lnTo>
                <a:lnTo>
                  <a:pt x="7684158" y="1962927"/>
                </a:lnTo>
                <a:cubicBezTo>
                  <a:pt x="7674684" y="1962643"/>
                  <a:pt x="7652105" y="1963177"/>
                  <a:pt x="7643109" y="1964400"/>
                </a:cubicBezTo>
                <a:lnTo>
                  <a:pt x="7630180" y="1970266"/>
                </a:lnTo>
                <a:lnTo>
                  <a:pt x="7609131" y="1971774"/>
                </a:lnTo>
                <a:cubicBezTo>
                  <a:pt x="7596694" y="1971644"/>
                  <a:pt x="7570258" y="1969757"/>
                  <a:pt x="7555555" y="1969491"/>
                </a:cubicBezTo>
                <a:cubicBezTo>
                  <a:pt x="7541460" y="1966540"/>
                  <a:pt x="7530571" y="1964848"/>
                  <a:pt x="7520919" y="1970177"/>
                </a:cubicBezTo>
                <a:cubicBezTo>
                  <a:pt x="7500295" y="1966884"/>
                  <a:pt x="7480780" y="1949401"/>
                  <a:pt x="7456258" y="1960468"/>
                </a:cubicBezTo>
                <a:cubicBezTo>
                  <a:pt x="7434946" y="1957506"/>
                  <a:pt x="7435772" y="1952500"/>
                  <a:pt x="7393047" y="1952408"/>
                </a:cubicBezTo>
                <a:cubicBezTo>
                  <a:pt x="7356520" y="1952860"/>
                  <a:pt x="7236307" y="1958626"/>
                  <a:pt x="7199912" y="1959913"/>
                </a:cubicBezTo>
                <a:cubicBezTo>
                  <a:pt x="7176501" y="1959942"/>
                  <a:pt x="7160098" y="1958343"/>
                  <a:pt x="7146774" y="1956641"/>
                </a:cubicBezTo>
                <a:lnTo>
                  <a:pt x="7122244" y="1953891"/>
                </a:lnTo>
                <a:lnTo>
                  <a:pt x="7032241" y="1962723"/>
                </a:lnTo>
                <a:cubicBezTo>
                  <a:pt x="6997214" y="1965198"/>
                  <a:pt x="6963725" y="1968396"/>
                  <a:pt x="6941492" y="1976868"/>
                </a:cubicBezTo>
                <a:cubicBezTo>
                  <a:pt x="6947015" y="1970398"/>
                  <a:pt x="6923088" y="1965379"/>
                  <a:pt x="6906514" y="1968589"/>
                </a:cubicBezTo>
                <a:cubicBezTo>
                  <a:pt x="6925890" y="1943204"/>
                  <a:pt x="6840983" y="1991464"/>
                  <a:pt x="6826395" y="1974141"/>
                </a:cubicBezTo>
                <a:cubicBezTo>
                  <a:pt x="6825676" y="1990223"/>
                  <a:pt x="6751393" y="2017492"/>
                  <a:pt x="6716431" y="2004297"/>
                </a:cubicBezTo>
                <a:cubicBezTo>
                  <a:pt x="6663167" y="2007518"/>
                  <a:pt x="6625450" y="2020811"/>
                  <a:pt x="6569607" y="2015496"/>
                </a:cubicBezTo>
                <a:cubicBezTo>
                  <a:pt x="6567874" y="2017648"/>
                  <a:pt x="6565034" y="2019449"/>
                  <a:pt x="6561430" y="2020996"/>
                </a:cubicBezTo>
                <a:lnTo>
                  <a:pt x="6549371" y="2024747"/>
                </a:lnTo>
                <a:lnTo>
                  <a:pt x="6547040" y="2024474"/>
                </a:lnTo>
                <a:cubicBezTo>
                  <a:pt x="6537882" y="2024425"/>
                  <a:pt x="6533193" y="2025332"/>
                  <a:pt x="6530482" y="2026659"/>
                </a:cubicBezTo>
                <a:lnTo>
                  <a:pt x="6528565" y="2028600"/>
                </a:lnTo>
                <a:lnTo>
                  <a:pt x="6517741" y="2030558"/>
                </a:lnTo>
                <a:lnTo>
                  <a:pt x="6497855" y="2035650"/>
                </a:lnTo>
                <a:lnTo>
                  <a:pt x="6492785" y="2035444"/>
                </a:lnTo>
                <a:lnTo>
                  <a:pt x="6460692" y="2041321"/>
                </a:lnTo>
                <a:lnTo>
                  <a:pt x="6459609" y="2040851"/>
                </a:lnTo>
                <a:cubicBezTo>
                  <a:pt x="6456451" y="2039933"/>
                  <a:pt x="6452734" y="2039508"/>
                  <a:pt x="6447765" y="2040102"/>
                </a:cubicBezTo>
                <a:cubicBezTo>
                  <a:pt x="6446007" y="2031126"/>
                  <a:pt x="6441093" y="2037380"/>
                  <a:pt x="6426590" y="2039928"/>
                </a:cubicBezTo>
                <a:cubicBezTo>
                  <a:pt x="6423606" y="2033241"/>
                  <a:pt x="6413230" y="2032925"/>
                  <a:pt x="6401693" y="2033537"/>
                </a:cubicBezTo>
                <a:lnTo>
                  <a:pt x="6387141" y="2033161"/>
                </a:lnTo>
                <a:lnTo>
                  <a:pt x="6357846" y="2036782"/>
                </a:lnTo>
                <a:lnTo>
                  <a:pt x="6342914" y="2037585"/>
                </a:lnTo>
                <a:lnTo>
                  <a:pt x="6336300" y="2038781"/>
                </a:lnTo>
                <a:lnTo>
                  <a:pt x="6317178" y="2038968"/>
                </a:lnTo>
                <a:lnTo>
                  <a:pt x="6161427" y="2047338"/>
                </a:lnTo>
                <a:cubicBezTo>
                  <a:pt x="6147824" y="2057658"/>
                  <a:pt x="6118908" y="2077615"/>
                  <a:pt x="6097339" y="2082438"/>
                </a:cubicBezTo>
                <a:cubicBezTo>
                  <a:pt x="6090149" y="2084046"/>
                  <a:pt x="6083776" y="2083972"/>
                  <a:pt x="6079059" y="2081299"/>
                </a:cubicBezTo>
                <a:cubicBezTo>
                  <a:pt x="6063900" y="2082334"/>
                  <a:pt x="6011621" y="2084537"/>
                  <a:pt x="5998439" y="2070958"/>
                </a:cubicBezTo>
                <a:cubicBezTo>
                  <a:pt x="5976443" y="2071759"/>
                  <a:pt x="5925514" y="2069780"/>
                  <a:pt x="5904290" y="2070255"/>
                </a:cubicBezTo>
                <a:cubicBezTo>
                  <a:pt x="5871515" y="2066244"/>
                  <a:pt x="5843986" y="2088249"/>
                  <a:pt x="5814867" y="2079032"/>
                </a:cubicBezTo>
                <a:cubicBezTo>
                  <a:pt x="5792003" y="2070559"/>
                  <a:pt x="5750009" y="2076273"/>
                  <a:pt x="5725743" y="2070558"/>
                </a:cubicBezTo>
                <a:cubicBezTo>
                  <a:pt x="5716432" y="2058355"/>
                  <a:pt x="5667424" y="2047322"/>
                  <a:pt x="5650546" y="2052412"/>
                </a:cubicBezTo>
                <a:cubicBezTo>
                  <a:pt x="5614627" y="2046084"/>
                  <a:pt x="5608108" y="2028306"/>
                  <a:pt x="5581284" y="2023175"/>
                </a:cubicBezTo>
                <a:lnTo>
                  <a:pt x="5572593" y="2018391"/>
                </a:lnTo>
                <a:lnTo>
                  <a:pt x="5548580" y="2016951"/>
                </a:lnTo>
                <a:cubicBezTo>
                  <a:pt x="5523726" y="2017783"/>
                  <a:pt x="5498337" y="2019663"/>
                  <a:pt x="5471173" y="2018786"/>
                </a:cubicBezTo>
                <a:cubicBezTo>
                  <a:pt x="5447687" y="2003020"/>
                  <a:pt x="5353807" y="2022324"/>
                  <a:pt x="5340320" y="2037611"/>
                </a:cubicBezTo>
                <a:cubicBezTo>
                  <a:pt x="5340015" y="2024215"/>
                  <a:pt x="5271937" y="2042455"/>
                  <a:pt x="5254376" y="2042928"/>
                </a:cubicBezTo>
                <a:cubicBezTo>
                  <a:pt x="5248522" y="2043086"/>
                  <a:pt x="5248281" y="2041270"/>
                  <a:pt x="5258035" y="2035649"/>
                </a:cubicBezTo>
                <a:cubicBezTo>
                  <a:pt x="5239374" y="2037214"/>
                  <a:pt x="5220112" y="2030252"/>
                  <a:pt x="5230622" y="2024576"/>
                </a:cubicBezTo>
                <a:cubicBezTo>
                  <a:pt x="5173932" y="2036724"/>
                  <a:pt x="5090262" y="2024645"/>
                  <a:pt x="5026203" y="2030162"/>
                </a:cubicBezTo>
                <a:cubicBezTo>
                  <a:pt x="4991280" y="2016814"/>
                  <a:pt x="5010212" y="2029164"/>
                  <a:pt x="4973988" y="2026668"/>
                </a:cubicBezTo>
                <a:cubicBezTo>
                  <a:pt x="4983896" y="2038955"/>
                  <a:pt x="4930012" y="2019774"/>
                  <a:pt x="4928030" y="2033642"/>
                </a:cubicBezTo>
                <a:cubicBezTo>
                  <a:pt x="4921501" y="2032748"/>
                  <a:pt x="4915238" y="2031445"/>
                  <a:pt x="4908970" y="2030033"/>
                </a:cubicBezTo>
                <a:lnTo>
                  <a:pt x="4905679" y="2029300"/>
                </a:lnTo>
                <a:lnTo>
                  <a:pt x="4892525" y="2028768"/>
                </a:lnTo>
                <a:lnTo>
                  <a:pt x="4888818" y="2025619"/>
                </a:lnTo>
                <a:lnTo>
                  <a:pt x="4869018" y="2022668"/>
                </a:lnTo>
                <a:cubicBezTo>
                  <a:pt x="4861602" y="2022028"/>
                  <a:pt x="4853622" y="2021880"/>
                  <a:pt x="4844804" y="2022527"/>
                </a:cubicBezTo>
                <a:cubicBezTo>
                  <a:pt x="4823110" y="2028022"/>
                  <a:pt x="4789330" y="2021287"/>
                  <a:pt x="4758778" y="2021694"/>
                </a:cubicBezTo>
                <a:lnTo>
                  <a:pt x="4744748" y="2023396"/>
                </a:lnTo>
                <a:lnTo>
                  <a:pt x="4698956" y="2020558"/>
                </a:lnTo>
                <a:cubicBezTo>
                  <a:pt x="4685921" y="2020008"/>
                  <a:pt x="4672392" y="2019718"/>
                  <a:pt x="4658147" y="2019920"/>
                </a:cubicBezTo>
                <a:lnTo>
                  <a:pt x="4631706" y="2021274"/>
                </a:lnTo>
                <a:lnTo>
                  <a:pt x="4624776" y="2020152"/>
                </a:lnTo>
                <a:cubicBezTo>
                  <a:pt x="4612703" y="2020277"/>
                  <a:pt x="4596727" y="2024226"/>
                  <a:pt x="4598150" y="2019429"/>
                </a:cubicBezTo>
                <a:lnTo>
                  <a:pt x="4584588" y="2021092"/>
                </a:lnTo>
                <a:lnTo>
                  <a:pt x="4571203" y="2017263"/>
                </a:lnTo>
                <a:cubicBezTo>
                  <a:pt x="4569736" y="2016374"/>
                  <a:pt x="4568633" y="2015427"/>
                  <a:pt x="4567930" y="2014458"/>
                </a:cubicBezTo>
                <a:lnTo>
                  <a:pt x="4548984" y="2015717"/>
                </a:lnTo>
                <a:lnTo>
                  <a:pt x="4533451" y="2012976"/>
                </a:lnTo>
                <a:lnTo>
                  <a:pt x="4519910" y="2014768"/>
                </a:lnTo>
                <a:lnTo>
                  <a:pt x="4514290" y="2014364"/>
                </a:lnTo>
                <a:lnTo>
                  <a:pt x="4500320" y="2013007"/>
                </a:lnTo>
                <a:cubicBezTo>
                  <a:pt x="4493159" y="2012056"/>
                  <a:pt x="4485144" y="2010910"/>
                  <a:pt x="4476219" y="2009993"/>
                </a:cubicBezTo>
                <a:lnTo>
                  <a:pt x="4468701" y="2009574"/>
                </a:lnTo>
                <a:lnTo>
                  <a:pt x="4452333" y="2004964"/>
                </a:lnTo>
                <a:cubicBezTo>
                  <a:pt x="4440422" y="2001479"/>
                  <a:pt x="4431048" y="1999130"/>
                  <a:pt x="4420644" y="2001021"/>
                </a:cubicBezTo>
                <a:cubicBezTo>
                  <a:pt x="4402911" y="1996519"/>
                  <a:pt x="4390524" y="1983900"/>
                  <a:pt x="4364856" y="1987267"/>
                </a:cubicBezTo>
                <a:cubicBezTo>
                  <a:pt x="4372645" y="1981550"/>
                  <a:pt x="4336350" y="1986575"/>
                  <a:pt x="4332062" y="1980703"/>
                </a:cubicBezTo>
                <a:cubicBezTo>
                  <a:pt x="4330083" y="1975974"/>
                  <a:pt x="4318612" y="1976397"/>
                  <a:pt x="4309876" y="1974653"/>
                </a:cubicBezTo>
                <a:cubicBezTo>
                  <a:pt x="4303650" y="1969824"/>
                  <a:pt x="4259693" y="1965414"/>
                  <a:pt x="4244391" y="1966109"/>
                </a:cubicBezTo>
                <a:cubicBezTo>
                  <a:pt x="4201255" y="1970914"/>
                  <a:pt x="4166558" y="1951471"/>
                  <a:pt x="4132071" y="1954813"/>
                </a:cubicBezTo>
                <a:cubicBezTo>
                  <a:pt x="4123041" y="1954358"/>
                  <a:pt x="4115554" y="1953263"/>
                  <a:pt x="4109069" y="1951778"/>
                </a:cubicBezTo>
                <a:lnTo>
                  <a:pt x="4092908" y="1946662"/>
                </a:lnTo>
                <a:cubicBezTo>
                  <a:pt x="4092707" y="1945539"/>
                  <a:pt x="4092506" y="1944415"/>
                  <a:pt x="4092306" y="1943291"/>
                </a:cubicBezTo>
                <a:lnTo>
                  <a:pt x="4080234" y="1941219"/>
                </a:lnTo>
                <a:lnTo>
                  <a:pt x="4077778" y="1940145"/>
                </a:lnTo>
                <a:cubicBezTo>
                  <a:pt x="4073105" y="1938081"/>
                  <a:pt x="4068339" y="1936119"/>
                  <a:pt x="4062936" y="1934506"/>
                </a:cubicBezTo>
                <a:cubicBezTo>
                  <a:pt x="4048082" y="1947155"/>
                  <a:pt x="4014523" y="1922869"/>
                  <a:pt x="4012506" y="1935475"/>
                </a:cubicBezTo>
                <a:cubicBezTo>
                  <a:pt x="3980228" y="1928812"/>
                  <a:pt x="3986775" y="1942559"/>
                  <a:pt x="3965880" y="1925968"/>
                </a:cubicBezTo>
                <a:cubicBezTo>
                  <a:pt x="3899515" y="1923414"/>
                  <a:pt x="3830855" y="1902158"/>
                  <a:pt x="3765338" y="1906649"/>
                </a:cubicBezTo>
                <a:cubicBezTo>
                  <a:pt x="3780686" y="1902635"/>
                  <a:pt x="3768784" y="1893856"/>
                  <a:pt x="3749493" y="1893071"/>
                </a:cubicBezTo>
                <a:cubicBezTo>
                  <a:pt x="3807776" y="1876857"/>
                  <a:pt x="3656400" y="1898030"/>
                  <a:pt x="3672704" y="1881383"/>
                </a:cubicBezTo>
                <a:cubicBezTo>
                  <a:pt x="3645532" y="1893973"/>
                  <a:pt x="3537791" y="1900656"/>
                  <a:pt x="3530082" y="1883187"/>
                </a:cubicBezTo>
                <a:cubicBezTo>
                  <a:pt x="3479808" y="1875044"/>
                  <a:pt x="3426017" y="1877998"/>
                  <a:pt x="3387664" y="1862579"/>
                </a:cubicBezTo>
                <a:cubicBezTo>
                  <a:pt x="3382649" y="1863935"/>
                  <a:pt x="3377277" y="1864791"/>
                  <a:pt x="3371681" y="1865293"/>
                </a:cubicBezTo>
                <a:lnTo>
                  <a:pt x="3355305" y="1865842"/>
                </a:lnTo>
                <a:lnTo>
                  <a:pt x="3353790" y="1865158"/>
                </a:lnTo>
                <a:cubicBezTo>
                  <a:pt x="3346144" y="1863282"/>
                  <a:pt x="3340687" y="1863057"/>
                  <a:pt x="3336210" y="1863564"/>
                </a:cubicBezTo>
                <a:lnTo>
                  <a:pt x="3331381" y="1864716"/>
                </a:lnTo>
                <a:lnTo>
                  <a:pt x="3319012" y="1864093"/>
                </a:lnTo>
                <a:lnTo>
                  <a:pt x="3293818" y="1864135"/>
                </a:lnTo>
                <a:lnTo>
                  <a:pt x="3289881" y="1862954"/>
                </a:lnTo>
                <a:lnTo>
                  <a:pt x="3253090" y="1861164"/>
                </a:lnTo>
                <a:cubicBezTo>
                  <a:pt x="3253042" y="1860968"/>
                  <a:pt x="3252996" y="1860771"/>
                  <a:pt x="3252949" y="1860574"/>
                </a:cubicBezTo>
                <a:cubicBezTo>
                  <a:pt x="3251799" y="1859213"/>
                  <a:pt x="3249368" y="1858131"/>
                  <a:pt x="3244187" y="1857604"/>
                </a:cubicBezTo>
                <a:cubicBezTo>
                  <a:pt x="3250860" y="1853873"/>
                  <a:pt x="3250577" y="1852999"/>
                  <a:pt x="3246570" y="1852946"/>
                </a:cubicBezTo>
                <a:lnTo>
                  <a:pt x="3237810" y="1853064"/>
                </a:lnTo>
                <a:lnTo>
                  <a:pt x="3230822" y="1855474"/>
                </a:lnTo>
                <a:cubicBezTo>
                  <a:pt x="3206812" y="1862286"/>
                  <a:pt x="3176733" y="1868865"/>
                  <a:pt x="3136549" y="1874037"/>
                </a:cubicBezTo>
                <a:cubicBezTo>
                  <a:pt x="3081163" y="1880168"/>
                  <a:pt x="2902557" y="1900580"/>
                  <a:pt x="2845754" y="1910932"/>
                </a:cubicBezTo>
                <a:cubicBezTo>
                  <a:pt x="2860822" y="1944376"/>
                  <a:pt x="2813389" y="1905358"/>
                  <a:pt x="2786878" y="1917162"/>
                </a:cubicBezTo>
                <a:cubicBezTo>
                  <a:pt x="2766803" y="1917398"/>
                  <a:pt x="2741628" y="1915886"/>
                  <a:pt x="2725298" y="1912340"/>
                </a:cubicBezTo>
                <a:cubicBezTo>
                  <a:pt x="2716680" y="1911427"/>
                  <a:pt x="2707572" y="1911972"/>
                  <a:pt x="2697754" y="1914863"/>
                </a:cubicBezTo>
                <a:cubicBezTo>
                  <a:pt x="2667185" y="1939014"/>
                  <a:pt x="2622149" y="1926211"/>
                  <a:pt x="2568063" y="1936283"/>
                </a:cubicBezTo>
                <a:cubicBezTo>
                  <a:pt x="2552625" y="1932001"/>
                  <a:pt x="2502682" y="1953378"/>
                  <a:pt x="2489784" y="1943720"/>
                </a:cubicBezTo>
                <a:cubicBezTo>
                  <a:pt x="2478524" y="1943155"/>
                  <a:pt x="2467418" y="1949411"/>
                  <a:pt x="2458978" y="1938095"/>
                </a:cubicBezTo>
                <a:cubicBezTo>
                  <a:pt x="2417552" y="1934639"/>
                  <a:pt x="2366376" y="1931293"/>
                  <a:pt x="2318712" y="1934474"/>
                </a:cubicBezTo>
                <a:cubicBezTo>
                  <a:pt x="2296029" y="1936526"/>
                  <a:pt x="2282069" y="1938434"/>
                  <a:pt x="2268709" y="1940521"/>
                </a:cubicBezTo>
                <a:lnTo>
                  <a:pt x="2264080" y="1941232"/>
                </a:lnTo>
                <a:lnTo>
                  <a:pt x="2254684" y="1943524"/>
                </a:lnTo>
                <a:lnTo>
                  <a:pt x="2252523" y="1943004"/>
                </a:lnTo>
                <a:lnTo>
                  <a:pt x="2173350" y="1929202"/>
                </a:lnTo>
                <a:lnTo>
                  <a:pt x="2155266" y="1920267"/>
                </a:lnTo>
                <a:lnTo>
                  <a:pt x="2091013" y="1914631"/>
                </a:lnTo>
                <a:cubicBezTo>
                  <a:pt x="2033357" y="1920614"/>
                  <a:pt x="2070513" y="1905065"/>
                  <a:pt x="2030712" y="1897690"/>
                </a:cubicBezTo>
                <a:cubicBezTo>
                  <a:pt x="1994539" y="1893055"/>
                  <a:pt x="1958569" y="1883188"/>
                  <a:pt x="1908838" y="1892222"/>
                </a:cubicBezTo>
                <a:cubicBezTo>
                  <a:pt x="1897236" y="1896147"/>
                  <a:pt x="1883338" y="1892415"/>
                  <a:pt x="1877796" y="1883887"/>
                </a:cubicBezTo>
                <a:cubicBezTo>
                  <a:pt x="1876842" y="1882419"/>
                  <a:pt x="1876177" y="1880863"/>
                  <a:pt x="1875824" y="1879265"/>
                </a:cubicBezTo>
                <a:cubicBezTo>
                  <a:pt x="1843474" y="1887199"/>
                  <a:pt x="1841511" y="1873818"/>
                  <a:pt x="1823048" y="1881064"/>
                </a:cubicBezTo>
                <a:cubicBezTo>
                  <a:pt x="1792640" y="1872164"/>
                  <a:pt x="1782358" y="1850450"/>
                  <a:pt x="1765736" y="1856578"/>
                </a:cubicBezTo>
                <a:cubicBezTo>
                  <a:pt x="1753024" y="1849107"/>
                  <a:pt x="1745932" y="1828316"/>
                  <a:pt x="1725669" y="1833744"/>
                </a:cubicBezTo>
                <a:cubicBezTo>
                  <a:pt x="1727428" y="1831405"/>
                  <a:pt x="1726953" y="1830157"/>
                  <a:pt x="1725216" y="1829447"/>
                </a:cubicBezTo>
                <a:lnTo>
                  <a:pt x="1721485" y="1828960"/>
                </a:lnTo>
                <a:lnTo>
                  <a:pt x="1717786" y="1832224"/>
                </a:lnTo>
                <a:cubicBezTo>
                  <a:pt x="1703445" y="1843277"/>
                  <a:pt x="1706547" y="1827935"/>
                  <a:pt x="1689907" y="1825425"/>
                </a:cubicBezTo>
                <a:cubicBezTo>
                  <a:pt x="1682338" y="1823445"/>
                  <a:pt x="1685181" y="1820226"/>
                  <a:pt x="1688093" y="1817391"/>
                </a:cubicBezTo>
                <a:lnTo>
                  <a:pt x="1496789" y="1805297"/>
                </a:lnTo>
                <a:cubicBezTo>
                  <a:pt x="1463551" y="1793913"/>
                  <a:pt x="1426345" y="1786892"/>
                  <a:pt x="1392839" y="1758649"/>
                </a:cubicBezTo>
                <a:cubicBezTo>
                  <a:pt x="1386461" y="1750573"/>
                  <a:pt x="1374031" y="1756918"/>
                  <a:pt x="1360872" y="1752441"/>
                </a:cubicBezTo>
                <a:cubicBezTo>
                  <a:pt x="1347711" y="1747963"/>
                  <a:pt x="1332751" y="1735898"/>
                  <a:pt x="1313885" y="1731785"/>
                </a:cubicBezTo>
                <a:cubicBezTo>
                  <a:pt x="1281989" y="1726305"/>
                  <a:pt x="1256405" y="1739744"/>
                  <a:pt x="1247665" y="1727765"/>
                </a:cubicBezTo>
                <a:cubicBezTo>
                  <a:pt x="1231363" y="1728538"/>
                  <a:pt x="1209120" y="1742556"/>
                  <a:pt x="1196850" y="1729622"/>
                </a:cubicBezTo>
                <a:cubicBezTo>
                  <a:pt x="1195195" y="1740224"/>
                  <a:pt x="1178147" y="1721561"/>
                  <a:pt x="1168728" y="1728550"/>
                </a:cubicBezTo>
                <a:cubicBezTo>
                  <a:pt x="1152073" y="1727193"/>
                  <a:pt x="1122804" y="1725926"/>
                  <a:pt x="1096918" y="1721485"/>
                </a:cubicBezTo>
                <a:lnTo>
                  <a:pt x="1094082" y="1720113"/>
                </a:lnTo>
                <a:lnTo>
                  <a:pt x="1040782" y="1721762"/>
                </a:lnTo>
                <a:cubicBezTo>
                  <a:pt x="987172" y="1722352"/>
                  <a:pt x="1023272" y="1708707"/>
                  <a:pt x="955980" y="1719289"/>
                </a:cubicBezTo>
                <a:cubicBezTo>
                  <a:pt x="948995" y="1714208"/>
                  <a:pt x="940521" y="1713816"/>
                  <a:pt x="926108" y="1715917"/>
                </a:cubicBezTo>
                <a:cubicBezTo>
                  <a:pt x="900077" y="1715834"/>
                  <a:pt x="902688" y="1703436"/>
                  <a:pt x="876049" y="1710422"/>
                </a:cubicBezTo>
                <a:cubicBezTo>
                  <a:pt x="881084" y="1703830"/>
                  <a:pt x="826830" y="1706893"/>
                  <a:pt x="839194" y="1700176"/>
                </a:cubicBezTo>
                <a:cubicBezTo>
                  <a:pt x="822548" y="1693764"/>
                  <a:pt x="813674" y="1703628"/>
                  <a:pt x="797112" y="1698014"/>
                </a:cubicBezTo>
                <a:cubicBezTo>
                  <a:pt x="778195" y="1696418"/>
                  <a:pt x="807647" y="1705364"/>
                  <a:pt x="786610" y="1705455"/>
                </a:cubicBezTo>
                <a:cubicBezTo>
                  <a:pt x="761170" y="1704357"/>
                  <a:pt x="760599" y="1716610"/>
                  <a:pt x="741833" y="1700566"/>
                </a:cubicBezTo>
                <a:lnTo>
                  <a:pt x="673985" y="1692278"/>
                </a:lnTo>
                <a:cubicBezTo>
                  <a:pt x="658515" y="1695829"/>
                  <a:pt x="646395" y="1693620"/>
                  <a:pt x="634665" y="1689550"/>
                </a:cubicBezTo>
                <a:cubicBezTo>
                  <a:pt x="599149" y="1689690"/>
                  <a:pt x="567176" y="1683160"/>
                  <a:pt x="527471" y="1679869"/>
                </a:cubicBezTo>
                <a:cubicBezTo>
                  <a:pt x="484099" y="1683240"/>
                  <a:pt x="462693" y="1671949"/>
                  <a:pt x="420260" y="1668475"/>
                </a:cubicBezTo>
                <a:cubicBezTo>
                  <a:pt x="377482" y="1677390"/>
                  <a:pt x="393500" y="1652730"/>
                  <a:pt x="357630" y="1652142"/>
                </a:cubicBezTo>
                <a:cubicBezTo>
                  <a:pt x="298692" y="1659518"/>
                  <a:pt x="359631" y="1643849"/>
                  <a:pt x="269407" y="1643812"/>
                </a:cubicBezTo>
                <a:cubicBezTo>
                  <a:pt x="264204" y="1645215"/>
                  <a:pt x="253436" y="1643159"/>
                  <a:pt x="254769" y="1641013"/>
                </a:cubicBezTo>
                <a:cubicBezTo>
                  <a:pt x="234996" y="1641090"/>
                  <a:pt x="179093" y="1626583"/>
                  <a:pt x="150763" y="1628143"/>
                </a:cubicBezTo>
                <a:cubicBezTo>
                  <a:pt x="96232" y="1619954"/>
                  <a:pt x="68845" y="1629422"/>
                  <a:pt x="29133" y="1626172"/>
                </a:cubicBezTo>
                <a:lnTo>
                  <a:pt x="0" y="1619589"/>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83D8399B-3546-69C6-D7A1-DD7E0BB13997}"/>
              </a:ext>
            </a:extLst>
          </p:cNvPr>
          <p:cNvSpPr>
            <a:spLocks noGrp="1"/>
          </p:cNvSpPr>
          <p:nvPr>
            <p:ph type="title"/>
          </p:nvPr>
        </p:nvSpPr>
        <p:spPr>
          <a:xfrm>
            <a:off x="828675" y="494414"/>
            <a:ext cx="10534650" cy="817403"/>
          </a:xfrm>
        </p:spPr>
        <p:txBody>
          <a:bodyPr vert="horz" lIns="91440" tIns="45720" rIns="91440" bIns="45720" rtlCol="0" anchor="b">
            <a:normAutofit/>
          </a:bodyPr>
          <a:lstStyle/>
          <a:p>
            <a:pPr algn="ctr"/>
            <a:r>
              <a:rPr lang="en-US" sz="3600" kern="1200">
                <a:solidFill>
                  <a:schemeClr val="tx1"/>
                </a:solidFill>
                <a:latin typeface="+mj-lt"/>
                <a:ea typeface="+mj-ea"/>
                <a:cs typeface="+mj-cs"/>
              </a:rPr>
              <a:t>Center of mass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2443E786-EB95-42ED-B58A-E652B96DCF9D}"/>
                  </a:ext>
                </a:extLst>
              </p:cNvPr>
              <p:cNvSpPr>
                <a:spLocks noGrp="1"/>
              </p:cNvSpPr>
              <p:nvPr>
                <p:ph idx="1"/>
              </p:nvPr>
            </p:nvSpPr>
            <p:spPr>
              <a:xfrm>
                <a:off x="1640095" y="2379136"/>
                <a:ext cx="8741629" cy="1318879"/>
              </a:xfrm>
            </p:spPr>
            <p:txBody>
              <a:bodyPr vert="horz" lIns="91440" tIns="45720" rIns="91440" bIns="45720" rtlCol="0">
                <a:noAutofit/>
              </a:bodyPr>
              <a:lstStyle/>
              <a:p>
                <a:pPr marL="0" indent="0" algn="ctr">
                  <a:buNone/>
                </a:pPr>
                <a14:m>
                  <m:oMathPara xmlns:m="http://schemas.openxmlformats.org/officeDocument/2006/math">
                    <m:oMathParaPr>
                      <m:jc m:val="centerGroup"/>
                    </m:oMathParaPr>
                    <m:oMath xmlns:m="http://schemas.openxmlformats.org/officeDocument/2006/math">
                      <m:sSub>
                        <m:sSubPr>
                          <m:ctrlPr>
                            <a:rPr lang="en-US" b="0" i="1" kern="1200">
                              <a:solidFill>
                                <a:schemeClr val="tx1"/>
                              </a:solidFill>
                              <a:latin typeface="Cambria Math" panose="02040503050406030204" pitchFamily="18" charset="0"/>
                              <a:ea typeface="+mn-ea"/>
                              <a:cs typeface="+mn-cs"/>
                            </a:rPr>
                          </m:ctrlPr>
                        </m:sSubPr>
                        <m:e>
                          <m:r>
                            <a:rPr lang="en-US" b="0" i="1" kern="1200">
                              <a:solidFill>
                                <a:schemeClr val="tx1"/>
                              </a:solidFill>
                              <a:latin typeface="Cambria Math" panose="02040503050406030204" pitchFamily="18" charset="0"/>
                              <a:ea typeface="+mn-ea"/>
                              <a:cs typeface="+mn-cs"/>
                            </a:rPr>
                            <m:t>𝑥</m:t>
                          </m:r>
                        </m:e>
                        <m:sub>
                          <m:r>
                            <a:rPr lang="en-US" b="0" i="1" kern="1200">
                              <a:solidFill>
                                <a:schemeClr val="tx1"/>
                              </a:solidFill>
                              <a:latin typeface="Cambria Math" panose="02040503050406030204" pitchFamily="18" charset="0"/>
                              <a:ea typeface="+mn-ea"/>
                              <a:cs typeface="+mn-cs"/>
                            </a:rPr>
                            <m:t>𝐶𝑀</m:t>
                          </m:r>
                        </m:sub>
                      </m:sSub>
                      <m:r>
                        <a:rPr lang="en-US" b="0" i="1" kern="1200">
                          <a:solidFill>
                            <a:schemeClr val="tx1"/>
                          </a:solidFill>
                          <a:latin typeface="Cambria Math" panose="02040503050406030204" pitchFamily="18" charset="0"/>
                          <a:ea typeface="+mn-ea"/>
                          <a:cs typeface="+mn-cs"/>
                        </a:rPr>
                        <m:t>=</m:t>
                      </m:r>
                      <m:f>
                        <m:fPr>
                          <m:ctrlPr>
                            <a:rPr lang="en-US" b="0" i="1" kern="1200">
                              <a:solidFill>
                                <a:schemeClr val="tx1"/>
                              </a:solidFill>
                              <a:latin typeface="Cambria Math" panose="02040503050406030204" pitchFamily="18" charset="0"/>
                              <a:ea typeface="+mn-ea"/>
                              <a:cs typeface="+mn-cs"/>
                            </a:rPr>
                          </m:ctrlPr>
                        </m:fPr>
                        <m:num>
                          <m:sSub>
                            <m:sSubPr>
                              <m:ctrlPr>
                                <a:rPr lang="en-US" i="1" kern="1200">
                                  <a:solidFill>
                                    <a:schemeClr val="tx1"/>
                                  </a:solidFill>
                                  <a:latin typeface="Cambria Math" panose="02040503050406030204" pitchFamily="18" charset="0"/>
                                  <a:ea typeface="+mn-ea"/>
                                  <a:cs typeface="+mn-cs"/>
                                </a:rPr>
                              </m:ctrlPr>
                            </m:sSubPr>
                            <m:e>
                              <m:sSub>
                                <m:sSubPr>
                                  <m:ctrlPr>
                                    <a:rPr lang="en-US" b="0" i="1" kern="1200">
                                      <a:solidFill>
                                        <a:schemeClr val="tx1"/>
                                      </a:solidFill>
                                      <a:latin typeface="Cambria Math" panose="02040503050406030204" pitchFamily="18" charset="0"/>
                                      <a:ea typeface="+mn-ea"/>
                                      <a:cs typeface="+mn-cs"/>
                                    </a:rPr>
                                  </m:ctrlPr>
                                </m:sSubPr>
                                <m:e>
                                  <m:r>
                                    <a:rPr lang="en-US" b="0" i="1" kern="1200">
                                      <a:solidFill>
                                        <a:schemeClr val="tx1"/>
                                      </a:solidFill>
                                      <a:latin typeface="Cambria Math" panose="02040503050406030204" pitchFamily="18" charset="0"/>
                                      <a:ea typeface="+mn-ea"/>
                                      <a:cs typeface="+mn-cs"/>
                                    </a:rPr>
                                    <m:t>𝑥</m:t>
                                  </m:r>
                                </m:e>
                                <m:sub>
                                  <m:r>
                                    <a:rPr lang="en-US" b="0" i="1" kern="1200">
                                      <a:solidFill>
                                        <a:schemeClr val="tx1"/>
                                      </a:solidFill>
                                      <a:latin typeface="Cambria Math" panose="02040503050406030204" pitchFamily="18" charset="0"/>
                                      <a:ea typeface="+mn-ea"/>
                                      <a:cs typeface="+mn-cs"/>
                                    </a:rPr>
                                    <m:t>1</m:t>
                                  </m:r>
                                </m:sub>
                              </m:sSub>
                              <m:r>
                                <a:rPr lang="en-US" i="1" kern="1200">
                                  <a:solidFill>
                                    <a:schemeClr val="tx1"/>
                                  </a:solidFill>
                                  <a:latin typeface="Cambria Math" panose="02040503050406030204" pitchFamily="18" charset="0"/>
                                  <a:ea typeface="+mn-ea"/>
                                  <a:cs typeface="+mn-cs"/>
                                </a:rPr>
                                <m:t>𝑚</m:t>
                              </m:r>
                            </m:e>
                            <m:sub>
                              <m:r>
                                <a:rPr lang="en-US" i="1" kern="1200">
                                  <a:solidFill>
                                    <a:schemeClr val="tx1"/>
                                  </a:solidFill>
                                  <a:latin typeface="Cambria Math" panose="02040503050406030204" pitchFamily="18" charset="0"/>
                                  <a:ea typeface="+mn-ea"/>
                                  <a:cs typeface="+mn-cs"/>
                                </a:rPr>
                                <m:t>1</m:t>
                              </m:r>
                            </m:sub>
                          </m:sSub>
                          <m:r>
                            <a:rPr lang="en-US" i="1" kern="1200">
                              <a:solidFill>
                                <a:schemeClr val="tx1"/>
                              </a:solidFill>
                              <a:latin typeface="Cambria Math" panose="02040503050406030204" pitchFamily="18" charset="0"/>
                              <a:ea typeface="+mn-ea"/>
                              <a:cs typeface="+mn-cs"/>
                            </a:rPr>
                            <m:t>+</m:t>
                          </m:r>
                          <m:sSub>
                            <m:sSubPr>
                              <m:ctrlPr>
                                <a:rPr lang="en-US" b="0" i="1" kern="1200">
                                  <a:solidFill>
                                    <a:schemeClr val="tx1"/>
                                  </a:solidFill>
                                  <a:latin typeface="Cambria Math" panose="02040503050406030204" pitchFamily="18" charset="0"/>
                                  <a:ea typeface="+mn-ea"/>
                                  <a:cs typeface="+mn-cs"/>
                                </a:rPr>
                              </m:ctrlPr>
                            </m:sSubPr>
                            <m:e>
                              <m:r>
                                <a:rPr lang="en-US" b="0" i="1" kern="1200">
                                  <a:solidFill>
                                    <a:schemeClr val="tx1"/>
                                  </a:solidFill>
                                  <a:latin typeface="Cambria Math" panose="02040503050406030204" pitchFamily="18" charset="0"/>
                                  <a:ea typeface="+mn-ea"/>
                                  <a:cs typeface="+mn-cs"/>
                                </a:rPr>
                                <m:t>𝑥</m:t>
                              </m:r>
                            </m:e>
                            <m:sub>
                              <m:r>
                                <a:rPr lang="en-US" b="0" i="1" kern="1200">
                                  <a:solidFill>
                                    <a:schemeClr val="tx1"/>
                                  </a:solidFill>
                                  <a:latin typeface="Cambria Math" panose="02040503050406030204" pitchFamily="18" charset="0"/>
                                  <a:ea typeface="+mn-ea"/>
                                  <a:cs typeface="+mn-cs"/>
                                </a:rPr>
                                <m:t>2</m:t>
                              </m:r>
                            </m:sub>
                          </m:sSub>
                          <m:sSub>
                            <m:sSubPr>
                              <m:ctrlPr>
                                <a:rPr lang="en-US" i="1" kern="1200">
                                  <a:solidFill>
                                    <a:schemeClr val="tx1"/>
                                  </a:solidFill>
                                  <a:latin typeface="Cambria Math" panose="02040503050406030204" pitchFamily="18" charset="0"/>
                                  <a:ea typeface="+mn-ea"/>
                                  <a:cs typeface="+mn-cs"/>
                                </a:rPr>
                              </m:ctrlPr>
                            </m:sSubPr>
                            <m:e>
                              <m:r>
                                <a:rPr lang="en-US" i="1" kern="1200">
                                  <a:solidFill>
                                    <a:schemeClr val="tx1"/>
                                  </a:solidFill>
                                  <a:latin typeface="Cambria Math" panose="02040503050406030204" pitchFamily="18" charset="0"/>
                                  <a:ea typeface="+mn-ea"/>
                                  <a:cs typeface="+mn-cs"/>
                                </a:rPr>
                                <m:t>𝑚</m:t>
                              </m:r>
                            </m:e>
                            <m:sub>
                              <m:r>
                                <a:rPr lang="en-US" i="1" kern="1200">
                                  <a:solidFill>
                                    <a:schemeClr val="tx1"/>
                                  </a:solidFill>
                                  <a:latin typeface="Cambria Math" panose="02040503050406030204" pitchFamily="18" charset="0"/>
                                  <a:ea typeface="+mn-ea"/>
                                  <a:cs typeface="+mn-cs"/>
                                </a:rPr>
                                <m:t>2</m:t>
                              </m:r>
                            </m:sub>
                          </m:sSub>
                          <m:r>
                            <a:rPr lang="en-US" i="1" kern="1200">
                              <a:solidFill>
                                <a:schemeClr val="tx1"/>
                              </a:solidFill>
                              <a:latin typeface="Cambria Math" panose="02040503050406030204" pitchFamily="18" charset="0"/>
                              <a:ea typeface="+mn-ea"/>
                              <a:cs typeface="+mn-cs"/>
                            </a:rPr>
                            <m:t>+</m:t>
                          </m:r>
                          <m:sSub>
                            <m:sSubPr>
                              <m:ctrlPr>
                                <a:rPr lang="en-US" b="0" i="1" kern="1200">
                                  <a:solidFill>
                                    <a:schemeClr val="tx1"/>
                                  </a:solidFill>
                                  <a:latin typeface="Cambria Math" panose="02040503050406030204" pitchFamily="18" charset="0"/>
                                  <a:ea typeface="+mn-ea"/>
                                  <a:cs typeface="+mn-cs"/>
                                </a:rPr>
                              </m:ctrlPr>
                            </m:sSubPr>
                            <m:e>
                              <m:r>
                                <a:rPr lang="en-US" b="0" i="1" kern="1200">
                                  <a:solidFill>
                                    <a:schemeClr val="tx1"/>
                                  </a:solidFill>
                                  <a:latin typeface="Cambria Math" panose="02040503050406030204" pitchFamily="18" charset="0"/>
                                  <a:ea typeface="+mn-ea"/>
                                  <a:cs typeface="+mn-cs"/>
                                </a:rPr>
                                <m:t>𝑥</m:t>
                              </m:r>
                            </m:e>
                            <m:sub>
                              <m:r>
                                <a:rPr lang="en-US" b="0" i="1" kern="1200">
                                  <a:solidFill>
                                    <a:schemeClr val="tx1"/>
                                  </a:solidFill>
                                  <a:latin typeface="Cambria Math" panose="02040503050406030204" pitchFamily="18" charset="0"/>
                                  <a:ea typeface="+mn-ea"/>
                                  <a:cs typeface="+mn-cs"/>
                                </a:rPr>
                                <m:t>3</m:t>
                              </m:r>
                            </m:sub>
                          </m:sSub>
                          <m:sSub>
                            <m:sSubPr>
                              <m:ctrlPr>
                                <a:rPr lang="en-US" i="1" kern="1200">
                                  <a:solidFill>
                                    <a:schemeClr val="tx1"/>
                                  </a:solidFill>
                                  <a:latin typeface="Cambria Math" panose="02040503050406030204" pitchFamily="18" charset="0"/>
                                  <a:ea typeface="+mn-ea"/>
                                  <a:cs typeface="+mn-cs"/>
                                </a:rPr>
                              </m:ctrlPr>
                            </m:sSubPr>
                            <m:e>
                              <m:r>
                                <a:rPr lang="en-US" i="1" kern="1200">
                                  <a:solidFill>
                                    <a:schemeClr val="tx1"/>
                                  </a:solidFill>
                                  <a:latin typeface="Cambria Math" panose="02040503050406030204" pitchFamily="18" charset="0"/>
                                  <a:ea typeface="+mn-ea"/>
                                  <a:cs typeface="+mn-cs"/>
                                </a:rPr>
                                <m:t>𝑚</m:t>
                              </m:r>
                            </m:e>
                            <m:sub>
                              <m:r>
                                <a:rPr lang="en-US" i="1" kern="1200">
                                  <a:solidFill>
                                    <a:schemeClr val="tx1"/>
                                  </a:solidFill>
                                  <a:latin typeface="Cambria Math" panose="02040503050406030204" pitchFamily="18" charset="0"/>
                                  <a:ea typeface="+mn-ea"/>
                                  <a:cs typeface="+mn-cs"/>
                                </a:rPr>
                                <m:t>3</m:t>
                              </m:r>
                            </m:sub>
                          </m:sSub>
                          <m:r>
                            <a:rPr lang="en-US" i="1" kern="1200">
                              <a:solidFill>
                                <a:schemeClr val="tx1"/>
                              </a:solidFill>
                              <a:latin typeface="Cambria Math" panose="02040503050406030204" pitchFamily="18" charset="0"/>
                              <a:ea typeface="+mn-ea"/>
                              <a:cs typeface="+mn-cs"/>
                            </a:rPr>
                            <m:t>+…</m:t>
                          </m:r>
                        </m:num>
                        <m:den>
                          <m:sSub>
                            <m:sSubPr>
                              <m:ctrlPr>
                                <a:rPr lang="en-US" b="0" i="1" kern="1200">
                                  <a:solidFill>
                                    <a:schemeClr val="tx1"/>
                                  </a:solidFill>
                                  <a:latin typeface="Cambria Math" panose="02040503050406030204" pitchFamily="18" charset="0"/>
                                  <a:ea typeface="+mn-ea"/>
                                  <a:cs typeface="+mn-cs"/>
                                </a:rPr>
                              </m:ctrlPr>
                            </m:sSubPr>
                            <m:e>
                              <m:r>
                                <a:rPr lang="en-US" b="0" i="1" kern="1200">
                                  <a:solidFill>
                                    <a:schemeClr val="tx1"/>
                                  </a:solidFill>
                                  <a:latin typeface="Cambria Math" panose="02040503050406030204" pitchFamily="18" charset="0"/>
                                  <a:ea typeface="+mn-ea"/>
                                  <a:cs typeface="+mn-cs"/>
                                </a:rPr>
                                <m:t>𝑚</m:t>
                              </m:r>
                            </m:e>
                            <m:sub>
                              <m:r>
                                <a:rPr lang="en-US" b="0" i="1" kern="1200">
                                  <a:solidFill>
                                    <a:schemeClr val="tx1"/>
                                  </a:solidFill>
                                  <a:latin typeface="Cambria Math" panose="02040503050406030204" pitchFamily="18" charset="0"/>
                                  <a:ea typeface="+mn-ea"/>
                                  <a:cs typeface="+mn-cs"/>
                                </a:rPr>
                                <m:t>1</m:t>
                              </m:r>
                            </m:sub>
                          </m:sSub>
                          <m:r>
                            <a:rPr lang="en-US" b="0" i="1" kern="1200">
                              <a:solidFill>
                                <a:schemeClr val="tx1"/>
                              </a:solidFill>
                              <a:latin typeface="Cambria Math" panose="02040503050406030204" pitchFamily="18" charset="0"/>
                              <a:ea typeface="+mn-ea"/>
                              <a:cs typeface="+mn-cs"/>
                            </a:rPr>
                            <m:t>+</m:t>
                          </m:r>
                          <m:sSub>
                            <m:sSubPr>
                              <m:ctrlPr>
                                <a:rPr lang="en-US" b="0" i="1" kern="1200">
                                  <a:solidFill>
                                    <a:schemeClr val="tx1"/>
                                  </a:solidFill>
                                  <a:latin typeface="Cambria Math" panose="02040503050406030204" pitchFamily="18" charset="0"/>
                                  <a:ea typeface="+mn-ea"/>
                                  <a:cs typeface="+mn-cs"/>
                                </a:rPr>
                              </m:ctrlPr>
                            </m:sSubPr>
                            <m:e>
                              <m:r>
                                <a:rPr lang="en-US" b="0" i="1" kern="1200">
                                  <a:solidFill>
                                    <a:schemeClr val="tx1"/>
                                  </a:solidFill>
                                  <a:latin typeface="Cambria Math" panose="02040503050406030204" pitchFamily="18" charset="0"/>
                                  <a:ea typeface="+mn-ea"/>
                                  <a:cs typeface="+mn-cs"/>
                                </a:rPr>
                                <m:t>𝑚</m:t>
                              </m:r>
                            </m:e>
                            <m:sub>
                              <m:r>
                                <a:rPr lang="en-US" b="0" i="1" kern="1200">
                                  <a:solidFill>
                                    <a:schemeClr val="tx1"/>
                                  </a:solidFill>
                                  <a:latin typeface="Cambria Math" panose="02040503050406030204" pitchFamily="18" charset="0"/>
                                  <a:ea typeface="+mn-ea"/>
                                  <a:cs typeface="+mn-cs"/>
                                </a:rPr>
                                <m:t>2</m:t>
                              </m:r>
                            </m:sub>
                          </m:sSub>
                          <m:r>
                            <a:rPr lang="en-US" b="0" i="1" kern="1200">
                              <a:solidFill>
                                <a:schemeClr val="tx1"/>
                              </a:solidFill>
                              <a:latin typeface="Cambria Math" panose="02040503050406030204" pitchFamily="18" charset="0"/>
                              <a:ea typeface="+mn-ea"/>
                              <a:cs typeface="+mn-cs"/>
                            </a:rPr>
                            <m:t>+</m:t>
                          </m:r>
                          <m:sSub>
                            <m:sSubPr>
                              <m:ctrlPr>
                                <a:rPr lang="en-US" b="0" i="1" kern="1200">
                                  <a:solidFill>
                                    <a:schemeClr val="tx1"/>
                                  </a:solidFill>
                                  <a:latin typeface="Cambria Math" panose="02040503050406030204" pitchFamily="18" charset="0"/>
                                  <a:ea typeface="+mn-ea"/>
                                  <a:cs typeface="+mn-cs"/>
                                </a:rPr>
                              </m:ctrlPr>
                            </m:sSubPr>
                            <m:e>
                              <m:r>
                                <a:rPr lang="en-US" b="0" i="1" kern="1200">
                                  <a:solidFill>
                                    <a:schemeClr val="tx1"/>
                                  </a:solidFill>
                                  <a:latin typeface="Cambria Math" panose="02040503050406030204" pitchFamily="18" charset="0"/>
                                  <a:ea typeface="+mn-ea"/>
                                  <a:cs typeface="+mn-cs"/>
                                </a:rPr>
                                <m:t>𝑚</m:t>
                              </m:r>
                            </m:e>
                            <m:sub>
                              <m:r>
                                <a:rPr lang="en-US" b="0" i="1" kern="1200">
                                  <a:solidFill>
                                    <a:schemeClr val="tx1"/>
                                  </a:solidFill>
                                  <a:latin typeface="Cambria Math" panose="02040503050406030204" pitchFamily="18" charset="0"/>
                                  <a:ea typeface="+mn-ea"/>
                                  <a:cs typeface="+mn-cs"/>
                                </a:rPr>
                                <m:t>3</m:t>
                              </m:r>
                            </m:sub>
                          </m:sSub>
                          <m:r>
                            <a:rPr lang="en-US" b="0" i="1" kern="1200">
                              <a:solidFill>
                                <a:schemeClr val="tx1"/>
                              </a:solidFill>
                              <a:latin typeface="Cambria Math" panose="02040503050406030204" pitchFamily="18" charset="0"/>
                              <a:ea typeface="+mn-ea"/>
                              <a:cs typeface="+mn-cs"/>
                            </a:rPr>
                            <m:t>+…</m:t>
                          </m:r>
                        </m:den>
                      </m:f>
                    </m:oMath>
                  </m:oMathPara>
                </a14:m>
                <a:endParaRPr lang="en-US" kern="1200" dirty="0">
                  <a:solidFill>
                    <a:schemeClr val="tx1"/>
                  </a:solidFill>
                  <a:ea typeface="+mn-ea"/>
                  <a:cs typeface="+mn-cs"/>
                </a:endParaRPr>
              </a:p>
            </p:txBody>
          </p:sp>
        </mc:Choice>
        <mc:Fallback xmlns="">
          <p:sp>
            <p:nvSpPr>
              <p:cNvPr id="3" name="Content Placeholder 2">
                <a:extLst>
                  <a:ext uri="{FF2B5EF4-FFF2-40B4-BE49-F238E27FC236}">
                    <a16:creationId xmlns:a16="http://schemas.microsoft.com/office/drawing/2014/main" id="{2443E786-EB95-42ED-B58A-E652B96DCF9D}"/>
                  </a:ext>
                </a:extLst>
              </p:cNvPr>
              <p:cNvSpPr>
                <a:spLocks noGrp="1" noRot="1" noChangeAspect="1" noMove="1" noResize="1" noEditPoints="1" noAdjustHandles="1" noChangeArrowheads="1" noChangeShapeType="1" noTextEdit="1"/>
              </p:cNvSpPr>
              <p:nvPr>
                <p:ph idx="1"/>
              </p:nvPr>
            </p:nvSpPr>
            <p:spPr>
              <a:xfrm>
                <a:off x="1640095" y="2379136"/>
                <a:ext cx="8741629" cy="1318879"/>
              </a:xfrm>
              <a:blipFill>
                <a:blip r:embed="rId2"/>
                <a:stretch>
                  <a:fillRect/>
                </a:stretch>
              </a:blipFill>
            </p:spPr>
            <p:txBody>
              <a:bodyPr/>
              <a:lstStyle/>
              <a:p>
                <a:r>
                  <a:rPr lang="en-US">
                    <a:noFill/>
                  </a:rPr>
                  <a:t> </a:t>
                </a:r>
              </a:p>
            </p:txBody>
          </p:sp>
        </mc:Fallback>
      </mc:AlternateContent>
      <p:pic>
        <p:nvPicPr>
          <p:cNvPr id="5" name="Picture 4" descr="Shape&#10;&#10;Description automatically generated">
            <a:extLst>
              <a:ext uri="{FF2B5EF4-FFF2-40B4-BE49-F238E27FC236}">
                <a16:creationId xmlns:a16="http://schemas.microsoft.com/office/drawing/2014/main" id="{9E42083C-A02F-C92D-4F56-D6AB34481B61}"/>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857624" y="4334761"/>
            <a:ext cx="4476750" cy="2028825"/>
          </a:xfrm>
          <a:prstGeom prst="rect">
            <a:avLst/>
          </a:prstGeom>
        </p:spPr>
      </p:pic>
    </p:spTree>
    <p:extLst>
      <p:ext uri="{BB962C8B-B14F-4D97-AF65-F5344CB8AC3E}">
        <p14:creationId xmlns:p14="http://schemas.microsoft.com/office/powerpoint/2010/main" val="1988354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Angular displacement and velocity</a:t>
            </a:r>
            <a:endParaRPr lang="en-US" dirty="0"/>
          </a:p>
        </p:txBody>
      </p:sp>
      <mc:AlternateContent xmlns:mc="http://schemas.openxmlformats.org/markup-compatibility/2006" xmlns:a14="http://schemas.microsoft.com/office/drawing/2010/main">
        <mc:Choice Requires="a14">
          <p:graphicFrame>
            <p:nvGraphicFramePr>
              <p:cNvPr id="4" name="Content Placeholder 3">
                <a:extLst>
                  <a:ext uri="{FF2B5EF4-FFF2-40B4-BE49-F238E27FC236}">
                    <a16:creationId xmlns:a16="http://schemas.microsoft.com/office/drawing/2014/main" id="{96FEF42A-2C03-433A-5DC2-A9B10E391CBC}"/>
                  </a:ext>
                </a:extLst>
              </p:cNvPr>
              <p:cNvGraphicFramePr>
                <a:graphicFrameLocks noGrp="1"/>
              </p:cNvGraphicFramePr>
              <p:nvPr>
                <p:ph idx="1"/>
                <p:extLst>
                  <p:ext uri="{D42A27DB-BD31-4B8C-83A1-F6EECF244321}">
                    <p14:modId xmlns:p14="http://schemas.microsoft.com/office/powerpoint/2010/main" val="288052659"/>
                  </p:ext>
                </p:extLst>
              </p:nvPr>
            </p:nvGraphicFramePr>
            <p:xfrm>
              <a:off x="677334" y="1643459"/>
              <a:ext cx="9691962" cy="45104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xmlns="">
          <p:graphicFrame>
            <p:nvGraphicFramePr>
              <p:cNvPr id="4" name="Content Placeholder 3">
                <a:extLst>
                  <a:ext uri="{FF2B5EF4-FFF2-40B4-BE49-F238E27FC236}">
                    <a16:creationId xmlns:a16="http://schemas.microsoft.com/office/drawing/2014/main" id="{96FEF42A-2C03-433A-5DC2-A9B10E391CBC}"/>
                  </a:ext>
                </a:extLst>
              </p:cNvPr>
              <p:cNvGraphicFramePr>
                <a:graphicFrameLocks noGrp="1"/>
              </p:cNvGraphicFramePr>
              <p:nvPr>
                <p:ph idx="1"/>
                <p:extLst>
                  <p:ext uri="{D42A27DB-BD31-4B8C-83A1-F6EECF244321}">
                    <p14:modId xmlns:p14="http://schemas.microsoft.com/office/powerpoint/2010/main" val="288052659"/>
                  </p:ext>
                </p:extLst>
              </p:nvPr>
            </p:nvGraphicFramePr>
            <p:xfrm>
              <a:off x="677334" y="1643459"/>
              <a:ext cx="9691962" cy="451045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mc:Fallback>
      </mc:AlternateContent>
    </p:spTree>
    <p:extLst>
      <p:ext uri="{BB962C8B-B14F-4D97-AF65-F5344CB8AC3E}">
        <p14:creationId xmlns:p14="http://schemas.microsoft.com/office/powerpoint/2010/main" val="2002123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Angular acceleration</a:t>
            </a:r>
            <a:endParaRPr lang="en-US" dirty="0"/>
          </a:p>
        </p:txBody>
      </p:sp>
      <mc:AlternateContent xmlns:mc="http://schemas.openxmlformats.org/markup-compatibility/2006" xmlns:a14="http://schemas.microsoft.com/office/drawing/2010/main">
        <mc:Choice Requires="a14">
          <p:graphicFrame>
            <p:nvGraphicFramePr>
              <p:cNvPr id="4" name="Content Placeholder 3">
                <a:extLst>
                  <a:ext uri="{FF2B5EF4-FFF2-40B4-BE49-F238E27FC236}">
                    <a16:creationId xmlns:a16="http://schemas.microsoft.com/office/drawing/2014/main" id="{222EC5AE-A84F-5CEF-D1E9-E5EC5113AE6D}"/>
                  </a:ext>
                </a:extLst>
              </p:cNvPr>
              <p:cNvGraphicFramePr>
                <a:graphicFrameLocks noGrp="1"/>
              </p:cNvGraphicFramePr>
              <p:nvPr>
                <p:ph idx="1"/>
                <p:extLst>
                  <p:ext uri="{D42A27DB-BD31-4B8C-83A1-F6EECF244321}">
                    <p14:modId xmlns:p14="http://schemas.microsoft.com/office/powerpoint/2010/main" val="118554062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xmlns="">
          <p:graphicFrame>
            <p:nvGraphicFramePr>
              <p:cNvPr id="4" name="Content Placeholder 3">
                <a:extLst>
                  <a:ext uri="{FF2B5EF4-FFF2-40B4-BE49-F238E27FC236}">
                    <a16:creationId xmlns:a16="http://schemas.microsoft.com/office/drawing/2014/main" id="{222EC5AE-A84F-5CEF-D1E9-E5EC5113AE6D}"/>
                  </a:ext>
                </a:extLst>
              </p:cNvPr>
              <p:cNvGraphicFramePr>
                <a:graphicFrameLocks noGrp="1"/>
              </p:cNvGraphicFramePr>
              <p:nvPr>
                <p:ph idx="1"/>
                <p:extLst>
                  <p:ext uri="{D42A27DB-BD31-4B8C-83A1-F6EECF244321}">
                    <p14:modId xmlns:p14="http://schemas.microsoft.com/office/powerpoint/2010/main" val="118554062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mc:Fallback>
      </mc:AlternateContent>
    </p:spTree>
    <p:extLst>
      <p:ext uri="{BB962C8B-B14F-4D97-AF65-F5344CB8AC3E}">
        <p14:creationId xmlns:p14="http://schemas.microsoft.com/office/powerpoint/2010/main" val="3513605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2472DE8-E58B-4D56-BA61-C69C601DC7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0183ACFC-B25E-402F-BBD8-E42034CDD4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176818"/>
          </a:xfrm>
          <a:custGeom>
            <a:avLst/>
            <a:gdLst>
              <a:gd name="connsiteX0" fmla="*/ 0 w 12192000"/>
              <a:gd name="connsiteY0" fmla="*/ 0 h 2237474"/>
              <a:gd name="connsiteX1" fmla="*/ 12192000 w 12192000"/>
              <a:gd name="connsiteY1" fmla="*/ 0 h 2237474"/>
              <a:gd name="connsiteX2" fmla="*/ 12192000 w 12192000"/>
              <a:gd name="connsiteY2" fmla="*/ 751299 h 2237474"/>
              <a:gd name="connsiteX3" fmla="*/ 12176759 w 12192000"/>
              <a:gd name="connsiteY3" fmla="*/ 759190 h 2237474"/>
              <a:gd name="connsiteX4" fmla="*/ 12154948 w 12192000"/>
              <a:gd name="connsiteY4" fmla="*/ 762731 h 2237474"/>
              <a:gd name="connsiteX5" fmla="*/ 12047364 w 12192000"/>
              <a:gd name="connsiteY5" fmla="*/ 749662 h 2237474"/>
              <a:gd name="connsiteX6" fmla="*/ 11890686 w 12192000"/>
              <a:gd name="connsiteY6" fmla="*/ 732766 h 2237474"/>
              <a:gd name="connsiteX7" fmla="*/ 11782413 w 12192000"/>
              <a:gd name="connsiteY7" fmla="*/ 769868 h 2237474"/>
              <a:gd name="connsiteX8" fmla="*/ 11649954 w 12192000"/>
              <a:gd name="connsiteY8" fmla="*/ 749628 h 2237474"/>
              <a:gd name="connsiteX9" fmla="*/ 11560424 w 12192000"/>
              <a:gd name="connsiteY9" fmla="*/ 748017 h 2237474"/>
              <a:gd name="connsiteX10" fmla="*/ 11358455 w 12192000"/>
              <a:gd name="connsiteY10" fmla="*/ 747593 h 2237474"/>
              <a:gd name="connsiteX11" fmla="*/ 11165209 w 12192000"/>
              <a:gd name="connsiteY11" fmla="*/ 748852 h 2237474"/>
              <a:gd name="connsiteX12" fmla="*/ 11058755 w 12192000"/>
              <a:gd name="connsiteY12" fmla="*/ 749617 h 2237474"/>
              <a:gd name="connsiteX13" fmla="*/ 10884013 w 12192000"/>
              <a:gd name="connsiteY13" fmla="*/ 760728 h 2237474"/>
              <a:gd name="connsiteX14" fmla="*/ 10834688 w 12192000"/>
              <a:gd name="connsiteY14" fmla="*/ 757726 h 2237474"/>
              <a:gd name="connsiteX15" fmla="*/ 10805004 w 12192000"/>
              <a:gd name="connsiteY15" fmla="*/ 757573 h 2237474"/>
              <a:gd name="connsiteX16" fmla="*/ 10739478 w 12192000"/>
              <a:gd name="connsiteY16" fmla="*/ 776841 h 2237474"/>
              <a:gd name="connsiteX17" fmla="*/ 10458762 w 12192000"/>
              <a:gd name="connsiteY17" fmla="*/ 755400 h 2237474"/>
              <a:gd name="connsiteX18" fmla="*/ 10246919 w 12192000"/>
              <a:gd name="connsiteY18" fmla="*/ 769960 h 2237474"/>
              <a:gd name="connsiteX19" fmla="*/ 10167995 w 12192000"/>
              <a:gd name="connsiteY19" fmla="*/ 760843 h 2237474"/>
              <a:gd name="connsiteX20" fmla="*/ 9997044 w 12192000"/>
              <a:gd name="connsiteY20" fmla="*/ 780129 h 2237474"/>
              <a:gd name="connsiteX21" fmla="*/ 9943887 w 12192000"/>
              <a:gd name="connsiteY21" fmla="*/ 804141 h 2237474"/>
              <a:gd name="connsiteX22" fmla="*/ 9918248 w 12192000"/>
              <a:gd name="connsiteY22" fmla="*/ 816628 h 2237474"/>
              <a:gd name="connsiteX23" fmla="*/ 9836148 w 12192000"/>
              <a:gd name="connsiteY23" fmla="*/ 858312 h 2237474"/>
              <a:gd name="connsiteX24" fmla="*/ 9823800 w 12192000"/>
              <a:gd name="connsiteY24" fmla="*/ 866604 h 2237474"/>
              <a:gd name="connsiteX25" fmla="*/ 9794684 w 12192000"/>
              <a:gd name="connsiteY25" fmla="*/ 864509 h 2237474"/>
              <a:gd name="connsiteX26" fmla="*/ 9778288 w 12192000"/>
              <a:gd name="connsiteY26" fmla="*/ 854362 h 2237474"/>
              <a:gd name="connsiteX27" fmla="*/ 9773886 w 12192000"/>
              <a:gd name="connsiteY27" fmla="*/ 857543 h 2237474"/>
              <a:gd name="connsiteX28" fmla="*/ 9761459 w 12192000"/>
              <a:gd name="connsiteY28" fmla="*/ 862394 h 2237474"/>
              <a:gd name="connsiteX29" fmla="*/ 9705768 w 12192000"/>
              <a:gd name="connsiteY29" fmla="*/ 894610 h 2237474"/>
              <a:gd name="connsiteX30" fmla="*/ 9683005 w 12192000"/>
              <a:gd name="connsiteY30" fmla="*/ 894128 h 2237474"/>
              <a:gd name="connsiteX31" fmla="*/ 9594438 w 12192000"/>
              <a:gd name="connsiteY31" fmla="*/ 919051 h 2237474"/>
              <a:gd name="connsiteX32" fmla="*/ 9577033 w 12192000"/>
              <a:gd name="connsiteY32" fmla="*/ 922857 h 2237474"/>
              <a:gd name="connsiteX33" fmla="*/ 9544189 w 12192000"/>
              <a:gd name="connsiteY33" fmla="*/ 938966 h 2237474"/>
              <a:gd name="connsiteX34" fmla="*/ 9534048 w 12192000"/>
              <a:gd name="connsiteY34" fmla="*/ 940158 h 2237474"/>
              <a:gd name="connsiteX35" fmla="*/ 9500499 w 12192000"/>
              <a:gd name="connsiteY35" fmla="*/ 954680 h 2237474"/>
              <a:gd name="connsiteX36" fmla="*/ 9428195 w 12192000"/>
              <a:gd name="connsiteY36" fmla="*/ 986225 h 2237474"/>
              <a:gd name="connsiteX37" fmla="*/ 9410017 w 12192000"/>
              <a:gd name="connsiteY37" fmla="*/ 993931 h 2237474"/>
              <a:gd name="connsiteX38" fmla="*/ 9392919 w 12192000"/>
              <a:gd name="connsiteY38" fmla="*/ 994656 h 2237474"/>
              <a:gd name="connsiteX39" fmla="*/ 9301293 w 12192000"/>
              <a:gd name="connsiteY39" fmla="*/ 1011593 h 2237474"/>
              <a:gd name="connsiteX40" fmla="*/ 9278619 w 12192000"/>
              <a:gd name="connsiteY40" fmla="*/ 1011878 h 2237474"/>
              <a:gd name="connsiteX41" fmla="*/ 9268019 w 12192000"/>
              <a:gd name="connsiteY41" fmla="*/ 1007442 h 2237474"/>
              <a:gd name="connsiteX42" fmla="*/ 9234662 w 12192000"/>
              <a:gd name="connsiteY42" fmla="*/ 1023056 h 2237474"/>
              <a:gd name="connsiteX43" fmla="*/ 9181033 w 12192000"/>
              <a:gd name="connsiteY43" fmla="*/ 1037921 h 2237474"/>
              <a:gd name="connsiteX44" fmla="*/ 9155969 w 12192000"/>
              <a:gd name="connsiteY44" fmla="*/ 1046804 h 2237474"/>
              <a:gd name="connsiteX45" fmla="*/ 9133985 w 12192000"/>
              <a:gd name="connsiteY45" fmla="*/ 1046450 h 2237474"/>
              <a:gd name="connsiteX46" fmla="*/ 9012987 w 12192000"/>
              <a:gd name="connsiteY46" fmla="*/ 1061986 h 2237474"/>
              <a:gd name="connsiteX47" fmla="*/ 8968445 w 12192000"/>
              <a:gd name="connsiteY47" fmla="*/ 1052169 h 2237474"/>
              <a:gd name="connsiteX48" fmla="*/ 8958984 w 12192000"/>
              <a:gd name="connsiteY48" fmla="*/ 1057212 h 2237474"/>
              <a:gd name="connsiteX49" fmla="*/ 8886001 w 12192000"/>
              <a:gd name="connsiteY49" fmla="*/ 1067468 h 2237474"/>
              <a:gd name="connsiteX50" fmla="*/ 8838610 w 12192000"/>
              <a:gd name="connsiteY50" fmla="*/ 1075091 h 2237474"/>
              <a:gd name="connsiteX51" fmla="*/ 8750383 w 12192000"/>
              <a:gd name="connsiteY51" fmla="*/ 1097387 h 2237474"/>
              <a:gd name="connsiteX52" fmla="*/ 8697365 w 12192000"/>
              <a:gd name="connsiteY52" fmla="*/ 1105869 h 2237474"/>
              <a:gd name="connsiteX53" fmla="*/ 8665605 w 12192000"/>
              <a:gd name="connsiteY53" fmla="*/ 1110791 h 2237474"/>
              <a:gd name="connsiteX54" fmla="*/ 8584946 w 12192000"/>
              <a:gd name="connsiteY54" fmla="*/ 1135226 h 2237474"/>
              <a:gd name="connsiteX55" fmla="*/ 8460755 w 12192000"/>
              <a:gd name="connsiteY55" fmla="*/ 1203427 h 2237474"/>
              <a:gd name="connsiteX56" fmla="*/ 8419755 w 12192000"/>
              <a:gd name="connsiteY56" fmla="*/ 1216260 h 2237474"/>
              <a:gd name="connsiteX57" fmla="*/ 8411626 w 12192000"/>
              <a:gd name="connsiteY57" fmla="*/ 1214397 h 2237474"/>
              <a:gd name="connsiteX58" fmla="*/ 8363469 w 12192000"/>
              <a:gd name="connsiteY58" fmla="*/ 1246658 h 2237474"/>
              <a:gd name="connsiteX59" fmla="*/ 8275497 w 12192000"/>
              <a:gd name="connsiteY59" fmla="*/ 1264396 h 2237474"/>
              <a:gd name="connsiteX60" fmla="*/ 8206287 w 12192000"/>
              <a:gd name="connsiteY60" fmla="*/ 1273060 h 2237474"/>
              <a:gd name="connsiteX61" fmla="*/ 8168705 w 12192000"/>
              <a:gd name="connsiteY61" fmla="*/ 1279956 h 2237474"/>
              <a:gd name="connsiteX62" fmla="*/ 8139997 w 12192000"/>
              <a:gd name="connsiteY62" fmla="*/ 1282713 h 2237474"/>
              <a:gd name="connsiteX63" fmla="*/ 8074238 w 12192000"/>
              <a:gd name="connsiteY63" fmla="*/ 1301895 h 2237474"/>
              <a:gd name="connsiteX64" fmla="*/ 7968292 w 12192000"/>
              <a:gd name="connsiteY64" fmla="*/ 1338779 h 2237474"/>
              <a:gd name="connsiteX65" fmla="*/ 7945122 w 12192000"/>
              <a:gd name="connsiteY65" fmla="*/ 1345477 h 2237474"/>
              <a:gd name="connsiteX66" fmla="*/ 7922771 w 12192000"/>
              <a:gd name="connsiteY66" fmla="*/ 1346645 h 2237474"/>
              <a:gd name="connsiteX67" fmla="*/ 7915461 w 12192000"/>
              <a:gd name="connsiteY67" fmla="*/ 1342919 h 2237474"/>
              <a:gd name="connsiteX68" fmla="*/ 7902328 w 12192000"/>
              <a:gd name="connsiteY68" fmla="*/ 1345865 h 2237474"/>
              <a:gd name="connsiteX69" fmla="*/ 7898322 w 12192000"/>
              <a:gd name="connsiteY69" fmla="*/ 1345689 h 2237474"/>
              <a:gd name="connsiteX70" fmla="*/ 7875879 w 12192000"/>
              <a:gd name="connsiteY70" fmla="*/ 1345646 h 2237474"/>
              <a:gd name="connsiteX71" fmla="*/ 7840612 w 12192000"/>
              <a:gd name="connsiteY71" fmla="*/ 1369373 h 2237474"/>
              <a:gd name="connsiteX72" fmla="*/ 7786819 w 12192000"/>
              <a:gd name="connsiteY72" fmla="*/ 1378970 h 2237474"/>
              <a:gd name="connsiteX73" fmla="*/ 7548172 w 12192000"/>
              <a:gd name="connsiteY73" fmla="*/ 1417460 h 2237474"/>
              <a:gd name="connsiteX74" fmla="*/ 7483437 w 12192000"/>
              <a:gd name="connsiteY74" fmla="*/ 1478152 h 2237474"/>
              <a:gd name="connsiteX75" fmla="*/ 7377870 w 12192000"/>
              <a:gd name="connsiteY75" fmla="*/ 1523319 h 2237474"/>
              <a:gd name="connsiteX76" fmla="*/ 7230737 w 12192000"/>
              <a:gd name="connsiteY76" fmla="*/ 1562633 h 2237474"/>
              <a:gd name="connsiteX77" fmla="*/ 7224458 w 12192000"/>
              <a:gd name="connsiteY77" fmla="*/ 1573008 h 2237474"/>
              <a:gd name="connsiteX78" fmla="*/ 7213486 w 12192000"/>
              <a:gd name="connsiteY78" fmla="*/ 1580987 h 2237474"/>
              <a:gd name="connsiteX79" fmla="*/ 7210972 w 12192000"/>
              <a:gd name="connsiteY79" fmla="*/ 1580856 h 2237474"/>
              <a:gd name="connsiteX80" fmla="*/ 7183121 w 12192000"/>
              <a:gd name="connsiteY80" fmla="*/ 1595162 h 2237474"/>
              <a:gd name="connsiteX81" fmla="*/ 7164601 w 12192000"/>
              <a:gd name="connsiteY81" fmla="*/ 1606490 h 2237474"/>
              <a:gd name="connsiteX82" fmla="*/ 7159286 w 12192000"/>
              <a:gd name="connsiteY82" fmla="*/ 1606850 h 2237474"/>
              <a:gd name="connsiteX83" fmla="*/ 7114651 w 12192000"/>
              <a:gd name="connsiteY83" fmla="*/ 1620959 h 2237474"/>
              <a:gd name="connsiteX84" fmla="*/ 7092727 w 12192000"/>
              <a:gd name="connsiteY84" fmla="*/ 1623628 h 2237474"/>
              <a:gd name="connsiteX85" fmla="*/ 7031309 w 12192000"/>
              <a:gd name="connsiteY85" fmla="*/ 1619451 h 2237474"/>
              <a:gd name="connsiteX86" fmla="*/ 6999084 w 12192000"/>
              <a:gd name="connsiteY86" fmla="*/ 1634317 h 2237474"/>
              <a:gd name="connsiteX87" fmla="*/ 6992107 w 12192000"/>
              <a:gd name="connsiteY87" fmla="*/ 1636860 h 2237474"/>
              <a:gd name="connsiteX88" fmla="*/ 6991765 w 12192000"/>
              <a:gd name="connsiteY88" fmla="*/ 1636725 h 2237474"/>
              <a:gd name="connsiteX89" fmla="*/ 6983996 w 12192000"/>
              <a:gd name="connsiteY89" fmla="*/ 1639040 h 2237474"/>
              <a:gd name="connsiteX90" fmla="*/ 6979383 w 12192000"/>
              <a:gd name="connsiteY90" fmla="*/ 1641496 h 2237474"/>
              <a:gd name="connsiteX91" fmla="*/ 6900177 w 12192000"/>
              <a:gd name="connsiteY91" fmla="*/ 1636016 h 2237474"/>
              <a:gd name="connsiteX92" fmla="*/ 6795372 w 12192000"/>
              <a:gd name="connsiteY92" fmla="*/ 1644845 h 2237474"/>
              <a:gd name="connsiteX93" fmla="*/ 6692251 w 12192000"/>
              <a:gd name="connsiteY93" fmla="*/ 1656357 h 2237474"/>
              <a:gd name="connsiteX94" fmla="*/ 6655235 w 12192000"/>
              <a:gd name="connsiteY94" fmla="*/ 1661869 h 2237474"/>
              <a:gd name="connsiteX95" fmla="*/ 6587857 w 12192000"/>
              <a:gd name="connsiteY95" fmla="*/ 1665769 h 2237474"/>
              <a:gd name="connsiteX96" fmla="*/ 6554894 w 12192000"/>
              <a:gd name="connsiteY96" fmla="*/ 1664428 h 2237474"/>
              <a:gd name="connsiteX97" fmla="*/ 6551579 w 12192000"/>
              <a:gd name="connsiteY97" fmla="*/ 1662213 h 2237474"/>
              <a:gd name="connsiteX98" fmla="*/ 6545693 w 12192000"/>
              <a:gd name="connsiteY98" fmla="*/ 1661776 h 2237474"/>
              <a:gd name="connsiteX99" fmla="*/ 6530561 w 12192000"/>
              <a:gd name="connsiteY99" fmla="*/ 1664619 h 2237474"/>
              <a:gd name="connsiteX100" fmla="*/ 6525028 w 12192000"/>
              <a:gd name="connsiteY100" fmla="*/ 1666354 h 2237474"/>
              <a:gd name="connsiteX101" fmla="*/ 6516595 w 12192000"/>
              <a:gd name="connsiteY101" fmla="*/ 1667475 h 2237474"/>
              <a:gd name="connsiteX102" fmla="*/ 6516340 w 12192000"/>
              <a:gd name="connsiteY102" fmla="*/ 1667291 h 2237474"/>
              <a:gd name="connsiteX103" fmla="*/ 6508541 w 12192000"/>
              <a:gd name="connsiteY103" fmla="*/ 1668757 h 2237474"/>
              <a:gd name="connsiteX104" fmla="*/ 6471012 w 12192000"/>
              <a:gd name="connsiteY104" fmla="*/ 1678604 h 2237474"/>
              <a:gd name="connsiteX105" fmla="*/ 6415265 w 12192000"/>
              <a:gd name="connsiteY105" fmla="*/ 1665317 h 2237474"/>
              <a:gd name="connsiteX106" fmla="*/ 6393343 w 12192000"/>
              <a:gd name="connsiteY106" fmla="*/ 1664672 h 2237474"/>
              <a:gd name="connsiteX107" fmla="*/ 6380457 w 12192000"/>
              <a:gd name="connsiteY107" fmla="*/ 1662376 h 2237474"/>
              <a:gd name="connsiteX108" fmla="*/ 6280959 w 12192000"/>
              <a:gd name="connsiteY108" fmla="*/ 1689329 h 2237474"/>
              <a:gd name="connsiteX109" fmla="*/ 6266765 w 12192000"/>
              <a:gd name="connsiteY109" fmla="*/ 1695560 h 2237474"/>
              <a:gd name="connsiteX110" fmla="*/ 6255823 w 12192000"/>
              <a:gd name="connsiteY110" fmla="*/ 1704850 h 2237474"/>
              <a:gd name="connsiteX111" fmla="*/ 6098321 w 12192000"/>
              <a:gd name="connsiteY111" fmla="*/ 1721646 h 2237474"/>
              <a:gd name="connsiteX112" fmla="*/ 5880652 w 12192000"/>
              <a:gd name="connsiteY112" fmla="*/ 1779643 h 2237474"/>
              <a:gd name="connsiteX113" fmla="*/ 5785959 w 12192000"/>
              <a:gd name="connsiteY113" fmla="*/ 1775307 h 2237474"/>
              <a:gd name="connsiteX114" fmla="*/ 5643534 w 12192000"/>
              <a:gd name="connsiteY114" fmla="*/ 1802919 h 2237474"/>
              <a:gd name="connsiteX115" fmla="*/ 5518799 w 12192000"/>
              <a:gd name="connsiteY115" fmla="*/ 1818312 h 2237474"/>
              <a:gd name="connsiteX116" fmla="*/ 5505014 w 12192000"/>
              <a:gd name="connsiteY116" fmla="*/ 1819259 h 2237474"/>
              <a:gd name="connsiteX117" fmla="*/ 5499949 w 12192000"/>
              <a:gd name="connsiteY117" fmla="*/ 1814490 h 2237474"/>
              <a:gd name="connsiteX118" fmla="*/ 5453307 w 12192000"/>
              <a:gd name="connsiteY118" fmla="*/ 1815450 h 2237474"/>
              <a:gd name="connsiteX119" fmla="*/ 5364192 w 12192000"/>
              <a:gd name="connsiteY119" fmla="*/ 1826074 h 2237474"/>
              <a:gd name="connsiteX120" fmla="*/ 5350380 w 12192000"/>
              <a:gd name="connsiteY120" fmla="*/ 1830891 h 2237474"/>
              <a:gd name="connsiteX121" fmla="*/ 5259633 w 12192000"/>
              <a:gd name="connsiteY121" fmla="*/ 1837160 h 2237474"/>
              <a:gd name="connsiteX122" fmla="*/ 5197513 w 12192000"/>
              <a:gd name="connsiteY122" fmla="*/ 1844718 h 2237474"/>
              <a:gd name="connsiteX123" fmla="*/ 5184170 w 12192000"/>
              <a:gd name="connsiteY123" fmla="*/ 1849402 h 2237474"/>
              <a:gd name="connsiteX124" fmla="*/ 5168852 w 12192000"/>
              <a:gd name="connsiteY124" fmla="*/ 1844846 h 2237474"/>
              <a:gd name="connsiteX125" fmla="*/ 5164370 w 12192000"/>
              <a:gd name="connsiteY125" fmla="*/ 1840597 h 2237474"/>
              <a:gd name="connsiteX126" fmla="*/ 5114927 w 12192000"/>
              <a:gd name="connsiteY126" fmla="*/ 1847827 h 2237474"/>
              <a:gd name="connsiteX127" fmla="*/ 5108970 w 12192000"/>
              <a:gd name="connsiteY127" fmla="*/ 1847935 h 2237474"/>
              <a:gd name="connsiteX128" fmla="*/ 5067961 w 12192000"/>
              <a:gd name="connsiteY128" fmla="*/ 1845917 h 2237474"/>
              <a:gd name="connsiteX129" fmla="*/ 5007075 w 12192000"/>
              <a:gd name="connsiteY129" fmla="*/ 1838626 h 2237474"/>
              <a:gd name="connsiteX130" fmla="*/ 4944087 w 12192000"/>
              <a:gd name="connsiteY130" fmla="*/ 1823332 h 2237474"/>
              <a:gd name="connsiteX131" fmla="*/ 4907662 w 12192000"/>
              <a:gd name="connsiteY131" fmla="*/ 1816900 h 2237474"/>
              <a:gd name="connsiteX132" fmla="*/ 4882386 w 12192000"/>
              <a:gd name="connsiteY132" fmla="*/ 1809844 h 2237474"/>
              <a:gd name="connsiteX133" fmla="*/ 4811440 w 12192000"/>
              <a:gd name="connsiteY133" fmla="*/ 1804655 h 2237474"/>
              <a:gd name="connsiteX134" fmla="*/ 4691075 w 12192000"/>
              <a:gd name="connsiteY134" fmla="*/ 1801389 h 2237474"/>
              <a:gd name="connsiteX135" fmla="*/ 4647449 w 12192000"/>
              <a:gd name="connsiteY135" fmla="*/ 1793181 h 2237474"/>
              <a:gd name="connsiteX136" fmla="*/ 4645504 w 12192000"/>
              <a:gd name="connsiteY136" fmla="*/ 1787606 h 2237474"/>
              <a:gd name="connsiteX137" fmla="*/ 4632229 w 12192000"/>
              <a:gd name="connsiteY137" fmla="*/ 1785815 h 2237474"/>
              <a:gd name="connsiteX138" fmla="*/ 4629273 w 12192000"/>
              <a:gd name="connsiteY138" fmla="*/ 1784355 h 2237474"/>
              <a:gd name="connsiteX139" fmla="*/ 4611738 w 12192000"/>
              <a:gd name="connsiteY139" fmla="*/ 1776964 h 2237474"/>
              <a:gd name="connsiteX140" fmla="*/ 4560070 w 12192000"/>
              <a:gd name="connsiteY140" fmla="*/ 1785640 h 2237474"/>
              <a:gd name="connsiteX141" fmla="*/ 4536503 w 12192000"/>
              <a:gd name="connsiteY141" fmla="*/ 1785334 h 2237474"/>
              <a:gd name="connsiteX142" fmla="*/ 4513724 w 12192000"/>
              <a:gd name="connsiteY142" fmla="*/ 1791996 h 2237474"/>
              <a:gd name="connsiteX143" fmla="*/ 4501513 w 12192000"/>
              <a:gd name="connsiteY143" fmla="*/ 1799835 h 2237474"/>
              <a:gd name="connsiteX144" fmla="*/ 4459076 w 12192000"/>
              <a:gd name="connsiteY144" fmla="*/ 1813003 h 2237474"/>
              <a:gd name="connsiteX145" fmla="*/ 4459810 w 12192000"/>
              <a:gd name="connsiteY145" fmla="*/ 1797886 h 2237474"/>
              <a:gd name="connsiteX146" fmla="*/ 4379064 w 12192000"/>
              <a:gd name="connsiteY146" fmla="*/ 1817177 h 2237474"/>
              <a:gd name="connsiteX147" fmla="*/ 4319209 w 12192000"/>
              <a:gd name="connsiteY147" fmla="*/ 1834833 h 2237474"/>
              <a:gd name="connsiteX148" fmla="*/ 4306907 w 12192000"/>
              <a:gd name="connsiteY148" fmla="*/ 1841641 h 2237474"/>
              <a:gd name="connsiteX149" fmla="*/ 4290981 w 12192000"/>
              <a:gd name="connsiteY149" fmla="*/ 1839677 h 2237474"/>
              <a:gd name="connsiteX150" fmla="*/ 4285792 w 12192000"/>
              <a:gd name="connsiteY150" fmla="*/ 1836231 h 2237474"/>
              <a:gd name="connsiteX151" fmla="*/ 4238372 w 12192000"/>
              <a:gd name="connsiteY151" fmla="*/ 1851480 h 2237474"/>
              <a:gd name="connsiteX152" fmla="*/ 4232517 w 12192000"/>
              <a:gd name="connsiteY152" fmla="*/ 1852567 h 2237474"/>
              <a:gd name="connsiteX153" fmla="*/ 4191732 w 12192000"/>
              <a:gd name="connsiteY153" fmla="*/ 1857328 h 2237474"/>
              <a:gd name="connsiteX154" fmla="*/ 4065532 w 12192000"/>
              <a:gd name="connsiteY154" fmla="*/ 1855477 h 2237474"/>
              <a:gd name="connsiteX155" fmla="*/ 4028460 w 12192000"/>
              <a:gd name="connsiteY155" fmla="*/ 1855137 h 2237474"/>
              <a:gd name="connsiteX156" fmla="*/ 4002267 w 12192000"/>
              <a:gd name="connsiteY156" fmla="*/ 1852352 h 2237474"/>
              <a:gd name="connsiteX157" fmla="*/ 3931396 w 12192000"/>
              <a:gd name="connsiteY157" fmla="*/ 1858915 h 2237474"/>
              <a:gd name="connsiteX158" fmla="*/ 3812162 w 12192000"/>
              <a:gd name="connsiteY158" fmla="*/ 1875501 h 2237474"/>
              <a:gd name="connsiteX159" fmla="*/ 3767672 w 12192000"/>
              <a:gd name="connsiteY159" fmla="*/ 1874600 h 2237474"/>
              <a:gd name="connsiteX160" fmla="*/ 3764741 w 12192000"/>
              <a:gd name="connsiteY160" fmla="*/ 1869433 h 2237474"/>
              <a:gd name="connsiteX161" fmla="*/ 3751332 w 12192000"/>
              <a:gd name="connsiteY161" fmla="*/ 1869854 h 2237474"/>
              <a:gd name="connsiteX162" fmla="*/ 3748155 w 12192000"/>
              <a:gd name="connsiteY162" fmla="*/ 1868903 h 2237474"/>
              <a:gd name="connsiteX163" fmla="*/ 3729530 w 12192000"/>
              <a:gd name="connsiteY163" fmla="*/ 1864513 h 2237474"/>
              <a:gd name="connsiteX164" fmla="*/ 3680177 w 12192000"/>
              <a:gd name="connsiteY164" fmla="*/ 1881552 h 2237474"/>
              <a:gd name="connsiteX165" fmla="*/ 3567259 w 12192000"/>
              <a:gd name="connsiteY165" fmla="*/ 1893482 h 2237474"/>
              <a:gd name="connsiteX166" fmla="*/ 3405770 w 12192000"/>
              <a:gd name="connsiteY166" fmla="*/ 1904591 h 2237474"/>
              <a:gd name="connsiteX167" fmla="*/ 3280097 w 12192000"/>
              <a:gd name="connsiteY167" fmla="*/ 1919610 h 2237474"/>
              <a:gd name="connsiteX168" fmla="*/ 3123424 w 12192000"/>
              <a:gd name="connsiteY168" fmla="*/ 1952930 h 2237474"/>
              <a:gd name="connsiteX169" fmla="*/ 3009910 w 12192000"/>
              <a:gd name="connsiteY169" fmla="*/ 1957866 h 2237474"/>
              <a:gd name="connsiteX170" fmla="*/ 2995934 w 12192000"/>
              <a:gd name="connsiteY170" fmla="*/ 1967085 h 2237474"/>
              <a:gd name="connsiteX171" fmla="*/ 2980071 w 12192000"/>
              <a:gd name="connsiteY171" fmla="*/ 1972988 h 2237474"/>
              <a:gd name="connsiteX172" fmla="*/ 2978094 w 12192000"/>
              <a:gd name="connsiteY172" fmla="*/ 1972369 h 2237474"/>
              <a:gd name="connsiteX173" fmla="*/ 2942858 w 12192000"/>
              <a:gd name="connsiteY173" fmla="*/ 1981367 h 2237474"/>
              <a:gd name="connsiteX174" fmla="*/ 2875436 w 12192000"/>
              <a:gd name="connsiteY174" fmla="*/ 1996977 h 2237474"/>
              <a:gd name="connsiteX175" fmla="*/ 2874892 w 12192000"/>
              <a:gd name="connsiteY175" fmla="*/ 1996085 h 2237474"/>
              <a:gd name="connsiteX176" fmla="*/ 2864145 w 12192000"/>
              <a:gd name="connsiteY176" fmla="*/ 1994061 h 2237474"/>
              <a:gd name="connsiteX177" fmla="*/ 2843662 w 12192000"/>
              <a:gd name="connsiteY177" fmla="*/ 1992498 h 2237474"/>
              <a:gd name="connsiteX178" fmla="*/ 2796128 w 12192000"/>
              <a:gd name="connsiteY178" fmla="*/ 1976403 h 2237474"/>
              <a:gd name="connsiteX179" fmla="*/ 2756784 w 12192000"/>
              <a:gd name="connsiteY179" fmla="*/ 1985116 h 2237474"/>
              <a:gd name="connsiteX180" fmla="*/ 2748833 w 12192000"/>
              <a:gd name="connsiteY180" fmla="*/ 1986323 h 2237474"/>
              <a:gd name="connsiteX181" fmla="*/ 2748661 w 12192000"/>
              <a:gd name="connsiteY181" fmla="*/ 1986122 h 2237474"/>
              <a:gd name="connsiteX182" fmla="*/ 2740251 w 12192000"/>
              <a:gd name="connsiteY182" fmla="*/ 1986946 h 2237474"/>
              <a:gd name="connsiteX183" fmla="*/ 2718916 w 12192000"/>
              <a:gd name="connsiteY183" fmla="*/ 1990867 h 2237474"/>
              <a:gd name="connsiteX184" fmla="*/ 2713522 w 12192000"/>
              <a:gd name="connsiteY184" fmla="*/ 1990173 h 2237474"/>
              <a:gd name="connsiteX185" fmla="*/ 2680597 w 12192000"/>
              <a:gd name="connsiteY185" fmla="*/ 1984996 h 2237474"/>
              <a:gd name="connsiteX186" fmla="*/ 2578178 w 12192000"/>
              <a:gd name="connsiteY186" fmla="*/ 1990531 h 2237474"/>
              <a:gd name="connsiteX187" fmla="*/ 2476147 w 12192000"/>
              <a:gd name="connsiteY187" fmla="*/ 1998305 h 2237474"/>
              <a:gd name="connsiteX188" fmla="*/ 2373568 w 12192000"/>
              <a:gd name="connsiteY188" fmla="*/ 2003219 h 2237474"/>
              <a:gd name="connsiteX189" fmla="*/ 2321399 w 12192000"/>
              <a:gd name="connsiteY189" fmla="*/ 1989467 h 2237474"/>
              <a:gd name="connsiteX190" fmla="*/ 2315525 w 12192000"/>
              <a:gd name="connsiteY190" fmla="*/ 1989708 h 2237474"/>
              <a:gd name="connsiteX191" fmla="*/ 2300792 w 12192000"/>
              <a:gd name="connsiteY191" fmla="*/ 1994290 h 2237474"/>
              <a:gd name="connsiteX192" fmla="*/ 2295469 w 12192000"/>
              <a:gd name="connsiteY192" fmla="*/ 1996659 h 2237474"/>
              <a:gd name="connsiteX193" fmla="*/ 2287219 w 12192000"/>
              <a:gd name="connsiteY193" fmla="*/ 1998750 h 2237474"/>
              <a:gd name="connsiteX194" fmla="*/ 2286948 w 12192000"/>
              <a:gd name="connsiteY194" fmla="*/ 1998596 h 2237474"/>
              <a:gd name="connsiteX195" fmla="*/ 2243069 w 12192000"/>
              <a:gd name="connsiteY195" fmla="*/ 2015111 h 2237474"/>
              <a:gd name="connsiteX196" fmla="*/ 2186609 w 12192000"/>
              <a:gd name="connsiteY196" fmla="*/ 2008263 h 2237474"/>
              <a:gd name="connsiteX197" fmla="*/ 2164831 w 12192000"/>
              <a:gd name="connsiteY197" fmla="*/ 2010143 h 2237474"/>
              <a:gd name="connsiteX198" fmla="*/ 2152836 w 12192000"/>
              <a:gd name="connsiteY198" fmla="*/ 2010048 h 2237474"/>
              <a:gd name="connsiteX199" fmla="*/ 2117102 w 12192000"/>
              <a:gd name="connsiteY199" fmla="*/ 2023004 h 2237474"/>
              <a:gd name="connsiteX200" fmla="*/ 2111935 w 12192000"/>
              <a:gd name="connsiteY200" fmla="*/ 2023163 h 2237474"/>
              <a:gd name="connsiteX201" fmla="*/ 2089991 w 12192000"/>
              <a:gd name="connsiteY201" fmla="*/ 2034193 h 2237474"/>
              <a:gd name="connsiteX202" fmla="*/ 2058061 w 12192000"/>
              <a:gd name="connsiteY202" fmla="*/ 2047942 h 2237474"/>
              <a:gd name="connsiteX203" fmla="*/ 2055737 w 12192000"/>
              <a:gd name="connsiteY203" fmla="*/ 2047704 h 2237474"/>
              <a:gd name="connsiteX204" fmla="*/ 2042244 w 12192000"/>
              <a:gd name="connsiteY204" fmla="*/ 2055560 h 2237474"/>
              <a:gd name="connsiteX205" fmla="*/ 1976224 w 12192000"/>
              <a:gd name="connsiteY205" fmla="*/ 2074257 h 2237474"/>
              <a:gd name="connsiteX206" fmla="*/ 1877728 w 12192000"/>
              <a:gd name="connsiteY206" fmla="*/ 2101004 h 2237474"/>
              <a:gd name="connsiteX207" fmla="*/ 1759056 w 12192000"/>
              <a:gd name="connsiteY207" fmla="*/ 2125608 h 2237474"/>
              <a:gd name="connsiteX208" fmla="*/ 1637948 w 12192000"/>
              <a:gd name="connsiteY208" fmla="*/ 2172597 h 2237474"/>
              <a:gd name="connsiteX209" fmla="*/ 1434549 w 12192000"/>
              <a:gd name="connsiteY209" fmla="*/ 2234522 h 2237474"/>
              <a:gd name="connsiteX210" fmla="*/ 1398481 w 12192000"/>
              <a:gd name="connsiteY210" fmla="*/ 2237074 h 2237474"/>
              <a:gd name="connsiteX211" fmla="*/ 1398407 w 12192000"/>
              <a:gd name="connsiteY211" fmla="*/ 2237095 h 2237474"/>
              <a:gd name="connsiteX212" fmla="*/ 1370962 w 12192000"/>
              <a:gd name="connsiteY212" fmla="*/ 2237474 h 2237474"/>
              <a:gd name="connsiteX213" fmla="*/ 1356367 w 12192000"/>
              <a:gd name="connsiteY213" fmla="*/ 2235089 h 2237474"/>
              <a:gd name="connsiteX214" fmla="*/ 1324828 w 12192000"/>
              <a:gd name="connsiteY214" fmla="*/ 2231968 h 2237474"/>
              <a:gd name="connsiteX215" fmla="*/ 1297744 w 12192000"/>
              <a:gd name="connsiteY215" fmla="*/ 2235849 h 2237474"/>
              <a:gd name="connsiteX216" fmla="*/ 1286236 w 12192000"/>
              <a:gd name="connsiteY216" fmla="*/ 2233135 h 2237474"/>
              <a:gd name="connsiteX217" fmla="*/ 1283504 w 12192000"/>
              <a:gd name="connsiteY217" fmla="*/ 2233797 h 2237474"/>
              <a:gd name="connsiteX218" fmla="*/ 1279765 w 12192000"/>
              <a:gd name="connsiteY218" fmla="*/ 2229639 h 2237474"/>
              <a:gd name="connsiteX219" fmla="*/ 1195347 w 12192000"/>
              <a:gd name="connsiteY219" fmla="*/ 2212354 h 2237474"/>
              <a:gd name="connsiteX220" fmla="*/ 970251 w 12192000"/>
              <a:gd name="connsiteY220" fmla="*/ 2221029 h 2237474"/>
              <a:gd name="connsiteX221" fmla="*/ 812914 w 12192000"/>
              <a:gd name="connsiteY221" fmla="*/ 2202752 h 2237474"/>
              <a:gd name="connsiteX222" fmla="*/ 800195 w 12192000"/>
              <a:gd name="connsiteY222" fmla="*/ 2209407 h 2237474"/>
              <a:gd name="connsiteX223" fmla="*/ 784978 w 12192000"/>
              <a:gd name="connsiteY223" fmla="*/ 2212360 h 2237474"/>
              <a:gd name="connsiteX224" fmla="*/ 681987 w 12192000"/>
              <a:gd name="connsiteY224" fmla="*/ 2216757 h 2237474"/>
              <a:gd name="connsiteX225" fmla="*/ 669923 w 12192000"/>
              <a:gd name="connsiteY225" fmla="*/ 2211682 h 2237474"/>
              <a:gd name="connsiteX226" fmla="*/ 648680 w 12192000"/>
              <a:gd name="connsiteY226" fmla="*/ 2206229 h 2237474"/>
              <a:gd name="connsiteX227" fmla="*/ 597225 w 12192000"/>
              <a:gd name="connsiteY227" fmla="*/ 2180999 h 2237474"/>
              <a:gd name="connsiteX228" fmla="*/ 558449 w 12192000"/>
              <a:gd name="connsiteY228" fmla="*/ 2182346 h 2237474"/>
              <a:gd name="connsiteX229" fmla="*/ 550517 w 12192000"/>
              <a:gd name="connsiteY229" fmla="*/ 2182060 h 2237474"/>
              <a:gd name="connsiteX230" fmla="*/ 550309 w 12192000"/>
              <a:gd name="connsiteY230" fmla="*/ 2181825 h 2237474"/>
              <a:gd name="connsiteX231" fmla="*/ 541836 w 12192000"/>
              <a:gd name="connsiteY231" fmla="*/ 2181063 h 2237474"/>
              <a:gd name="connsiteX232" fmla="*/ 536057 w 12192000"/>
              <a:gd name="connsiteY232" fmla="*/ 2181537 h 2237474"/>
              <a:gd name="connsiteX233" fmla="*/ 520671 w 12192000"/>
              <a:gd name="connsiteY233" fmla="*/ 2180980 h 2237474"/>
              <a:gd name="connsiteX234" fmla="*/ 515024 w 12192000"/>
              <a:gd name="connsiteY234" fmla="*/ 2179258 h 2237474"/>
              <a:gd name="connsiteX235" fmla="*/ 512278 w 12192000"/>
              <a:gd name="connsiteY235" fmla="*/ 2176369 h 2237474"/>
              <a:gd name="connsiteX236" fmla="*/ 480419 w 12192000"/>
              <a:gd name="connsiteY236" fmla="*/ 2167807 h 2237474"/>
              <a:gd name="connsiteX237" fmla="*/ 413835 w 12192000"/>
              <a:gd name="connsiteY237" fmla="*/ 2156783 h 2237474"/>
              <a:gd name="connsiteX238" fmla="*/ 376513 w 12192000"/>
              <a:gd name="connsiteY238" fmla="*/ 2154014 h 2237474"/>
              <a:gd name="connsiteX239" fmla="*/ 273386 w 12192000"/>
              <a:gd name="connsiteY239" fmla="*/ 2142551 h 2237474"/>
              <a:gd name="connsiteX240" fmla="*/ 169207 w 12192000"/>
              <a:gd name="connsiteY240" fmla="*/ 2128100 h 2237474"/>
              <a:gd name="connsiteX241" fmla="*/ 93149 w 12192000"/>
              <a:gd name="connsiteY241" fmla="*/ 2105324 h 2237474"/>
              <a:gd name="connsiteX242" fmla="*/ 88109 w 12192000"/>
              <a:gd name="connsiteY242" fmla="*/ 2106704 h 2237474"/>
              <a:gd name="connsiteX243" fmla="*/ 80022 w 12192000"/>
              <a:gd name="connsiteY243" fmla="*/ 2107254 h 2237474"/>
              <a:gd name="connsiteX244" fmla="*/ 79717 w 12192000"/>
              <a:gd name="connsiteY244" fmla="*/ 2107046 h 2237474"/>
              <a:gd name="connsiteX245" fmla="*/ 72352 w 12192000"/>
              <a:gd name="connsiteY245" fmla="*/ 2107991 h 2237474"/>
              <a:gd name="connsiteX246" fmla="*/ 37645 w 12192000"/>
              <a:gd name="connsiteY246" fmla="*/ 2115401 h 2237474"/>
              <a:gd name="connsiteX247" fmla="*/ 4572 w 12192000"/>
              <a:gd name="connsiteY247" fmla="*/ 2111091 h 2237474"/>
              <a:gd name="connsiteX248" fmla="*/ 0 w 12192000"/>
              <a:gd name="connsiteY248" fmla="*/ 2110468 h 2237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12192000" h="2237474">
                <a:moveTo>
                  <a:pt x="0" y="0"/>
                </a:moveTo>
                <a:lnTo>
                  <a:pt x="12192000" y="0"/>
                </a:lnTo>
                <a:lnTo>
                  <a:pt x="12192000" y="751299"/>
                </a:lnTo>
                <a:lnTo>
                  <a:pt x="12176759" y="759190"/>
                </a:lnTo>
                <a:cubicBezTo>
                  <a:pt x="12165968" y="763819"/>
                  <a:pt x="12157853" y="765770"/>
                  <a:pt x="12154948" y="762731"/>
                </a:cubicBezTo>
                <a:cubicBezTo>
                  <a:pt x="12116503" y="759396"/>
                  <a:pt x="12073342" y="763579"/>
                  <a:pt x="12047364" y="749662"/>
                </a:cubicBezTo>
                <a:cubicBezTo>
                  <a:pt x="12041261" y="730599"/>
                  <a:pt x="11914319" y="741909"/>
                  <a:pt x="11890686" y="732766"/>
                </a:cubicBezTo>
                <a:cubicBezTo>
                  <a:pt x="11832408" y="747890"/>
                  <a:pt x="11815359" y="777569"/>
                  <a:pt x="11782413" y="769868"/>
                </a:cubicBezTo>
                <a:cubicBezTo>
                  <a:pt x="11760031" y="763594"/>
                  <a:pt x="11675205" y="777151"/>
                  <a:pt x="11649954" y="749628"/>
                </a:cubicBezTo>
                <a:cubicBezTo>
                  <a:pt x="11608286" y="767874"/>
                  <a:pt x="11593031" y="740811"/>
                  <a:pt x="11560424" y="748017"/>
                </a:cubicBezTo>
                <a:cubicBezTo>
                  <a:pt x="11488916" y="747650"/>
                  <a:pt x="11449669" y="773362"/>
                  <a:pt x="11358455" y="747593"/>
                </a:cubicBezTo>
                <a:cubicBezTo>
                  <a:pt x="11316233" y="754756"/>
                  <a:pt x="11256313" y="713012"/>
                  <a:pt x="11165209" y="748852"/>
                </a:cubicBezTo>
                <a:cubicBezTo>
                  <a:pt x="11113345" y="753539"/>
                  <a:pt x="11140250" y="736122"/>
                  <a:pt x="11058755" y="749617"/>
                </a:cubicBezTo>
                <a:cubicBezTo>
                  <a:pt x="11036836" y="722990"/>
                  <a:pt x="10909903" y="759211"/>
                  <a:pt x="10884013" y="760728"/>
                </a:cubicBezTo>
                <a:cubicBezTo>
                  <a:pt x="10864519" y="743356"/>
                  <a:pt x="10853492" y="756172"/>
                  <a:pt x="10834688" y="757726"/>
                </a:cubicBezTo>
                <a:cubicBezTo>
                  <a:pt x="10826871" y="747343"/>
                  <a:pt x="10811086" y="746602"/>
                  <a:pt x="10805004" y="757573"/>
                </a:cubicBezTo>
                <a:cubicBezTo>
                  <a:pt x="10810951" y="784448"/>
                  <a:pt x="10744688" y="759043"/>
                  <a:pt x="10739478" y="776841"/>
                </a:cubicBezTo>
                <a:cubicBezTo>
                  <a:pt x="10678284" y="779408"/>
                  <a:pt x="10540854" y="756546"/>
                  <a:pt x="10458762" y="755400"/>
                </a:cubicBezTo>
                <a:cubicBezTo>
                  <a:pt x="10426976" y="747433"/>
                  <a:pt x="10362961" y="776166"/>
                  <a:pt x="10246919" y="769960"/>
                </a:cubicBezTo>
                <a:cubicBezTo>
                  <a:pt x="10231631" y="763610"/>
                  <a:pt x="10172943" y="749095"/>
                  <a:pt x="10167995" y="760843"/>
                </a:cubicBezTo>
                <a:cubicBezTo>
                  <a:pt x="10131971" y="759999"/>
                  <a:pt x="10021683" y="796978"/>
                  <a:pt x="9997044" y="780129"/>
                </a:cubicBezTo>
                <a:cubicBezTo>
                  <a:pt x="10001018" y="806225"/>
                  <a:pt x="9951331" y="779975"/>
                  <a:pt x="9943887" y="804141"/>
                </a:cubicBezTo>
                <a:lnTo>
                  <a:pt x="9918248" y="816628"/>
                </a:lnTo>
                <a:lnTo>
                  <a:pt x="9836148" y="858312"/>
                </a:lnTo>
                <a:lnTo>
                  <a:pt x="9823800" y="866604"/>
                </a:lnTo>
                <a:lnTo>
                  <a:pt x="9794684" y="864509"/>
                </a:lnTo>
                <a:lnTo>
                  <a:pt x="9778288" y="854362"/>
                </a:lnTo>
                <a:lnTo>
                  <a:pt x="9773886" y="857543"/>
                </a:lnTo>
                <a:cubicBezTo>
                  <a:pt x="9769008" y="863842"/>
                  <a:pt x="9766501" y="867741"/>
                  <a:pt x="9761459" y="862394"/>
                </a:cubicBezTo>
                <a:lnTo>
                  <a:pt x="9705768" y="894610"/>
                </a:lnTo>
                <a:cubicBezTo>
                  <a:pt x="9699860" y="897215"/>
                  <a:pt x="9692576" y="897590"/>
                  <a:pt x="9683005" y="894128"/>
                </a:cubicBezTo>
                <a:cubicBezTo>
                  <a:pt x="9664449" y="898200"/>
                  <a:pt x="9612100" y="914263"/>
                  <a:pt x="9594438" y="919051"/>
                </a:cubicBezTo>
                <a:lnTo>
                  <a:pt x="9577033" y="922857"/>
                </a:lnTo>
                <a:cubicBezTo>
                  <a:pt x="9568659" y="926175"/>
                  <a:pt x="9551353" y="936082"/>
                  <a:pt x="9544189" y="938966"/>
                </a:cubicBezTo>
                <a:cubicBezTo>
                  <a:pt x="9538380" y="940584"/>
                  <a:pt x="9541329" y="937538"/>
                  <a:pt x="9534048" y="940158"/>
                </a:cubicBezTo>
                <a:cubicBezTo>
                  <a:pt x="9533709" y="946069"/>
                  <a:pt x="9530854" y="951684"/>
                  <a:pt x="9500499" y="954680"/>
                </a:cubicBezTo>
                <a:cubicBezTo>
                  <a:pt x="9481230" y="968165"/>
                  <a:pt x="9456325" y="979029"/>
                  <a:pt x="9428195" y="986225"/>
                </a:cubicBezTo>
                <a:cubicBezTo>
                  <a:pt x="9422499" y="981315"/>
                  <a:pt x="9414660" y="991352"/>
                  <a:pt x="9410017" y="993931"/>
                </a:cubicBezTo>
                <a:cubicBezTo>
                  <a:pt x="9408360" y="990327"/>
                  <a:pt x="9395782" y="990863"/>
                  <a:pt x="9392919" y="994656"/>
                </a:cubicBezTo>
                <a:cubicBezTo>
                  <a:pt x="9310581" y="1024474"/>
                  <a:pt x="9345163" y="981210"/>
                  <a:pt x="9301293" y="1011593"/>
                </a:cubicBezTo>
                <a:cubicBezTo>
                  <a:pt x="9292916" y="1014346"/>
                  <a:pt x="9285483" y="1013807"/>
                  <a:pt x="9278619" y="1011878"/>
                </a:cubicBezTo>
                <a:lnTo>
                  <a:pt x="9268019" y="1007442"/>
                </a:lnTo>
                <a:lnTo>
                  <a:pt x="9234662" y="1023056"/>
                </a:lnTo>
                <a:cubicBezTo>
                  <a:pt x="9217868" y="1029197"/>
                  <a:pt x="9199852" y="1034202"/>
                  <a:pt x="9181033" y="1037921"/>
                </a:cubicBezTo>
                <a:cubicBezTo>
                  <a:pt x="9174974" y="1030923"/>
                  <a:pt x="9162516" y="1043719"/>
                  <a:pt x="9155969" y="1046804"/>
                </a:cubicBezTo>
                <a:cubicBezTo>
                  <a:pt x="9154734" y="1041866"/>
                  <a:pt x="9138567" y="1041606"/>
                  <a:pt x="9133985" y="1046450"/>
                </a:cubicBezTo>
                <a:cubicBezTo>
                  <a:pt x="9021681" y="1079910"/>
                  <a:pt x="9076377" y="1024799"/>
                  <a:pt x="9012987" y="1061986"/>
                </a:cubicBezTo>
                <a:lnTo>
                  <a:pt x="8968445" y="1052169"/>
                </a:lnTo>
                <a:lnTo>
                  <a:pt x="8958984" y="1057212"/>
                </a:lnTo>
                <a:cubicBezTo>
                  <a:pt x="8920115" y="1062770"/>
                  <a:pt x="8906181" y="1053838"/>
                  <a:pt x="8886001" y="1067468"/>
                </a:cubicBezTo>
                <a:cubicBezTo>
                  <a:pt x="8847384" y="1050046"/>
                  <a:pt x="8863283" y="1068286"/>
                  <a:pt x="8838610" y="1075091"/>
                </a:cubicBezTo>
                <a:cubicBezTo>
                  <a:pt x="8816007" y="1080079"/>
                  <a:pt x="8773923" y="1092257"/>
                  <a:pt x="8750383" y="1097387"/>
                </a:cubicBezTo>
                <a:cubicBezTo>
                  <a:pt x="8735450" y="1116502"/>
                  <a:pt x="8721220" y="1097372"/>
                  <a:pt x="8697365" y="1105869"/>
                </a:cubicBezTo>
                <a:cubicBezTo>
                  <a:pt x="8687037" y="1113735"/>
                  <a:pt x="8678781" y="1115961"/>
                  <a:pt x="8665605" y="1110791"/>
                </a:cubicBezTo>
                <a:cubicBezTo>
                  <a:pt x="8618410" y="1148662"/>
                  <a:pt x="8633049" y="1116609"/>
                  <a:pt x="8584946" y="1135226"/>
                </a:cubicBezTo>
                <a:cubicBezTo>
                  <a:pt x="8544020" y="1153499"/>
                  <a:pt x="8496232" y="1168229"/>
                  <a:pt x="8460755" y="1203427"/>
                </a:cubicBezTo>
                <a:cubicBezTo>
                  <a:pt x="8454928" y="1212828"/>
                  <a:pt x="8436573" y="1218574"/>
                  <a:pt x="8419755" y="1216260"/>
                </a:cubicBezTo>
                <a:cubicBezTo>
                  <a:pt x="8416861" y="1215863"/>
                  <a:pt x="8414124" y="1215234"/>
                  <a:pt x="8411626" y="1214397"/>
                </a:cubicBezTo>
                <a:cubicBezTo>
                  <a:pt x="8391326" y="1238641"/>
                  <a:pt x="8371389" y="1231045"/>
                  <a:pt x="8363469" y="1246658"/>
                </a:cubicBezTo>
                <a:cubicBezTo>
                  <a:pt x="8322316" y="1258746"/>
                  <a:pt x="8283162" y="1250600"/>
                  <a:pt x="8275497" y="1264396"/>
                </a:cubicBezTo>
                <a:cubicBezTo>
                  <a:pt x="8253233" y="1266996"/>
                  <a:pt x="8218383" y="1257577"/>
                  <a:pt x="8206287" y="1273060"/>
                </a:cubicBezTo>
                <a:cubicBezTo>
                  <a:pt x="8200396" y="1262794"/>
                  <a:pt x="8183827" y="1285000"/>
                  <a:pt x="8168705" y="1279956"/>
                </a:cubicBezTo>
                <a:cubicBezTo>
                  <a:pt x="8157611" y="1275235"/>
                  <a:pt x="8149996" y="1280870"/>
                  <a:pt x="8139997" y="1282713"/>
                </a:cubicBezTo>
                <a:cubicBezTo>
                  <a:pt x="8125566" y="1279776"/>
                  <a:pt x="8084128" y="1294221"/>
                  <a:pt x="8074238" y="1301895"/>
                </a:cubicBezTo>
                <a:cubicBezTo>
                  <a:pt x="8052170" y="1326903"/>
                  <a:pt x="7986951" y="1319381"/>
                  <a:pt x="7968292" y="1338779"/>
                </a:cubicBezTo>
                <a:cubicBezTo>
                  <a:pt x="7960694" y="1342282"/>
                  <a:pt x="7952937" y="1344333"/>
                  <a:pt x="7945122" y="1345477"/>
                </a:cubicBezTo>
                <a:lnTo>
                  <a:pt x="7922771" y="1346645"/>
                </a:lnTo>
                <a:lnTo>
                  <a:pt x="7915461" y="1342919"/>
                </a:lnTo>
                <a:lnTo>
                  <a:pt x="7902328" y="1345865"/>
                </a:lnTo>
                <a:lnTo>
                  <a:pt x="7898322" y="1345689"/>
                </a:lnTo>
                <a:lnTo>
                  <a:pt x="7875879" y="1345646"/>
                </a:lnTo>
                <a:cubicBezTo>
                  <a:pt x="7890672" y="1367295"/>
                  <a:pt x="7816428" y="1353520"/>
                  <a:pt x="7840612" y="1369373"/>
                </a:cubicBezTo>
                <a:cubicBezTo>
                  <a:pt x="7803208" y="1375918"/>
                  <a:pt x="7836041" y="1389289"/>
                  <a:pt x="7786819" y="1378970"/>
                </a:cubicBezTo>
                <a:cubicBezTo>
                  <a:pt x="7732613" y="1405648"/>
                  <a:pt x="7587405" y="1382806"/>
                  <a:pt x="7548172" y="1417460"/>
                </a:cubicBezTo>
                <a:cubicBezTo>
                  <a:pt x="7551327" y="1405830"/>
                  <a:pt x="7499280" y="1470447"/>
                  <a:pt x="7483437" y="1478152"/>
                </a:cubicBezTo>
                <a:cubicBezTo>
                  <a:pt x="7446517" y="1491067"/>
                  <a:pt x="7432754" y="1502351"/>
                  <a:pt x="7377870" y="1523319"/>
                </a:cubicBezTo>
                <a:cubicBezTo>
                  <a:pt x="7324166" y="1536168"/>
                  <a:pt x="7290459" y="1563749"/>
                  <a:pt x="7230737" y="1562633"/>
                </a:cubicBezTo>
                <a:cubicBezTo>
                  <a:pt x="7229794" y="1566487"/>
                  <a:pt x="7227568" y="1569908"/>
                  <a:pt x="7224458" y="1573008"/>
                </a:cubicBezTo>
                <a:lnTo>
                  <a:pt x="7213486" y="1580987"/>
                </a:lnTo>
                <a:lnTo>
                  <a:pt x="7210972" y="1580856"/>
                </a:lnTo>
                <a:lnTo>
                  <a:pt x="7183121" y="1595162"/>
                </a:lnTo>
                <a:lnTo>
                  <a:pt x="7164601" y="1606490"/>
                </a:lnTo>
                <a:lnTo>
                  <a:pt x="7159286" y="1606850"/>
                </a:lnTo>
                <a:cubicBezTo>
                  <a:pt x="7150961" y="1609262"/>
                  <a:pt x="7125743" y="1618162"/>
                  <a:pt x="7114651" y="1620959"/>
                </a:cubicBezTo>
                <a:cubicBezTo>
                  <a:pt x="7109310" y="1606138"/>
                  <a:pt x="7106695" y="1617324"/>
                  <a:pt x="7092727" y="1623628"/>
                </a:cubicBezTo>
                <a:cubicBezTo>
                  <a:pt x="7081313" y="1602012"/>
                  <a:pt x="7049394" y="1627301"/>
                  <a:pt x="7031309" y="1619451"/>
                </a:cubicBezTo>
                <a:cubicBezTo>
                  <a:pt x="7021305" y="1624569"/>
                  <a:pt x="7010515" y="1629587"/>
                  <a:pt x="6999084" y="1634317"/>
                </a:cubicBezTo>
                <a:lnTo>
                  <a:pt x="6992107" y="1636860"/>
                </a:lnTo>
                <a:lnTo>
                  <a:pt x="6991765" y="1636725"/>
                </a:lnTo>
                <a:cubicBezTo>
                  <a:pt x="6989813" y="1636884"/>
                  <a:pt x="6987353" y="1637572"/>
                  <a:pt x="6983996" y="1639040"/>
                </a:cubicBezTo>
                <a:lnTo>
                  <a:pt x="6979383" y="1641496"/>
                </a:lnTo>
                <a:lnTo>
                  <a:pt x="6900177" y="1636016"/>
                </a:lnTo>
                <a:cubicBezTo>
                  <a:pt x="6859708" y="1641136"/>
                  <a:pt x="6829973" y="1628753"/>
                  <a:pt x="6795372" y="1644845"/>
                </a:cubicBezTo>
                <a:cubicBezTo>
                  <a:pt x="6757466" y="1649571"/>
                  <a:pt x="6723150" y="1647290"/>
                  <a:pt x="6692251" y="1656357"/>
                </a:cubicBezTo>
                <a:cubicBezTo>
                  <a:pt x="6678032" y="1652894"/>
                  <a:pt x="6665282" y="1652445"/>
                  <a:pt x="6655235" y="1661869"/>
                </a:cubicBezTo>
                <a:cubicBezTo>
                  <a:pt x="6619334" y="1664040"/>
                  <a:pt x="6608179" y="1654034"/>
                  <a:pt x="6587857" y="1665769"/>
                </a:cubicBezTo>
                <a:lnTo>
                  <a:pt x="6554894" y="1664428"/>
                </a:lnTo>
                <a:lnTo>
                  <a:pt x="6551579" y="1662213"/>
                </a:lnTo>
                <a:lnTo>
                  <a:pt x="6545693" y="1661776"/>
                </a:lnTo>
                <a:lnTo>
                  <a:pt x="6530561" y="1664619"/>
                </a:lnTo>
                <a:lnTo>
                  <a:pt x="6525028" y="1666354"/>
                </a:lnTo>
                <a:cubicBezTo>
                  <a:pt x="6521154" y="1667301"/>
                  <a:pt x="6518510" y="1667613"/>
                  <a:pt x="6516595" y="1667475"/>
                </a:cubicBezTo>
                <a:lnTo>
                  <a:pt x="6516340" y="1667291"/>
                </a:lnTo>
                <a:lnTo>
                  <a:pt x="6508541" y="1668757"/>
                </a:lnTo>
                <a:cubicBezTo>
                  <a:pt x="6495493" y="1671715"/>
                  <a:pt x="6482908" y="1675051"/>
                  <a:pt x="6471012" y="1678604"/>
                </a:cubicBezTo>
                <a:cubicBezTo>
                  <a:pt x="6457809" y="1668164"/>
                  <a:pt x="6415506" y="1688334"/>
                  <a:pt x="6415265" y="1665317"/>
                </a:cubicBezTo>
                <a:cubicBezTo>
                  <a:pt x="6399063" y="1669446"/>
                  <a:pt x="6391173" y="1680085"/>
                  <a:pt x="6393343" y="1664672"/>
                </a:cubicBezTo>
                <a:lnTo>
                  <a:pt x="6380457" y="1662376"/>
                </a:lnTo>
                <a:lnTo>
                  <a:pt x="6280959" y="1689329"/>
                </a:lnTo>
                <a:lnTo>
                  <a:pt x="6266765" y="1695560"/>
                </a:lnTo>
                <a:cubicBezTo>
                  <a:pt x="6262331" y="1698152"/>
                  <a:pt x="6258580" y="1701192"/>
                  <a:pt x="6255823" y="1704850"/>
                </a:cubicBezTo>
                <a:cubicBezTo>
                  <a:pt x="6200184" y="1694834"/>
                  <a:pt x="6155082" y="1716996"/>
                  <a:pt x="6098321" y="1721646"/>
                </a:cubicBezTo>
                <a:cubicBezTo>
                  <a:pt x="6036511" y="1734126"/>
                  <a:pt x="5902526" y="1770074"/>
                  <a:pt x="5880652" y="1779643"/>
                </a:cubicBezTo>
                <a:cubicBezTo>
                  <a:pt x="5862008" y="1784877"/>
                  <a:pt x="5777344" y="1786304"/>
                  <a:pt x="5785959" y="1775307"/>
                </a:cubicBezTo>
                <a:cubicBezTo>
                  <a:pt x="5732223" y="1803618"/>
                  <a:pt x="5707481" y="1784706"/>
                  <a:pt x="5643534" y="1802919"/>
                </a:cubicBezTo>
                <a:lnTo>
                  <a:pt x="5518799" y="1818312"/>
                </a:lnTo>
                <a:lnTo>
                  <a:pt x="5505014" y="1819259"/>
                </a:lnTo>
                <a:lnTo>
                  <a:pt x="5499949" y="1814490"/>
                </a:lnTo>
                <a:lnTo>
                  <a:pt x="5453307" y="1815450"/>
                </a:lnTo>
                <a:cubicBezTo>
                  <a:pt x="5433075" y="1827706"/>
                  <a:pt x="5395563" y="1821122"/>
                  <a:pt x="5364192" y="1826074"/>
                </a:cubicBezTo>
                <a:lnTo>
                  <a:pt x="5350380" y="1830891"/>
                </a:lnTo>
                <a:lnTo>
                  <a:pt x="5259633" y="1837160"/>
                </a:lnTo>
                <a:lnTo>
                  <a:pt x="5197513" y="1844718"/>
                </a:lnTo>
                <a:lnTo>
                  <a:pt x="5184170" y="1849402"/>
                </a:lnTo>
                <a:lnTo>
                  <a:pt x="5168852" y="1844846"/>
                </a:lnTo>
                <a:cubicBezTo>
                  <a:pt x="5166986" y="1843561"/>
                  <a:pt x="5165478" y="1842127"/>
                  <a:pt x="5164370" y="1840597"/>
                </a:cubicBezTo>
                <a:lnTo>
                  <a:pt x="5114927" y="1847827"/>
                </a:lnTo>
                <a:lnTo>
                  <a:pt x="5108970" y="1847935"/>
                </a:lnTo>
                <a:lnTo>
                  <a:pt x="5067961" y="1845917"/>
                </a:lnTo>
                <a:lnTo>
                  <a:pt x="5007075" y="1838626"/>
                </a:lnTo>
                <a:cubicBezTo>
                  <a:pt x="4987003" y="1833546"/>
                  <a:pt x="4969259" y="1814096"/>
                  <a:pt x="4944087" y="1823332"/>
                </a:cubicBezTo>
                <a:cubicBezTo>
                  <a:pt x="4949882" y="1812650"/>
                  <a:pt x="4914396" y="1826154"/>
                  <a:pt x="4907662" y="1816900"/>
                </a:cubicBezTo>
                <a:cubicBezTo>
                  <a:pt x="4903760" y="1809237"/>
                  <a:pt x="4892087" y="1811549"/>
                  <a:pt x="4882386" y="1809844"/>
                </a:cubicBezTo>
                <a:cubicBezTo>
                  <a:pt x="4874062" y="1802609"/>
                  <a:pt x="4826962" y="1801349"/>
                  <a:pt x="4811440" y="1804655"/>
                </a:cubicBezTo>
                <a:cubicBezTo>
                  <a:pt x="4768806" y="1818748"/>
                  <a:pt x="4725356" y="1790961"/>
                  <a:pt x="4691075" y="1801389"/>
                </a:cubicBezTo>
                <a:cubicBezTo>
                  <a:pt x="4663743" y="1799478"/>
                  <a:pt x="4655044" y="1795479"/>
                  <a:pt x="4647449" y="1793181"/>
                </a:cubicBezTo>
                <a:lnTo>
                  <a:pt x="4645504" y="1787606"/>
                </a:lnTo>
                <a:lnTo>
                  <a:pt x="4632229" y="1785815"/>
                </a:lnTo>
                <a:lnTo>
                  <a:pt x="4629273" y="1784355"/>
                </a:lnTo>
                <a:cubicBezTo>
                  <a:pt x="4623639" y="1781544"/>
                  <a:pt x="4617950" y="1778917"/>
                  <a:pt x="4611738" y="1776964"/>
                </a:cubicBezTo>
                <a:cubicBezTo>
                  <a:pt x="4601379" y="1800272"/>
                  <a:pt x="4557197" y="1764196"/>
                  <a:pt x="4560070" y="1785640"/>
                </a:cubicBezTo>
                <a:lnTo>
                  <a:pt x="4536503" y="1785334"/>
                </a:lnTo>
                <a:lnTo>
                  <a:pt x="4513724" y="1791996"/>
                </a:lnTo>
                <a:lnTo>
                  <a:pt x="4501513" y="1799835"/>
                </a:lnTo>
                <a:lnTo>
                  <a:pt x="4459076" y="1813003"/>
                </a:lnTo>
                <a:lnTo>
                  <a:pt x="4459810" y="1797886"/>
                </a:lnTo>
                <a:lnTo>
                  <a:pt x="4379064" y="1817177"/>
                </a:lnTo>
                <a:lnTo>
                  <a:pt x="4319209" y="1834833"/>
                </a:lnTo>
                <a:lnTo>
                  <a:pt x="4306907" y="1841641"/>
                </a:lnTo>
                <a:lnTo>
                  <a:pt x="4290981" y="1839677"/>
                </a:lnTo>
                <a:cubicBezTo>
                  <a:pt x="4288909" y="1838717"/>
                  <a:pt x="4287163" y="1837555"/>
                  <a:pt x="4285792" y="1836231"/>
                </a:cubicBezTo>
                <a:lnTo>
                  <a:pt x="4238372" y="1851480"/>
                </a:lnTo>
                <a:lnTo>
                  <a:pt x="4232517" y="1852567"/>
                </a:lnTo>
                <a:lnTo>
                  <a:pt x="4191732" y="1857328"/>
                </a:lnTo>
                <a:lnTo>
                  <a:pt x="4065532" y="1855477"/>
                </a:lnTo>
                <a:cubicBezTo>
                  <a:pt x="4069305" y="1844009"/>
                  <a:pt x="4036780" y="1863138"/>
                  <a:pt x="4028460" y="1855137"/>
                </a:cubicBezTo>
                <a:cubicBezTo>
                  <a:pt x="4023224" y="1848238"/>
                  <a:pt x="4012138" y="1852433"/>
                  <a:pt x="4002267" y="1852352"/>
                </a:cubicBezTo>
                <a:cubicBezTo>
                  <a:pt x="3992749" y="1846600"/>
                  <a:pt x="3946095" y="1853107"/>
                  <a:pt x="3931396" y="1858915"/>
                </a:cubicBezTo>
                <a:cubicBezTo>
                  <a:pt x="3891932" y="1879798"/>
                  <a:pt x="3844059" y="1859600"/>
                  <a:pt x="3812162" y="1875501"/>
                </a:cubicBezTo>
                <a:cubicBezTo>
                  <a:pt x="3784875" y="1878116"/>
                  <a:pt x="3775574" y="1875612"/>
                  <a:pt x="3767672" y="1874600"/>
                </a:cubicBezTo>
                <a:lnTo>
                  <a:pt x="3764741" y="1869433"/>
                </a:lnTo>
                <a:lnTo>
                  <a:pt x="3751332" y="1869854"/>
                </a:lnTo>
                <a:lnTo>
                  <a:pt x="3748155" y="1868903"/>
                </a:lnTo>
                <a:cubicBezTo>
                  <a:pt x="3742091" y="1867062"/>
                  <a:pt x="3736007" y="1865414"/>
                  <a:pt x="3729530" y="1864513"/>
                </a:cubicBezTo>
                <a:cubicBezTo>
                  <a:pt x="3723549" y="1889158"/>
                  <a:pt x="3673453" y="1860919"/>
                  <a:pt x="3680177" y="1881552"/>
                </a:cubicBezTo>
                <a:cubicBezTo>
                  <a:pt x="3643549" y="1880892"/>
                  <a:pt x="3599470" y="1913398"/>
                  <a:pt x="3567259" y="1893482"/>
                </a:cubicBezTo>
                <a:cubicBezTo>
                  <a:pt x="3512865" y="1897927"/>
                  <a:pt x="3463644" y="1898121"/>
                  <a:pt x="3405770" y="1904591"/>
                </a:cubicBezTo>
                <a:cubicBezTo>
                  <a:pt x="3361027" y="1917619"/>
                  <a:pt x="3312439" y="1902759"/>
                  <a:pt x="3280097" y="1919610"/>
                </a:cubicBezTo>
                <a:cubicBezTo>
                  <a:pt x="3228353" y="1917339"/>
                  <a:pt x="3163854" y="1927961"/>
                  <a:pt x="3123424" y="1952930"/>
                </a:cubicBezTo>
                <a:cubicBezTo>
                  <a:pt x="3067921" y="1955455"/>
                  <a:pt x="3058626" y="1970554"/>
                  <a:pt x="3009910" y="1957866"/>
                </a:cubicBezTo>
                <a:cubicBezTo>
                  <a:pt x="3005875" y="1961558"/>
                  <a:pt x="3001138" y="1964570"/>
                  <a:pt x="2995934" y="1967085"/>
                </a:cubicBezTo>
                <a:lnTo>
                  <a:pt x="2980071" y="1972988"/>
                </a:lnTo>
                <a:lnTo>
                  <a:pt x="2978094" y="1972369"/>
                </a:lnTo>
                <a:lnTo>
                  <a:pt x="2942858" y="1981367"/>
                </a:lnTo>
                <a:lnTo>
                  <a:pt x="2875436" y="1996977"/>
                </a:lnTo>
                <a:lnTo>
                  <a:pt x="2874892" y="1996085"/>
                </a:lnTo>
                <a:cubicBezTo>
                  <a:pt x="2872808" y="1994277"/>
                  <a:pt x="2869648" y="1993306"/>
                  <a:pt x="2864145" y="1994061"/>
                </a:cubicBezTo>
                <a:cubicBezTo>
                  <a:pt x="2872218" y="1978115"/>
                  <a:pt x="2860603" y="1988862"/>
                  <a:pt x="2843662" y="1992498"/>
                </a:cubicBezTo>
                <a:cubicBezTo>
                  <a:pt x="2852423" y="1968542"/>
                  <a:pt x="2804535" y="1987804"/>
                  <a:pt x="2796128" y="1976403"/>
                </a:cubicBezTo>
                <a:cubicBezTo>
                  <a:pt x="2783487" y="1979614"/>
                  <a:pt x="2770278" y="1982573"/>
                  <a:pt x="2756784" y="1985116"/>
                </a:cubicBezTo>
                <a:lnTo>
                  <a:pt x="2748833" y="1986323"/>
                </a:lnTo>
                <a:cubicBezTo>
                  <a:pt x="2748775" y="1986256"/>
                  <a:pt x="2748719" y="1986188"/>
                  <a:pt x="2748661" y="1986122"/>
                </a:cubicBezTo>
                <a:cubicBezTo>
                  <a:pt x="2746906" y="1985902"/>
                  <a:pt x="2744280" y="1986117"/>
                  <a:pt x="2740251" y="1986946"/>
                </a:cubicBezTo>
                <a:lnTo>
                  <a:pt x="2718916" y="1990867"/>
                </a:lnTo>
                <a:lnTo>
                  <a:pt x="2713522" y="1990173"/>
                </a:lnTo>
                <a:lnTo>
                  <a:pt x="2680597" y="1984996"/>
                </a:lnTo>
                <a:cubicBezTo>
                  <a:pt x="2658416" y="1985461"/>
                  <a:pt x="2612251" y="1988312"/>
                  <a:pt x="2578178" y="1990531"/>
                </a:cubicBezTo>
                <a:cubicBezTo>
                  <a:pt x="2545413" y="1998704"/>
                  <a:pt x="2513846" y="1994934"/>
                  <a:pt x="2476147" y="1998305"/>
                </a:cubicBezTo>
                <a:cubicBezTo>
                  <a:pt x="2437134" y="2013637"/>
                  <a:pt x="2413847" y="1999542"/>
                  <a:pt x="2373568" y="2003219"/>
                </a:cubicBezTo>
                <a:cubicBezTo>
                  <a:pt x="2341422" y="2024631"/>
                  <a:pt x="2342856" y="1992997"/>
                  <a:pt x="2321399" y="1989467"/>
                </a:cubicBezTo>
                <a:lnTo>
                  <a:pt x="2315525" y="1989708"/>
                </a:lnTo>
                <a:lnTo>
                  <a:pt x="2300792" y="1994290"/>
                </a:lnTo>
                <a:lnTo>
                  <a:pt x="2295469" y="1996659"/>
                </a:lnTo>
                <a:cubicBezTo>
                  <a:pt x="2291722" y="1998049"/>
                  <a:pt x="2289127" y="1998665"/>
                  <a:pt x="2287219" y="1998750"/>
                </a:cubicBezTo>
                <a:lnTo>
                  <a:pt x="2286948" y="1998596"/>
                </a:lnTo>
                <a:lnTo>
                  <a:pt x="2243069" y="2015111"/>
                </a:lnTo>
                <a:cubicBezTo>
                  <a:pt x="2229030" y="2006206"/>
                  <a:pt x="2188966" y="2031217"/>
                  <a:pt x="2186609" y="2008263"/>
                </a:cubicBezTo>
                <a:cubicBezTo>
                  <a:pt x="2170936" y="2014251"/>
                  <a:pt x="2164097" y="2025782"/>
                  <a:pt x="2164831" y="2010143"/>
                </a:cubicBezTo>
                <a:cubicBezTo>
                  <a:pt x="2159536" y="2011705"/>
                  <a:pt x="2155830" y="2011340"/>
                  <a:pt x="2152836" y="2010048"/>
                </a:cubicBezTo>
                <a:lnTo>
                  <a:pt x="2117102" y="2023004"/>
                </a:lnTo>
                <a:lnTo>
                  <a:pt x="2111935" y="2023163"/>
                </a:lnTo>
                <a:lnTo>
                  <a:pt x="2089991" y="2034193"/>
                </a:lnTo>
                <a:lnTo>
                  <a:pt x="2058061" y="2047942"/>
                </a:lnTo>
                <a:lnTo>
                  <a:pt x="2055737" y="2047704"/>
                </a:lnTo>
                <a:lnTo>
                  <a:pt x="2042244" y="2055560"/>
                </a:lnTo>
                <a:cubicBezTo>
                  <a:pt x="2038090" y="2058656"/>
                  <a:pt x="1978623" y="2070285"/>
                  <a:pt x="1976224" y="2074257"/>
                </a:cubicBezTo>
                <a:cubicBezTo>
                  <a:pt x="1920172" y="2070662"/>
                  <a:pt x="1933546" y="2089824"/>
                  <a:pt x="1877728" y="2101004"/>
                </a:cubicBezTo>
                <a:cubicBezTo>
                  <a:pt x="1839146" y="2101989"/>
                  <a:pt x="1818769" y="2108983"/>
                  <a:pt x="1759056" y="2125608"/>
                </a:cubicBezTo>
                <a:cubicBezTo>
                  <a:pt x="1719091" y="2137539"/>
                  <a:pt x="1691494" y="2161097"/>
                  <a:pt x="1637948" y="2172597"/>
                </a:cubicBezTo>
                <a:cubicBezTo>
                  <a:pt x="1587306" y="2207053"/>
                  <a:pt x="1496241" y="2208973"/>
                  <a:pt x="1434549" y="2234522"/>
                </a:cubicBezTo>
                <a:cubicBezTo>
                  <a:pt x="1402655" y="2224964"/>
                  <a:pt x="1409212" y="2231152"/>
                  <a:pt x="1398481" y="2237074"/>
                </a:cubicBezTo>
                <a:cubicBezTo>
                  <a:pt x="1398456" y="2237082"/>
                  <a:pt x="1398432" y="2237089"/>
                  <a:pt x="1398407" y="2237095"/>
                </a:cubicBezTo>
                <a:lnTo>
                  <a:pt x="1370962" y="2237474"/>
                </a:lnTo>
                <a:lnTo>
                  <a:pt x="1356367" y="2235089"/>
                </a:lnTo>
                <a:cubicBezTo>
                  <a:pt x="1346056" y="2233320"/>
                  <a:pt x="1335986" y="2231930"/>
                  <a:pt x="1324828" y="2231968"/>
                </a:cubicBezTo>
                <a:lnTo>
                  <a:pt x="1297744" y="2235849"/>
                </a:lnTo>
                <a:lnTo>
                  <a:pt x="1286236" y="2233135"/>
                </a:lnTo>
                <a:lnTo>
                  <a:pt x="1283504" y="2233797"/>
                </a:lnTo>
                <a:lnTo>
                  <a:pt x="1279765" y="2229639"/>
                </a:lnTo>
                <a:cubicBezTo>
                  <a:pt x="1260110" y="2221111"/>
                  <a:pt x="1209850" y="2211602"/>
                  <a:pt x="1195347" y="2212354"/>
                </a:cubicBezTo>
                <a:cubicBezTo>
                  <a:pt x="1171903" y="2216875"/>
                  <a:pt x="1033292" y="2222456"/>
                  <a:pt x="970251" y="2221029"/>
                </a:cubicBezTo>
                <a:cubicBezTo>
                  <a:pt x="913858" y="2213074"/>
                  <a:pt x="864984" y="2224767"/>
                  <a:pt x="812914" y="2202752"/>
                </a:cubicBezTo>
                <a:cubicBezTo>
                  <a:pt x="809419" y="2205714"/>
                  <a:pt x="805091" y="2207855"/>
                  <a:pt x="800195" y="2209407"/>
                </a:cubicBezTo>
                <a:lnTo>
                  <a:pt x="784978" y="2212360"/>
                </a:lnTo>
                <a:lnTo>
                  <a:pt x="681987" y="2216757"/>
                </a:lnTo>
                <a:lnTo>
                  <a:pt x="669923" y="2211682"/>
                </a:lnTo>
                <a:cubicBezTo>
                  <a:pt x="675432" y="2197125"/>
                  <a:pt x="665394" y="2205767"/>
                  <a:pt x="648680" y="2206229"/>
                </a:cubicBezTo>
                <a:cubicBezTo>
                  <a:pt x="653511" y="2183723"/>
                  <a:pt x="607806" y="2194090"/>
                  <a:pt x="597225" y="2180999"/>
                </a:cubicBezTo>
                <a:cubicBezTo>
                  <a:pt x="584838" y="2181847"/>
                  <a:pt x="571827" y="2182333"/>
                  <a:pt x="558449" y="2182346"/>
                </a:cubicBezTo>
                <a:lnTo>
                  <a:pt x="550517" y="2182060"/>
                </a:lnTo>
                <a:lnTo>
                  <a:pt x="550309" y="2181825"/>
                </a:lnTo>
                <a:cubicBezTo>
                  <a:pt x="548471" y="2181269"/>
                  <a:pt x="545824" y="2180990"/>
                  <a:pt x="541836" y="2181063"/>
                </a:cubicBezTo>
                <a:lnTo>
                  <a:pt x="536057" y="2181537"/>
                </a:lnTo>
                <a:lnTo>
                  <a:pt x="520671" y="2180980"/>
                </a:lnTo>
                <a:lnTo>
                  <a:pt x="515024" y="2179258"/>
                </a:lnTo>
                <a:lnTo>
                  <a:pt x="512278" y="2176369"/>
                </a:lnTo>
                <a:lnTo>
                  <a:pt x="480419" y="2167807"/>
                </a:lnTo>
                <a:cubicBezTo>
                  <a:pt x="458012" y="2174781"/>
                  <a:pt x="449332" y="2162566"/>
                  <a:pt x="413835" y="2156783"/>
                </a:cubicBezTo>
                <a:cubicBezTo>
                  <a:pt x="401959" y="2163765"/>
                  <a:pt x="389622" y="2160522"/>
                  <a:pt x="376513" y="2154014"/>
                </a:cubicBezTo>
                <a:cubicBezTo>
                  <a:pt x="344376" y="2156059"/>
                  <a:pt x="311403" y="2146283"/>
                  <a:pt x="273386" y="2142551"/>
                </a:cubicBezTo>
                <a:cubicBezTo>
                  <a:pt x="236093" y="2150634"/>
                  <a:pt x="209811" y="2132011"/>
                  <a:pt x="169207" y="2128100"/>
                </a:cubicBezTo>
                <a:lnTo>
                  <a:pt x="93149" y="2105324"/>
                </a:lnTo>
                <a:lnTo>
                  <a:pt x="88109" y="2106704"/>
                </a:lnTo>
                <a:cubicBezTo>
                  <a:pt x="84511" y="2107398"/>
                  <a:pt x="81960" y="2107528"/>
                  <a:pt x="80022" y="2107254"/>
                </a:cubicBezTo>
                <a:lnTo>
                  <a:pt x="79717" y="2107046"/>
                </a:lnTo>
                <a:lnTo>
                  <a:pt x="72352" y="2107991"/>
                </a:lnTo>
                <a:cubicBezTo>
                  <a:pt x="60160" y="2110089"/>
                  <a:pt x="48530" y="2112610"/>
                  <a:pt x="37645" y="2115401"/>
                </a:cubicBezTo>
                <a:cubicBezTo>
                  <a:pt x="29688" y="2109582"/>
                  <a:pt x="16534" y="2111084"/>
                  <a:pt x="4572" y="2111091"/>
                </a:cubicBezTo>
                <a:lnTo>
                  <a:pt x="0" y="2110468"/>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7" y="741082"/>
            <a:ext cx="9274512" cy="949606"/>
          </a:xfrm>
        </p:spPr>
        <p:txBody>
          <a:bodyPr>
            <a:normAutofit/>
          </a:bodyPr>
          <a:lstStyle/>
          <a:p>
            <a:r>
              <a:rPr lang="en-US" altLang="en-US" dirty="0"/>
              <a:t>Angular acceleration is a vector</a:t>
            </a:r>
            <a:endParaRPr lang="en-US" dirty="0"/>
          </a:p>
        </p:txBody>
      </p:sp>
      <p:sp>
        <p:nvSpPr>
          <p:cNvPr id="15" name="Freeform: Shape 14">
            <a:extLst>
              <a:ext uri="{FF2B5EF4-FFF2-40B4-BE49-F238E27FC236}">
                <a16:creationId xmlns:a16="http://schemas.microsoft.com/office/drawing/2014/main" id="{3501A971-CEBD-4E4B-8529-3BB4F4100C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60460" y="6189260"/>
            <a:ext cx="7831541" cy="668740"/>
          </a:xfrm>
          <a:custGeom>
            <a:avLst/>
            <a:gdLst>
              <a:gd name="connsiteX0" fmla="*/ 4686423 w 9517857"/>
              <a:gd name="connsiteY0" fmla="*/ 247919 h 918356"/>
              <a:gd name="connsiteX1" fmla="*/ 4689051 w 9517857"/>
              <a:gd name="connsiteY1" fmla="*/ 250968 h 918356"/>
              <a:gd name="connsiteX2" fmla="*/ 4687244 w 9517857"/>
              <a:gd name="connsiteY2" fmla="*/ 251298 h 918356"/>
              <a:gd name="connsiteX3" fmla="*/ 4685225 w 9517857"/>
              <a:gd name="connsiteY3" fmla="*/ 246530 h 918356"/>
              <a:gd name="connsiteX4" fmla="*/ 4686133 w 9517857"/>
              <a:gd name="connsiteY4" fmla="*/ 246727 h 918356"/>
              <a:gd name="connsiteX5" fmla="*/ 4686423 w 9517857"/>
              <a:gd name="connsiteY5" fmla="*/ 247919 h 918356"/>
              <a:gd name="connsiteX6" fmla="*/ 9517856 w 9517857"/>
              <a:gd name="connsiteY6" fmla="*/ 0 h 918356"/>
              <a:gd name="connsiteX7" fmla="*/ 9517857 w 9517857"/>
              <a:gd name="connsiteY7" fmla="*/ 12 h 918356"/>
              <a:gd name="connsiteX8" fmla="*/ 9517857 w 9517857"/>
              <a:gd name="connsiteY8" fmla="*/ 918356 h 918356"/>
              <a:gd name="connsiteX9" fmla="*/ 14604 w 9517857"/>
              <a:gd name="connsiteY9" fmla="*/ 918356 h 918356"/>
              <a:gd name="connsiteX10" fmla="*/ 12841 w 9517857"/>
              <a:gd name="connsiteY10" fmla="*/ 917763 h 918356"/>
              <a:gd name="connsiteX11" fmla="*/ 93 w 9517857"/>
              <a:gd name="connsiteY11" fmla="*/ 912471 h 918356"/>
              <a:gd name="connsiteX12" fmla="*/ 58674 w 9517857"/>
              <a:gd name="connsiteY12" fmla="*/ 890322 h 918356"/>
              <a:gd name="connsiteX13" fmla="*/ 275005 w 9517857"/>
              <a:gd name="connsiteY13" fmla="*/ 807229 h 918356"/>
              <a:gd name="connsiteX14" fmla="*/ 587824 w 9517857"/>
              <a:gd name="connsiteY14" fmla="*/ 798195 h 918356"/>
              <a:gd name="connsiteX15" fmla="*/ 651826 w 9517857"/>
              <a:gd name="connsiteY15" fmla="*/ 738338 h 918356"/>
              <a:gd name="connsiteX16" fmla="*/ 727985 w 9517857"/>
              <a:gd name="connsiteY16" fmla="*/ 719826 h 918356"/>
              <a:gd name="connsiteX17" fmla="*/ 778982 w 9517857"/>
              <a:gd name="connsiteY17" fmla="*/ 710142 h 918356"/>
              <a:gd name="connsiteX18" fmla="*/ 849944 w 9517857"/>
              <a:gd name="connsiteY18" fmla="*/ 717987 h 918356"/>
              <a:gd name="connsiteX19" fmla="*/ 921659 w 9517857"/>
              <a:gd name="connsiteY19" fmla="*/ 712695 h 918356"/>
              <a:gd name="connsiteX20" fmla="*/ 930946 w 9517857"/>
              <a:gd name="connsiteY20" fmla="*/ 734046 h 918356"/>
              <a:gd name="connsiteX21" fmla="*/ 986250 w 9517857"/>
              <a:gd name="connsiteY21" fmla="*/ 713530 h 918356"/>
              <a:gd name="connsiteX22" fmla="*/ 1013752 w 9517857"/>
              <a:gd name="connsiteY22" fmla="*/ 713361 h 918356"/>
              <a:gd name="connsiteX23" fmla="*/ 1023734 w 9517857"/>
              <a:gd name="connsiteY23" fmla="*/ 718571 h 918356"/>
              <a:gd name="connsiteX24" fmla="*/ 1063207 w 9517857"/>
              <a:gd name="connsiteY24" fmla="*/ 715651 h 918356"/>
              <a:gd name="connsiteX25" fmla="*/ 1081980 w 9517857"/>
              <a:gd name="connsiteY25" fmla="*/ 738455 h 918356"/>
              <a:gd name="connsiteX26" fmla="*/ 1218120 w 9517857"/>
              <a:gd name="connsiteY26" fmla="*/ 713280 h 918356"/>
              <a:gd name="connsiteX27" fmla="*/ 1397459 w 9517857"/>
              <a:gd name="connsiteY27" fmla="*/ 691190 h 918356"/>
              <a:gd name="connsiteX28" fmla="*/ 1580688 w 9517857"/>
              <a:gd name="connsiteY28" fmla="*/ 693697 h 918356"/>
              <a:gd name="connsiteX29" fmla="*/ 1772334 w 9517857"/>
              <a:gd name="connsiteY29" fmla="*/ 710640 h 918356"/>
              <a:gd name="connsiteX30" fmla="*/ 2002561 w 9517857"/>
              <a:gd name="connsiteY30" fmla="*/ 659917 h 918356"/>
              <a:gd name="connsiteX31" fmla="*/ 2135144 w 9517857"/>
              <a:gd name="connsiteY31" fmla="*/ 636501 h 918356"/>
              <a:gd name="connsiteX32" fmla="*/ 2440292 w 9517857"/>
              <a:gd name="connsiteY32" fmla="*/ 593862 h 918356"/>
              <a:gd name="connsiteX33" fmla="*/ 2547829 w 9517857"/>
              <a:gd name="connsiteY33" fmla="*/ 566150 h 918356"/>
              <a:gd name="connsiteX34" fmla="*/ 2658055 w 9517857"/>
              <a:gd name="connsiteY34" fmla="*/ 578727 h 918356"/>
              <a:gd name="connsiteX35" fmla="*/ 2693698 w 9517857"/>
              <a:gd name="connsiteY35" fmla="*/ 560029 h 918356"/>
              <a:gd name="connsiteX36" fmla="*/ 2699673 w 9517857"/>
              <a:gd name="connsiteY36" fmla="*/ 556400 h 918356"/>
              <a:gd name="connsiteX37" fmla="*/ 2727306 w 9517857"/>
              <a:gd name="connsiteY37" fmla="*/ 550698 h 918356"/>
              <a:gd name="connsiteX38" fmla="*/ 2730451 w 9517857"/>
              <a:gd name="connsiteY38" fmla="*/ 538058 h 918356"/>
              <a:gd name="connsiteX39" fmla="*/ 2768713 w 9517857"/>
              <a:gd name="connsiteY39" fmla="*/ 521575 h 918356"/>
              <a:gd name="connsiteX40" fmla="*/ 2820868 w 9517857"/>
              <a:gd name="connsiteY40" fmla="*/ 514160 h 918356"/>
              <a:gd name="connsiteX41" fmla="*/ 3073635 w 9517857"/>
              <a:gd name="connsiteY41" fmla="*/ 491294 h 918356"/>
              <a:gd name="connsiteX42" fmla="*/ 3222071 w 9517857"/>
              <a:gd name="connsiteY42" fmla="*/ 470559 h 918356"/>
              <a:gd name="connsiteX43" fmla="*/ 3274069 w 9517857"/>
              <a:gd name="connsiteY43" fmla="*/ 451605 h 918356"/>
              <a:gd name="connsiteX44" fmla="*/ 3349632 w 9517857"/>
              <a:gd name="connsiteY44" fmla="*/ 432583 h 918356"/>
              <a:gd name="connsiteX45" fmla="*/ 3479593 w 9517857"/>
              <a:gd name="connsiteY45" fmla="*/ 390437 h 918356"/>
              <a:gd name="connsiteX46" fmla="*/ 3660110 w 9517857"/>
              <a:gd name="connsiteY46" fmla="*/ 348726 h 918356"/>
              <a:gd name="connsiteX47" fmla="*/ 3750023 w 9517857"/>
              <a:gd name="connsiteY47" fmla="*/ 370678 h 918356"/>
              <a:gd name="connsiteX48" fmla="*/ 3844133 w 9517857"/>
              <a:gd name="connsiteY48" fmla="*/ 360648 h 918356"/>
              <a:gd name="connsiteX49" fmla="*/ 3913545 w 9517857"/>
              <a:gd name="connsiteY49" fmla="*/ 344235 h 918356"/>
              <a:gd name="connsiteX50" fmla="*/ 4266740 w 9517857"/>
              <a:gd name="connsiteY50" fmla="*/ 361454 h 918356"/>
              <a:gd name="connsiteX51" fmla="*/ 4430770 w 9517857"/>
              <a:gd name="connsiteY51" fmla="*/ 342643 h 918356"/>
              <a:gd name="connsiteX52" fmla="*/ 4512664 w 9517857"/>
              <a:gd name="connsiteY52" fmla="*/ 319948 h 918356"/>
              <a:gd name="connsiteX53" fmla="*/ 4616423 w 9517857"/>
              <a:gd name="connsiteY53" fmla="*/ 290914 h 918356"/>
              <a:gd name="connsiteX54" fmla="*/ 4691675 w 9517857"/>
              <a:gd name="connsiteY54" fmla="*/ 254011 h 918356"/>
              <a:gd name="connsiteX55" fmla="*/ 4689051 w 9517857"/>
              <a:gd name="connsiteY55" fmla="*/ 250968 h 918356"/>
              <a:gd name="connsiteX56" fmla="*/ 4719994 w 9517857"/>
              <a:gd name="connsiteY56" fmla="*/ 245307 h 918356"/>
              <a:gd name="connsiteX57" fmla="*/ 4752894 w 9517857"/>
              <a:gd name="connsiteY57" fmla="*/ 239875 h 918356"/>
              <a:gd name="connsiteX58" fmla="*/ 4769329 w 9517857"/>
              <a:gd name="connsiteY58" fmla="*/ 233585 h 918356"/>
              <a:gd name="connsiteX59" fmla="*/ 4775634 w 9517857"/>
              <a:gd name="connsiteY59" fmla="*/ 234063 h 918356"/>
              <a:gd name="connsiteX60" fmla="*/ 4790452 w 9517857"/>
              <a:gd name="connsiteY60" fmla="*/ 233572 h 918356"/>
              <a:gd name="connsiteX61" fmla="*/ 4789062 w 9517857"/>
              <a:gd name="connsiteY61" fmla="*/ 241924 h 918356"/>
              <a:gd name="connsiteX62" fmla="*/ 4827826 w 9517857"/>
              <a:gd name="connsiteY62" fmla="*/ 246977 h 918356"/>
              <a:gd name="connsiteX63" fmla="*/ 4892569 w 9517857"/>
              <a:gd name="connsiteY63" fmla="*/ 249933 h 918356"/>
              <a:gd name="connsiteX64" fmla="*/ 4896611 w 9517857"/>
              <a:gd name="connsiteY64" fmla="*/ 240448 h 918356"/>
              <a:gd name="connsiteX65" fmla="*/ 4917286 w 9517857"/>
              <a:gd name="connsiteY65" fmla="*/ 243659 h 918356"/>
              <a:gd name="connsiteX66" fmla="*/ 4981173 w 9517857"/>
              <a:gd name="connsiteY66" fmla="*/ 247103 h 918356"/>
              <a:gd name="connsiteX67" fmla="*/ 5060397 w 9517857"/>
              <a:gd name="connsiteY67" fmla="*/ 263688 h 918356"/>
              <a:gd name="connsiteX68" fmla="*/ 5252996 w 9517857"/>
              <a:gd name="connsiteY68" fmla="*/ 270655 h 918356"/>
              <a:gd name="connsiteX69" fmla="*/ 5358056 w 9517857"/>
              <a:gd name="connsiteY69" fmla="*/ 247248 h 918356"/>
              <a:gd name="connsiteX70" fmla="*/ 5426496 w 9517857"/>
              <a:gd name="connsiteY70" fmla="*/ 235142 h 918356"/>
              <a:gd name="connsiteX71" fmla="*/ 5497161 w 9517857"/>
              <a:gd name="connsiteY71" fmla="*/ 228808 h 918356"/>
              <a:gd name="connsiteX72" fmla="*/ 5826043 w 9517857"/>
              <a:gd name="connsiteY72" fmla="*/ 148073 h 918356"/>
              <a:gd name="connsiteX73" fmla="*/ 6013415 w 9517857"/>
              <a:gd name="connsiteY73" fmla="*/ 137316 h 918356"/>
              <a:gd name="connsiteX74" fmla="*/ 6080994 w 9517857"/>
              <a:gd name="connsiteY74" fmla="*/ 142938 h 918356"/>
              <a:gd name="connsiteX75" fmla="*/ 6194152 w 9517857"/>
              <a:gd name="connsiteY75" fmla="*/ 151772 h 918356"/>
              <a:gd name="connsiteX76" fmla="*/ 6281379 w 9517857"/>
              <a:gd name="connsiteY76" fmla="*/ 181626 h 918356"/>
              <a:gd name="connsiteX77" fmla="*/ 6374947 w 9517857"/>
              <a:gd name="connsiteY77" fmla="*/ 179799 h 918356"/>
              <a:gd name="connsiteX78" fmla="*/ 6448518 w 9517857"/>
              <a:gd name="connsiteY78" fmla="*/ 164378 h 918356"/>
              <a:gd name="connsiteX79" fmla="*/ 6544700 w 9517857"/>
              <a:gd name="connsiteY79" fmla="*/ 167161 h 918356"/>
              <a:gd name="connsiteX80" fmla="*/ 6648353 w 9517857"/>
              <a:gd name="connsiteY80" fmla="*/ 172250 h 918356"/>
              <a:gd name="connsiteX81" fmla="*/ 6736227 w 9517857"/>
              <a:gd name="connsiteY81" fmla="*/ 173216 h 918356"/>
              <a:gd name="connsiteX82" fmla="*/ 6977218 w 9517857"/>
              <a:gd name="connsiteY82" fmla="*/ 184289 h 918356"/>
              <a:gd name="connsiteX83" fmla="*/ 7065221 w 9517857"/>
              <a:gd name="connsiteY83" fmla="*/ 227531 h 918356"/>
              <a:gd name="connsiteX84" fmla="*/ 7366876 w 9517857"/>
              <a:gd name="connsiteY84" fmla="*/ 248468 h 918356"/>
              <a:gd name="connsiteX85" fmla="*/ 7565449 w 9517857"/>
              <a:gd name="connsiteY85" fmla="*/ 258950 h 918356"/>
              <a:gd name="connsiteX86" fmla="*/ 7599285 w 9517857"/>
              <a:gd name="connsiteY86" fmla="*/ 266021 h 918356"/>
              <a:gd name="connsiteX87" fmla="*/ 7644411 w 9517857"/>
              <a:gd name="connsiteY87" fmla="*/ 258986 h 918356"/>
              <a:gd name="connsiteX88" fmla="*/ 7825110 w 9517857"/>
              <a:gd name="connsiteY88" fmla="*/ 229109 h 918356"/>
              <a:gd name="connsiteX89" fmla="*/ 7965804 w 9517857"/>
              <a:gd name="connsiteY89" fmla="*/ 190545 h 918356"/>
              <a:gd name="connsiteX90" fmla="*/ 8147401 w 9517857"/>
              <a:gd name="connsiteY90" fmla="*/ 205617 h 918356"/>
              <a:gd name="connsiteX91" fmla="*/ 8256033 w 9517857"/>
              <a:gd name="connsiteY91" fmla="*/ 193713 h 918356"/>
              <a:gd name="connsiteX92" fmla="*/ 8410677 w 9517857"/>
              <a:gd name="connsiteY92" fmla="*/ 172167 h 918356"/>
              <a:gd name="connsiteX93" fmla="*/ 8617841 w 9517857"/>
              <a:gd name="connsiteY93" fmla="*/ 155167 h 918356"/>
              <a:gd name="connsiteX94" fmla="*/ 8715976 w 9517857"/>
              <a:gd name="connsiteY94" fmla="*/ 178374 h 918356"/>
              <a:gd name="connsiteX95" fmla="*/ 8778827 w 9517857"/>
              <a:gd name="connsiteY95" fmla="*/ 172936 h 918356"/>
              <a:gd name="connsiteX96" fmla="*/ 8840778 w 9517857"/>
              <a:gd name="connsiteY96" fmla="*/ 143149 h 918356"/>
              <a:gd name="connsiteX97" fmla="*/ 9010380 w 9517857"/>
              <a:gd name="connsiteY97" fmla="*/ 91891 h 918356"/>
              <a:gd name="connsiteX98" fmla="*/ 9110856 w 9517857"/>
              <a:gd name="connsiteY98" fmla="*/ 70997 h 918356"/>
              <a:gd name="connsiteX99" fmla="*/ 9268817 w 9517857"/>
              <a:gd name="connsiteY99" fmla="*/ 53082 h 918356"/>
              <a:gd name="connsiteX100" fmla="*/ 9316667 w 9517857"/>
              <a:gd name="connsiteY100" fmla="*/ 45047 h 918356"/>
              <a:gd name="connsiteX101" fmla="*/ 9428209 w 9517857"/>
              <a:gd name="connsiteY101" fmla="*/ 29923 h 918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517857" h="918356">
                <a:moveTo>
                  <a:pt x="4686423" y="247919"/>
                </a:moveTo>
                <a:lnTo>
                  <a:pt x="4689051" y="250968"/>
                </a:lnTo>
                <a:lnTo>
                  <a:pt x="4687244" y="251298"/>
                </a:lnTo>
                <a:close/>
                <a:moveTo>
                  <a:pt x="4685225" y="246530"/>
                </a:moveTo>
                <a:cubicBezTo>
                  <a:pt x="4688837" y="243198"/>
                  <a:pt x="4687468" y="244598"/>
                  <a:pt x="4686133" y="246727"/>
                </a:cubicBezTo>
                <a:lnTo>
                  <a:pt x="4686423" y="247919"/>
                </a:lnTo>
                <a:close/>
                <a:moveTo>
                  <a:pt x="9517856" y="0"/>
                </a:moveTo>
                <a:lnTo>
                  <a:pt x="9517857" y="12"/>
                </a:lnTo>
                <a:lnTo>
                  <a:pt x="9517857" y="918356"/>
                </a:lnTo>
                <a:lnTo>
                  <a:pt x="14604" y="918356"/>
                </a:lnTo>
                <a:lnTo>
                  <a:pt x="12841" y="917763"/>
                </a:lnTo>
                <a:cubicBezTo>
                  <a:pt x="4532" y="914864"/>
                  <a:pt x="-773" y="912807"/>
                  <a:pt x="93" y="912471"/>
                </a:cubicBezTo>
                <a:cubicBezTo>
                  <a:pt x="172" y="912298"/>
                  <a:pt x="58594" y="890495"/>
                  <a:pt x="58674" y="890322"/>
                </a:cubicBezTo>
                <a:cubicBezTo>
                  <a:pt x="127436" y="929614"/>
                  <a:pt x="206243" y="828226"/>
                  <a:pt x="275005" y="807229"/>
                </a:cubicBezTo>
                <a:cubicBezTo>
                  <a:pt x="303983" y="806087"/>
                  <a:pt x="504960" y="777375"/>
                  <a:pt x="587824" y="798195"/>
                </a:cubicBezTo>
                <a:cubicBezTo>
                  <a:pt x="598733" y="769348"/>
                  <a:pt x="682904" y="785924"/>
                  <a:pt x="651826" y="738338"/>
                </a:cubicBezTo>
                <a:cubicBezTo>
                  <a:pt x="688440" y="737862"/>
                  <a:pt x="753255" y="750396"/>
                  <a:pt x="727985" y="719826"/>
                </a:cubicBezTo>
                <a:cubicBezTo>
                  <a:pt x="739648" y="718749"/>
                  <a:pt x="775717" y="715087"/>
                  <a:pt x="778982" y="710142"/>
                </a:cubicBezTo>
                <a:cubicBezTo>
                  <a:pt x="779189" y="709407"/>
                  <a:pt x="849736" y="718721"/>
                  <a:pt x="849944" y="717987"/>
                </a:cubicBezTo>
                <a:lnTo>
                  <a:pt x="921659" y="712695"/>
                </a:lnTo>
                <a:lnTo>
                  <a:pt x="930946" y="734046"/>
                </a:lnTo>
                <a:lnTo>
                  <a:pt x="986250" y="713530"/>
                </a:lnTo>
                <a:lnTo>
                  <a:pt x="1013752" y="713361"/>
                </a:lnTo>
                <a:lnTo>
                  <a:pt x="1023734" y="718571"/>
                </a:lnTo>
                <a:cubicBezTo>
                  <a:pt x="1033291" y="721276"/>
                  <a:pt x="1045398" y="721394"/>
                  <a:pt x="1063207" y="715651"/>
                </a:cubicBezTo>
                <a:lnTo>
                  <a:pt x="1081980" y="738455"/>
                </a:lnTo>
                <a:lnTo>
                  <a:pt x="1218120" y="713280"/>
                </a:lnTo>
                <a:cubicBezTo>
                  <a:pt x="1230137" y="716162"/>
                  <a:pt x="1387179" y="685179"/>
                  <a:pt x="1397459" y="691190"/>
                </a:cubicBezTo>
                <a:cubicBezTo>
                  <a:pt x="1490025" y="704984"/>
                  <a:pt x="1465878" y="715604"/>
                  <a:pt x="1580688" y="693697"/>
                </a:cubicBezTo>
                <a:cubicBezTo>
                  <a:pt x="1607067" y="704379"/>
                  <a:pt x="1719477" y="658239"/>
                  <a:pt x="1772334" y="710640"/>
                </a:cubicBezTo>
                <a:cubicBezTo>
                  <a:pt x="1745536" y="644824"/>
                  <a:pt x="1976078" y="716436"/>
                  <a:pt x="2002561" y="659917"/>
                </a:cubicBezTo>
                <a:cubicBezTo>
                  <a:pt x="2045346" y="660357"/>
                  <a:pt x="2166676" y="654391"/>
                  <a:pt x="2135144" y="636501"/>
                </a:cubicBezTo>
                <a:cubicBezTo>
                  <a:pt x="2276591" y="665055"/>
                  <a:pt x="2293173" y="591792"/>
                  <a:pt x="2440292" y="593862"/>
                </a:cubicBezTo>
                <a:cubicBezTo>
                  <a:pt x="2495160" y="534824"/>
                  <a:pt x="2473343" y="585644"/>
                  <a:pt x="2547829" y="566150"/>
                </a:cubicBezTo>
                <a:cubicBezTo>
                  <a:pt x="2545438" y="614169"/>
                  <a:pt x="2632278" y="528280"/>
                  <a:pt x="2658055" y="578727"/>
                </a:cubicBezTo>
                <a:cubicBezTo>
                  <a:pt x="2670795" y="573581"/>
                  <a:pt x="2682322" y="567005"/>
                  <a:pt x="2693698" y="560029"/>
                </a:cubicBezTo>
                <a:lnTo>
                  <a:pt x="2699673" y="556400"/>
                </a:lnTo>
                <a:lnTo>
                  <a:pt x="2727306" y="550698"/>
                </a:lnTo>
                <a:lnTo>
                  <a:pt x="2730451" y="538058"/>
                </a:lnTo>
                <a:lnTo>
                  <a:pt x="2768713" y="521575"/>
                </a:lnTo>
                <a:cubicBezTo>
                  <a:pt x="2783756" y="517104"/>
                  <a:pt x="2800788" y="514291"/>
                  <a:pt x="2820868" y="514160"/>
                </a:cubicBezTo>
                <a:cubicBezTo>
                  <a:pt x="2894791" y="532885"/>
                  <a:pt x="2981506" y="465507"/>
                  <a:pt x="3073635" y="491294"/>
                </a:cubicBezTo>
                <a:cubicBezTo>
                  <a:pt x="3106872" y="496624"/>
                  <a:pt x="3205785" y="487718"/>
                  <a:pt x="3222071" y="470559"/>
                </a:cubicBezTo>
                <a:cubicBezTo>
                  <a:pt x="3242193" y="465514"/>
                  <a:pt x="3267163" y="469136"/>
                  <a:pt x="3274069" y="451605"/>
                </a:cubicBezTo>
                <a:cubicBezTo>
                  <a:pt x="3286659" y="430165"/>
                  <a:pt x="3363648" y="455571"/>
                  <a:pt x="3349632" y="432583"/>
                </a:cubicBezTo>
                <a:cubicBezTo>
                  <a:pt x="3404182" y="449847"/>
                  <a:pt x="3438210" y="404323"/>
                  <a:pt x="3479593" y="390437"/>
                </a:cubicBezTo>
                <a:cubicBezTo>
                  <a:pt x="3523240" y="408403"/>
                  <a:pt x="3567027" y="361554"/>
                  <a:pt x="3660110" y="348726"/>
                </a:cubicBezTo>
                <a:cubicBezTo>
                  <a:pt x="3708299" y="369683"/>
                  <a:pt x="3662447" y="344775"/>
                  <a:pt x="3750023" y="370678"/>
                </a:cubicBezTo>
                <a:cubicBezTo>
                  <a:pt x="3752092" y="367132"/>
                  <a:pt x="3816880" y="365055"/>
                  <a:pt x="3844133" y="360648"/>
                </a:cubicBezTo>
                <a:cubicBezTo>
                  <a:pt x="3871386" y="356240"/>
                  <a:pt x="3882848" y="332490"/>
                  <a:pt x="3913545" y="344235"/>
                </a:cubicBezTo>
                <a:cubicBezTo>
                  <a:pt x="4050255" y="376864"/>
                  <a:pt x="4159924" y="363190"/>
                  <a:pt x="4266740" y="361454"/>
                </a:cubicBezTo>
                <a:cubicBezTo>
                  <a:pt x="4385770" y="354374"/>
                  <a:pt x="4314535" y="340143"/>
                  <a:pt x="4430770" y="342643"/>
                </a:cubicBezTo>
                <a:cubicBezTo>
                  <a:pt x="4439969" y="322594"/>
                  <a:pt x="4478290" y="314645"/>
                  <a:pt x="4512664" y="319948"/>
                </a:cubicBezTo>
                <a:cubicBezTo>
                  <a:pt x="4570011" y="315138"/>
                  <a:pt x="4549085" y="269599"/>
                  <a:pt x="4616423" y="290914"/>
                </a:cubicBezTo>
                <a:cubicBezTo>
                  <a:pt x="4599641" y="270277"/>
                  <a:pt x="4692085" y="269216"/>
                  <a:pt x="4691675" y="254011"/>
                </a:cubicBezTo>
                <a:lnTo>
                  <a:pt x="4689051" y="250968"/>
                </a:lnTo>
                <a:lnTo>
                  <a:pt x="4719994" y="245307"/>
                </a:lnTo>
                <a:cubicBezTo>
                  <a:pt x="4732635" y="242775"/>
                  <a:pt x="4745300" y="240335"/>
                  <a:pt x="4752894" y="239875"/>
                </a:cubicBezTo>
                <a:lnTo>
                  <a:pt x="4769329" y="233585"/>
                </a:lnTo>
                <a:lnTo>
                  <a:pt x="4775634" y="234063"/>
                </a:lnTo>
                <a:lnTo>
                  <a:pt x="4790452" y="233572"/>
                </a:lnTo>
                <a:cubicBezTo>
                  <a:pt x="4789989" y="236356"/>
                  <a:pt x="4789525" y="239141"/>
                  <a:pt x="4789062" y="241924"/>
                </a:cubicBezTo>
                <a:cubicBezTo>
                  <a:pt x="4786342" y="249932"/>
                  <a:pt x="4804560" y="248631"/>
                  <a:pt x="4827826" y="246977"/>
                </a:cubicBezTo>
                <a:cubicBezTo>
                  <a:pt x="4875782" y="239569"/>
                  <a:pt x="4874112" y="283413"/>
                  <a:pt x="4892569" y="249933"/>
                </a:cubicBezTo>
                <a:lnTo>
                  <a:pt x="4896611" y="240448"/>
                </a:lnTo>
                <a:lnTo>
                  <a:pt x="4917286" y="243659"/>
                </a:lnTo>
                <a:cubicBezTo>
                  <a:pt x="4923060" y="243799"/>
                  <a:pt x="4981729" y="240979"/>
                  <a:pt x="4981173" y="247103"/>
                </a:cubicBezTo>
                <a:cubicBezTo>
                  <a:pt x="5024880" y="220690"/>
                  <a:pt x="5014146" y="257963"/>
                  <a:pt x="5060397" y="263688"/>
                </a:cubicBezTo>
                <a:cubicBezTo>
                  <a:pt x="5093356" y="238589"/>
                  <a:pt x="5157892" y="275351"/>
                  <a:pt x="5252996" y="270655"/>
                </a:cubicBezTo>
                <a:cubicBezTo>
                  <a:pt x="5288840" y="241872"/>
                  <a:pt x="5287005" y="287921"/>
                  <a:pt x="5358056" y="247248"/>
                </a:cubicBezTo>
                <a:cubicBezTo>
                  <a:pt x="5361752" y="250257"/>
                  <a:pt x="5403312" y="238215"/>
                  <a:pt x="5426496" y="235142"/>
                </a:cubicBezTo>
                <a:cubicBezTo>
                  <a:pt x="5449679" y="232069"/>
                  <a:pt x="5473549" y="245611"/>
                  <a:pt x="5497161" y="228808"/>
                </a:cubicBezTo>
                <a:cubicBezTo>
                  <a:pt x="5611861" y="172767"/>
                  <a:pt x="5723211" y="165860"/>
                  <a:pt x="5826043" y="148073"/>
                </a:cubicBezTo>
                <a:cubicBezTo>
                  <a:pt x="5943127" y="133166"/>
                  <a:pt x="5872659" y="193078"/>
                  <a:pt x="6013415" y="137316"/>
                </a:cubicBezTo>
                <a:cubicBezTo>
                  <a:pt x="6031924" y="154783"/>
                  <a:pt x="6050745" y="154258"/>
                  <a:pt x="6080994" y="142938"/>
                </a:cubicBezTo>
                <a:cubicBezTo>
                  <a:pt x="6138083" y="137090"/>
                  <a:pt x="6140195" y="184383"/>
                  <a:pt x="6194152" y="151772"/>
                </a:cubicBezTo>
                <a:cubicBezTo>
                  <a:pt x="6187280" y="177783"/>
                  <a:pt x="6304222" y="153410"/>
                  <a:pt x="6281379" y="181626"/>
                </a:cubicBezTo>
                <a:cubicBezTo>
                  <a:pt x="6321899" y="201819"/>
                  <a:pt x="6335111" y="162590"/>
                  <a:pt x="6374947" y="179799"/>
                </a:cubicBezTo>
                <a:cubicBezTo>
                  <a:pt x="6417404" y="181336"/>
                  <a:pt x="6402484" y="169694"/>
                  <a:pt x="6448518" y="164378"/>
                </a:cubicBezTo>
                <a:cubicBezTo>
                  <a:pt x="6504958" y="162488"/>
                  <a:pt x="6493438" y="111203"/>
                  <a:pt x="6544700" y="167161"/>
                </a:cubicBezTo>
                <a:cubicBezTo>
                  <a:pt x="6601507" y="148697"/>
                  <a:pt x="6566269" y="164386"/>
                  <a:pt x="6648353" y="172250"/>
                </a:cubicBezTo>
                <a:cubicBezTo>
                  <a:pt x="6680008" y="155223"/>
                  <a:pt x="6707960" y="160673"/>
                  <a:pt x="6736227" y="173216"/>
                </a:cubicBezTo>
                <a:cubicBezTo>
                  <a:pt x="6813963" y="164284"/>
                  <a:pt x="6888143" y="181296"/>
                  <a:pt x="6977218" y="184289"/>
                </a:cubicBezTo>
                <a:cubicBezTo>
                  <a:pt x="7040424" y="188318"/>
                  <a:pt x="7000278" y="216835"/>
                  <a:pt x="7065221" y="227531"/>
                </a:cubicBezTo>
                <a:cubicBezTo>
                  <a:pt x="7130163" y="238228"/>
                  <a:pt x="7291878" y="238208"/>
                  <a:pt x="7366876" y="248468"/>
                </a:cubicBezTo>
                <a:cubicBezTo>
                  <a:pt x="7491356" y="206752"/>
                  <a:pt x="7367734" y="280166"/>
                  <a:pt x="7565449" y="258950"/>
                </a:cubicBezTo>
                <a:cubicBezTo>
                  <a:pt x="7575959" y="252432"/>
                  <a:pt x="7600854" y="257628"/>
                  <a:pt x="7599285" y="266021"/>
                </a:cubicBezTo>
                <a:cubicBezTo>
                  <a:pt x="7611616" y="262940"/>
                  <a:pt x="7639946" y="245819"/>
                  <a:pt x="7644411" y="258986"/>
                </a:cubicBezTo>
                <a:cubicBezTo>
                  <a:pt x="7708015" y="258012"/>
                  <a:pt x="7770249" y="247724"/>
                  <a:pt x="7825110" y="229109"/>
                </a:cubicBezTo>
                <a:cubicBezTo>
                  <a:pt x="7949762" y="247028"/>
                  <a:pt x="7921956" y="197757"/>
                  <a:pt x="7965804" y="190545"/>
                </a:cubicBezTo>
                <a:cubicBezTo>
                  <a:pt x="8039439" y="213878"/>
                  <a:pt x="8063651" y="191475"/>
                  <a:pt x="8147401" y="205617"/>
                </a:cubicBezTo>
                <a:cubicBezTo>
                  <a:pt x="8166453" y="196610"/>
                  <a:pt x="8225048" y="207099"/>
                  <a:pt x="8256033" y="193713"/>
                </a:cubicBezTo>
                <a:cubicBezTo>
                  <a:pt x="8311388" y="242017"/>
                  <a:pt x="8350376" y="178592"/>
                  <a:pt x="8410677" y="172167"/>
                </a:cubicBezTo>
                <a:cubicBezTo>
                  <a:pt x="8470978" y="165743"/>
                  <a:pt x="8572470" y="206385"/>
                  <a:pt x="8617841" y="155167"/>
                </a:cubicBezTo>
                <a:cubicBezTo>
                  <a:pt x="8646050" y="160448"/>
                  <a:pt x="8664949" y="183631"/>
                  <a:pt x="8715976" y="178374"/>
                </a:cubicBezTo>
                <a:cubicBezTo>
                  <a:pt x="8737194" y="188216"/>
                  <a:pt x="8738009" y="189511"/>
                  <a:pt x="8778827" y="172936"/>
                </a:cubicBezTo>
                <a:cubicBezTo>
                  <a:pt x="8725277" y="146372"/>
                  <a:pt x="8850819" y="175612"/>
                  <a:pt x="8840778" y="143149"/>
                </a:cubicBezTo>
                <a:cubicBezTo>
                  <a:pt x="8903519" y="121096"/>
                  <a:pt x="9021861" y="150359"/>
                  <a:pt x="9010380" y="91891"/>
                </a:cubicBezTo>
                <a:cubicBezTo>
                  <a:pt x="9027103" y="56852"/>
                  <a:pt x="9112524" y="108357"/>
                  <a:pt x="9110856" y="70997"/>
                </a:cubicBezTo>
                <a:cubicBezTo>
                  <a:pt x="9148189" y="94250"/>
                  <a:pt x="9209809" y="53285"/>
                  <a:pt x="9268817" y="53082"/>
                </a:cubicBezTo>
                <a:cubicBezTo>
                  <a:pt x="9279135" y="35997"/>
                  <a:pt x="9292736" y="36520"/>
                  <a:pt x="9316667" y="45047"/>
                </a:cubicBezTo>
                <a:cubicBezTo>
                  <a:pt x="9352186" y="45862"/>
                  <a:pt x="9390008" y="39799"/>
                  <a:pt x="9428209" y="29923"/>
                </a:cubicBez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2469514" y="2050375"/>
            <a:ext cx="8162628" cy="3684836"/>
          </a:xfrm>
        </p:spPr>
        <p:txBody>
          <a:bodyPr/>
          <a:lstStyle/>
          <a:p>
            <a:pPr marL="0" indent="0" defTabSz="859536">
              <a:spcBef>
                <a:spcPts val="940"/>
              </a:spcBef>
              <a:buNone/>
            </a:pPr>
            <a:r>
              <a:rPr lang="en-US" altLang="en-US" sz="2632" kern="1200">
                <a:solidFill>
                  <a:schemeClr val="tx1"/>
                </a:solidFill>
                <a:latin typeface="+mn-lt"/>
                <a:ea typeface="+mn-ea"/>
                <a:cs typeface="+mn-cs"/>
              </a:rPr>
              <a:t>For a fixed rotation axis, the angular acceleration and angular velocity vectors both lie along that axis.</a:t>
            </a:r>
          </a:p>
          <a:p>
            <a:endParaRPr lang="en-US" b="1" dirty="0"/>
          </a:p>
        </p:txBody>
      </p:sp>
      <p:pic>
        <p:nvPicPr>
          <p:cNvPr id="5" name="Picture 4"/>
          <p:cNvPicPr>
            <a:picLocks noChangeAspect="1"/>
          </p:cNvPicPr>
          <p:nvPr/>
        </p:nvPicPr>
        <p:blipFill>
          <a:blip r:embed="rId2"/>
          <a:stretch>
            <a:fillRect/>
          </a:stretch>
        </p:blipFill>
        <p:spPr>
          <a:xfrm>
            <a:off x="1050925" y="2889354"/>
            <a:ext cx="7658475" cy="3322725"/>
          </a:xfrm>
          <a:prstGeom prst="rect">
            <a:avLst/>
          </a:prstGeom>
        </p:spPr>
      </p:pic>
      <p:sp>
        <p:nvSpPr>
          <p:cNvPr id="6" name="Rectangle 5"/>
          <p:cNvSpPr/>
          <p:nvPr/>
        </p:nvSpPr>
        <p:spPr>
          <a:xfrm>
            <a:off x="7463413" y="3454827"/>
            <a:ext cx="3398262" cy="2252411"/>
          </a:xfrm>
          <a:prstGeom prst="rect">
            <a:avLst/>
          </a:prstGeom>
        </p:spPr>
        <p:txBody>
          <a:bodyPr wrap="square">
            <a:spAutoFit/>
          </a:bodyPr>
          <a:lstStyle/>
          <a:p>
            <a:pPr marL="322326" indent="-322326" defTabSz="859536">
              <a:spcAft>
                <a:spcPts val="600"/>
              </a:spcAft>
              <a:buAutoNum type="alphaLcParenBoth"/>
            </a:pPr>
            <a:r>
              <a:rPr lang="en-US" sz="1692" kern="1200">
                <a:solidFill>
                  <a:schemeClr val="tx1"/>
                </a:solidFill>
                <a:latin typeface="+mn-lt"/>
                <a:ea typeface="+mn-ea"/>
                <a:cs typeface="+mn-cs"/>
              </a:rPr>
              <a:t>The angular acceleration is in the same direction as the angular velocity, which increases the rotation rate.</a:t>
            </a:r>
          </a:p>
          <a:p>
            <a:pPr marL="322326" indent="-322326" defTabSz="859536">
              <a:spcAft>
                <a:spcPts val="600"/>
              </a:spcAft>
              <a:buAutoNum type="alphaLcParenBoth"/>
            </a:pPr>
            <a:r>
              <a:rPr lang="en-US" sz="1692" kern="1200">
                <a:solidFill>
                  <a:schemeClr val="tx1"/>
                </a:solidFill>
                <a:latin typeface="+mn-lt"/>
                <a:ea typeface="+mn-ea"/>
                <a:cs typeface="+mn-cs"/>
              </a:rPr>
              <a:t>The angular acceleration is in the opposite direction to the angular velocity, which decreases the rotation rate.</a:t>
            </a:r>
            <a:endParaRPr lang="en-US"/>
          </a:p>
        </p:txBody>
      </p:sp>
    </p:spTree>
    <p:extLst>
      <p:ext uri="{BB962C8B-B14F-4D97-AF65-F5344CB8AC3E}">
        <p14:creationId xmlns:p14="http://schemas.microsoft.com/office/powerpoint/2010/main" val="1276871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34100BD-773A-4822-A05B-AEB7D41E9A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365126"/>
            <a:ext cx="10515600" cy="916410"/>
          </a:xfrm>
        </p:spPr>
        <p:txBody>
          <a:bodyPr>
            <a:normAutofit/>
          </a:bodyPr>
          <a:lstStyle/>
          <a:p>
            <a:r>
              <a:rPr lang="en-US" altLang="en-US" dirty="0"/>
              <a:t>Angular velocity is a vector</a:t>
            </a:r>
            <a:endParaRPr lang="en-US" dirty="0"/>
          </a:p>
        </p:txBody>
      </p:sp>
      <p:sp>
        <p:nvSpPr>
          <p:cNvPr id="3" name="Content Placeholder 2"/>
          <p:cNvSpPr>
            <a:spLocks noGrp="1"/>
          </p:cNvSpPr>
          <p:nvPr>
            <p:ph idx="1"/>
          </p:nvPr>
        </p:nvSpPr>
        <p:spPr>
          <a:xfrm>
            <a:off x="7227345" y="2922975"/>
            <a:ext cx="3290782" cy="2533114"/>
          </a:xfrm>
        </p:spPr>
        <p:txBody>
          <a:bodyPr>
            <a:normAutofit/>
          </a:bodyPr>
          <a:lstStyle/>
          <a:p>
            <a:pPr marL="0" indent="0">
              <a:buNone/>
            </a:pPr>
            <a:r>
              <a:rPr lang="en-US" altLang="en-US" sz="2000" dirty="0"/>
              <a:t>Angular velocity is  a vector whose direction is given by the right-hand rule as shown in the Figure.</a:t>
            </a:r>
          </a:p>
        </p:txBody>
      </p:sp>
      <p:sp>
        <p:nvSpPr>
          <p:cNvPr id="12" name="Freeform: Shape 11">
            <a:extLst>
              <a:ext uri="{FF2B5EF4-FFF2-40B4-BE49-F238E27FC236}">
                <a16:creationId xmlns:a16="http://schemas.microsoft.com/office/drawing/2014/main" id="{EA2AEA56-4902-4CC1-A43B-1AC27C88CB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01338" y="2015168"/>
            <a:ext cx="5283866" cy="4210442"/>
          </a:xfrm>
          <a:custGeom>
            <a:avLst/>
            <a:gdLst>
              <a:gd name="connsiteX0" fmla="*/ 839883 w 5283866"/>
              <a:gd name="connsiteY0" fmla="*/ 18 h 4210442"/>
              <a:gd name="connsiteX1" fmla="*/ 875727 w 5283866"/>
              <a:gd name="connsiteY1" fmla="*/ 6050 h 4210442"/>
              <a:gd name="connsiteX2" fmla="*/ 1624617 w 5283866"/>
              <a:gd name="connsiteY2" fmla="*/ 99799 h 4210442"/>
              <a:gd name="connsiteX3" fmla="*/ 2328012 w 5283866"/>
              <a:gd name="connsiteY3" fmla="*/ 148051 h 4210442"/>
              <a:gd name="connsiteX4" fmla="*/ 3177820 w 5283866"/>
              <a:gd name="connsiteY4" fmla="*/ 228566 h 4210442"/>
              <a:gd name="connsiteX5" fmla="*/ 3770646 w 5283866"/>
              <a:gd name="connsiteY5" fmla="*/ 252831 h 4210442"/>
              <a:gd name="connsiteX6" fmla="*/ 3800149 w 5283866"/>
              <a:gd name="connsiteY6" fmla="*/ 251727 h 4210442"/>
              <a:gd name="connsiteX7" fmla="*/ 4102076 w 5283866"/>
              <a:gd name="connsiteY7" fmla="*/ 288400 h 4210442"/>
              <a:gd name="connsiteX8" fmla="*/ 3904377 w 5283866"/>
              <a:gd name="connsiteY8" fmla="*/ 446120 h 4210442"/>
              <a:gd name="connsiteX9" fmla="*/ 4188933 w 5283866"/>
              <a:gd name="connsiteY9" fmla="*/ 520843 h 4210442"/>
              <a:gd name="connsiteX10" fmla="*/ 4465492 w 5283866"/>
              <a:gd name="connsiteY10" fmla="*/ 626449 h 4210442"/>
              <a:gd name="connsiteX11" fmla="*/ 4517606 w 5283866"/>
              <a:gd name="connsiteY11" fmla="*/ 670015 h 4210442"/>
              <a:gd name="connsiteX12" fmla="*/ 4948576 w 5283866"/>
              <a:gd name="connsiteY12" fmla="*/ 954847 h 4210442"/>
              <a:gd name="connsiteX13" fmla="*/ 4866132 w 5283866"/>
              <a:gd name="connsiteY13" fmla="*/ 1015233 h 4210442"/>
              <a:gd name="connsiteX14" fmla="*/ 5019164 w 5283866"/>
              <a:gd name="connsiteY14" fmla="*/ 1087474 h 4210442"/>
              <a:gd name="connsiteX15" fmla="*/ 5053630 w 5283866"/>
              <a:gd name="connsiteY15" fmla="*/ 1117806 h 4210442"/>
              <a:gd name="connsiteX16" fmla="*/ 5024404 w 5283866"/>
              <a:gd name="connsiteY16" fmla="*/ 1154202 h 4210442"/>
              <a:gd name="connsiteX17" fmla="*/ 4960984 w 5283866"/>
              <a:gd name="connsiteY17" fmla="*/ 1179569 h 4210442"/>
              <a:gd name="connsiteX18" fmla="*/ 4876887 w 5283866"/>
              <a:gd name="connsiteY18" fmla="*/ 1243814 h 4210442"/>
              <a:gd name="connsiteX19" fmla="*/ 4880195 w 5283866"/>
              <a:gd name="connsiteY19" fmla="*/ 1293998 h 4210442"/>
              <a:gd name="connsiteX20" fmla="*/ 4930104 w 5283866"/>
              <a:gd name="connsiteY20" fmla="*/ 1384991 h 4210442"/>
              <a:gd name="connsiteX21" fmla="*/ 4855103 w 5283866"/>
              <a:gd name="connsiteY21" fmla="*/ 1480119 h 4210442"/>
              <a:gd name="connsiteX22" fmla="*/ 4816500 w 5283866"/>
              <a:gd name="connsiteY22" fmla="*/ 1508242 h 4210442"/>
              <a:gd name="connsiteX23" fmla="*/ 4890949 w 5283866"/>
              <a:gd name="connsiteY23" fmla="*/ 1517893 h 4210442"/>
              <a:gd name="connsiteX24" fmla="*/ 4916868 w 5283866"/>
              <a:gd name="connsiteY24" fmla="*/ 1557599 h 4210442"/>
              <a:gd name="connsiteX25" fmla="*/ 4928448 w 5283866"/>
              <a:gd name="connsiteY25" fmla="*/ 1577453 h 4210442"/>
              <a:gd name="connsiteX26" fmla="*/ 4998760 w 5283866"/>
              <a:gd name="connsiteY26" fmla="*/ 1701809 h 4210442"/>
              <a:gd name="connsiteX27" fmla="*/ 4986903 w 5283866"/>
              <a:gd name="connsiteY27" fmla="*/ 1736550 h 4210442"/>
              <a:gd name="connsiteX28" fmla="*/ 4869716 w 5283866"/>
              <a:gd name="connsiteY28" fmla="*/ 1904472 h 4210442"/>
              <a:gd name="connsiteX29" fmla="*/ 4994348 w 5283866"/>
              <a:gd name="connsiteY29" fmla="*/ 1951346 h 4210442"/>
              <a:gd name="connsiteX30" fmla="*/ 5001792 w 5283866"/>
              <a:gd name="connsiteY30" fmla="*/ 2030756 h 4210442"/>
              <a:gd name="connsiteX31" fmla="*/ 5065212 w 5283866"/>
              <a:gd name="connsiteY31" fmla="*/ 2119543 h 4210442"/>
              <a:gd name="connsiteX32" fmla="*/ 5204732 w 5283866"/>
              <a:gd name="connsiteY32" fmla="*/ 2244450 h 4210442"/>
              <a:gd name="connsiteX33" fmla="*/ 5283866 w 5283866"/>
              <a:gd name="connsiteY33" fmla="*/ 2328272 h 4210442"/>
              <a:gd name="connsiteX34" fmla="*/ 5147380 w 5283866"/>
              <a:gd name="connsiteY34" fmla="*/ 2350606 h 4210442"/>
              <a:gd name="connsiteX35" fmla="*/ 5126148 w 5283866"/>
              <a:gd name="connsiteY35" fmla="*/ 2363566 h 4210442"/>
              <a:gd name="connsiteX36" fmla="*/ 5142417 w 5283866"/>
              <a:gd name="connsiteY36" fmla="*/ 2407682 h 4210442"/>
              <a:gd name="connsiteX37" fmla="*/ 5164200 w 5283866"/>
              <a:gd name="connsiteY37" fmla="*/ 2451526 h 4210442"/>
              <a:gd name="connsiteX38" fmla="*/ 5149034 w 5283866"/>
              <a:gd name="connsiteY38" fmla="*/ 2485992 h 4210442"/>
              <a:gd name="connsiteX39" fmla="*/ 5042601 w 5283866"/>
              <a:gd name="connsiteY39" fmla="*/ 2635164 h 4210442"/>
              <a:gd name="connsiteX40" fmla="*/ 4955194 w 5283866"/>
              <a:gd name="connsiteY40" fmla="*/ 2694445 h 4210442"/>
              <a:gd name="connsiteX41" fmla="*/ 4756116 w 5283866"/>
              <a:gd name="connsiteY41" fmla="*/ 2963836 h 4210442"/>
              <a:gd name="connsiteX42" fmla="*/ 4693523 w 5283866"/>
              <a:gd name="connsiteY42" fmla="*/ 3051244 h 4210442"/>
              <a:gd name="connsiteX43" fmla="*/ 4739848 w 5283866"/>
              <a:gd name="connsiteY43" fmla="*/ 3082125 h 4210442"/>
              <a:gd name="connsiteX44" fmla="*/ 4651060 w 5283866"/>
              <a:gd name="connsiteY44" fmla="*/ 3173670 h 4210442"/>
              <a:gd name="connsiteX45" fmla="*/ 4546556 w 5283866"/>
              <a:gd name="connsiteY45" fmla="*/ 3275413 h 4210442"/>
              <a:gd name="connsiteX46" fmla="*/ 4519261 w 5283866"/>
              <a:gd name="connsiteY46" fmla="*/ 3302437 h 4210442"/>
              <a:gd name="connsiteX47" fmla="*/ 2364961 w 5283866"/>
              <a:gd name="connsiteY47" fmla="*/ 4209597 h 4210442"/>
              <a:gd name="connsiteX48" fmla="*/ 1796951 w 5283866"/>
              <a:gd name="connsiteY48" fmla="*/ 4075867 h 4210442"/>
              <a:gd name="connsiteX49" fmla="*/ 1572227 w 5283866"/>
              <a:gd name="connsiteY49" fmla="*/ 3971917 h 4210442"/>
              <a:gd name="connsiteX50" fmla="*/ 1284364 w 5283866"/>
              <a:gd name="connsiteY50" fmla="*/ 3805097 h 4210442"/>
              <a:gd name="connsiteX51" fmla="*/ 976645 w 5283866"/>
              <a:gd name="connsiteY51" fmla="*/ 3670815 h 4210442"/>
              <a:gd name="connsiteX52" fmla="*/ 871866 w 5283866"/>
              <a:gd name="connsiteY52" fmla="*/ 3547839 h 4210442"/>
              <a:gd name="connsiteX53" fmla="*/ 835195 w 5283866"/>
              <a:gd name="connsiteY53" fmla="*/ 3513373 h 4210442"/>
              <a:gd name="connsiteX54" fmla="*/ 743375 w 5283866"/>
              <a:gd name="connsiteY54" fmla="*/ 3468427 h 4210442"/>
              <a:gd name="connsiteX55" fmla="*/ 583175 w 5283866"/>
              <a:gd name="connsiteY55" fmla="*/ 3371370 h 4210442"/>
              <a:gd name="connsiteX56" fmla="*/ 641906 w 5283866"/>
              <a:gd name="connsiteY56" fmla="*/ 3349311 h 4210442"/>
              <a:gd name="connsiteX57" fmla="*/ 810930 w 5283866"/>
              <a:gd name="connsiteY57" fmla="*/ 3408042 h 4210442"/>
              <a:gd name="connsiteX58" fmla="*/ 933908 w 5283866"/>
              <a:gd name="connsiteY58" fmla="*/ 3423758 h 4210442"/>
              <a:gd name="connsiteX59" fmla="*/ 760747 w 5283866"/>
              <a:gd name="connsiteY59" fmla="*/ 3321187 h 4210442"/>
              <a:gd name="connsiteX60" fmla="*/ 593101 w 5283866"/>
              <a:gd name="connsiteY60" fmla="*/ 3187731 h 4210442"/>
              <a:gd name="connsiteX61" fmla="*/ 722419 w 5283866"/>
              <a:gd name="connsiteY61" fmla="*/ 3213374 h 4210442"/>
              <a:gd name="connsiteX62" fmla="*/ 727934 w 5283866"/>
              <a:gd name="connsiteY62" fmla="*/ 3195451 h 4210442"/>
              <a:gd name="connsiteX63" fmla="*/ 615987 w 5283866"/>
              <a:gd name="connsiteY63" fmla="*/ 3036630 h 4210442"/>
              <a:gd name="connsiteX64" fmla="*/ 560564 w 5283866"/>
              <a:gd name="connsiteY64" fmla="*/ 2972660 h 4210442"/>
              <a:gd name="connsiteX65" fmla="*/ 311302 w 5283866"/>
              <a:gd name="connsiteY65" fmla="*/ 2779924 h 4210442"/>
              <a:gd name="connsiteX66" fmla="*/ 547882 w 5283866"/>
              <a:gd name="connsiteY66" fmla="*/ 2865952 h 4210442"/>
              <a:gd name="connsiteX67" fmla="*/ 303582 w 5283866"/>
              <a:gd name="connsiteY67" fmla="*/ 2678453 h 4210442"/>
              <a:gd name="connsiteX68" fmla="*/ 185016 w 5283866"/>
              <a:gd name="connsiteY68" fmla="*/ 2609244 h 4210442"/>
              <a:gd name="connsiteX69" fmla="*/ 154963 w 5283866"/>
              <a:gd name="connsiteY69" fmla="*/ 2568435 h 4210442"/>
              <a:gd name="connsiteX70" fmla="*/ 207627 w 5283866"/>
              <a:gd name="connsiteY70" fmla="*/ 2559612 h 4210442"/>
              <a:gd name="connsiteX71" fmla="*/ 369207 w 5283866"/>
              <a:gd name="connsiteY71" fmla="*/ 2575330 h 4210442"/>
              <a:gd name="connsiteX72" fmla="*/ 169852 w 5283866"/>
              <a:gd name="connsiteY72" fmla="*/ 2449319 h 4210442"/>
              <a:gd name="connsiteX73" fmla="*/ 319299 w 5283866"/>
              <a:gd name="connsiteY73" fmla="*/ 2468619 h 4210442"/>
              <a:gd name="connsiteX74" fmla="*/ 362313 w 5283866"/>
              <a:gd name="connsiteY74" fmla="*/ 2418988 h 4210442"/>
              <a:gd name="connsiteX75" fmla="*/ 431798 w 5283866"/>
              <a:gd name="connsiteY75" fmla="*/ 2338750 h 4210442"/>
              <a:gd name="connsiteX76" fmla="*/ 479775 w 5283866"/>
              <a:gd name="connsiteY76" fmla="*/ 2294082 h 4210442"/>
              <a:gd name="connsiteX77" fmla="*/ 499903 w 5283866"/>
              <a:gd name="connsiteY77" fmla="*/ 2153458 h 4210442"/>
              <a:gd name="connsiteX78" fmla="*/ 458544 w 5283866"/>
              <a:gd name="connsiteY78" fmla="*/ 1999599 h 4210442"/>
              <a:gd name="connsiteX79" fmla="*/ 346596 w 5283866"/>
              <a:gd name="connsiteY79" fmla="*/ 1921843 h 4210442"/>
              <a:gd name="connsiteX80" fmla="*/ 378857 w 5283866"/>
              <a:gd name="connsiteY80" fmla="*/ 1834435 h 4210442"/>
              <a:gd name="connsiteX81" fmla="*/ 617091 w 5283866"/>
              <a:gd name="connsiteY81" fmla="*/ 1887376 h 4210442"/>
              <a:gd name="connsiteX82" fmla="*/ 260568 w 5283866"/>
              <a:gd name="connsiteY82" fmla="*/ 1679198 h 4210442"/>
              <a:gd name="connsiteX83" fmla="*/ 320402 w 5283866"/>
              <a:gd name="connsiteY83" fmla="*/ 1668720 h 4210442"/>
              <a:gd name="connsiteX84" fmla="*/ 317920 w 5283866"/>
              <a:gd name="connsiteY84" fmla="*/ 1652452 h 4210442"/>
              <a:gd name="connsiteX85" fmla="*/ 321779 w 5283866"/>
              <a:gd name="connsiteY85" fmla="*/ 1552359 h 4210442"/>
              <a:gd name="connsiteX86" fmla="*/ 331707 w 5283866"/>
              <a:gd name="connsiteY86" fmla="*/ 1506313 h 4210442"/>
              <a:gd name="connsiteX87" fmla="*/ 315990 w 5283866"/>
              <a:gd name="connsiteY87" fmla="*/ 1453371 h 4210442"/>
              <a:gd name="connsiteX88" fmla="*/ 583450 w 5283866"/>
              <a:gd name="connsiteY88" fmla="*/ 1474052 h 4210442"/>
              <a:gd name="connsiteX89" fmla="*/ 699809 w 5283866"/>
              <a:gd name="connsiteY89" fmla="*/ 1461919 h 4210442"/>
              <a:gd name="connsiteX90" fmla="*/ 902750 w 5283866"/>
              <a:gd name="connsiteY90" fmla="*/ 1458612 h 4210442"/>
              <a:gd name="connsiteX91" fmla="*/ 996774 w 5283866"/>
              <a:gd name="connsiteY91" fmla="*/ 1468814 h 4210442"/>
              <a:gd name="connsiteX92" fmla="*/ 1077012 w 5283866"/>
              <a:gd name="connsiteY92" fmla="*/ 1455578 h 4210442"/>
              <a:gd name="connsiteX93" fmla="*/ 1000083 w 5283866"/>
              <a:gd name="connsiteY93" fmla="*/ 1393262 h 4210442"/>
              <a:gd name="connsiteX94" fmla="*/ 891720 w 5283866"/>
              <a:gd name="connsiteY94" fmla="*/ 1394089 h 4210442"/>
              <a:gd name="connsiteX95" fmla="*/ 814515 w 5283866"/>
              <a:gd name="connsiteY95" fmla="*/ 1353557 h 4210442"/>
              <a:gd name="connsiteX96" fmla="*/ 740895 w 5283866"/>
              <a:gd name="connsiteY96" fmla="*/ 1280211 h 4210442"/>
              <a:gd name="connsiteX97" fmla="*/ 481154 w 5283866"/>
              <a:gd name="connsiteY97" fmla="*/ 1163301 h 4210442"/>
              <a:gd name="connsiteX98" fmla="*/ 433728 w 5283866"/>
              <a:gd name="connsiteY98" fmla="*/ 1118909 h 4210442"/>
              <a:gd name="connsiteX99" fmla="*/ 1176276 w 5283866"/>
              <a:gd name="connsiteY99" fmla="*/ 1288484 h 4210442"/>
              <a:gd name="connsiteX100" fmla="*/ 946867 w 5283866"/>
              <a:gd name="connsiteY100" fmla="*/ 1217344 h 4210442"/>
              <a:gd name="connsiteX101" fmla="*/ 1102104 w 5283866"/>
              <a:gd name="connsiteY101" fmla="*/ 1230304 h 4210442"/>
              <a:gd name="connsiteX102" fmla="*/ 1188133 w 5283866"/>
              <a:gd name="connsiteY102" fmla="*/ 1182603 h 4210442"/>
              <a:gd name="connsiteX103" fmla="*/ 1187030 w 5283866"/>
              <a:gd name="connsiteY103" fmla="*/ 1169092 h 4210442"/>
              <a:gd name="connsiteX104" fmla="*/ 1123887 w 5283866"/>
              <a:gd name="connsiteY104" fmla="*/ 1124698 h 4210442"/>
              <a:gd name="connsiteX105" fmla="*/ 1086938 w 5283866"/>
              <a:gd name="connsiteY105" fmla="*/ 1096023 h 4210442"/>
              <a:gd name="connsiteX106" fmla="*/ 985744 w 5283866"/>
              <a:gd name="connsiteY106" fmla="*/ 992622 h 4210442"/>
              <a:gd name="connsiteX107" fmla="*/ 1057987 w 5283866"/>
              <a:gd name="connsiteY107" fmla="*/ 981594 h 4210442"/>
              <a:gd name="connsiteX108" fmla="*/ 1084733 w 5283866"/>
              <a:gd name="connsiteY108" fmla="*/ 960086 h 4210442"/>
              <a:gd name="connsiteX109" fmla="*/ 1064605 w 5283866"/>
              <a:gd name="connsiteY109" fmla="*/ 929756 h 4210442"/>
              <a:gd name="connsiteX110" fmla="*/ 840985 w 5283866"/>
              <a:gd name="connsiteY110" fmla="*/ 836558 h 4210442"/>
              <a:gd name="connsiteX111" fmla="*/ 823615 w 5283866"/>
              <a:gd name="connsiteY111" fmla="*/ 764315 h 4210442"/>
              <a:gd name="connsiteX112" fmla="*/ 865526 w 5283866"/>
              <a:gd name="connsiteY112" fmla="*/ 753562 h 4210442"/>
              <a:gd name="connsiteX113" fmla="*/ 914331 w 5283866"/>
              <a:gd name="connsiteY113" fmla="*/ 758525 h 4210442"/>
              <a:gd name="connsiteX114" fmla="*/ 875452 w 5283866"/>
              <a:gd name="connsiteY114" fmla="*/ 701724 h 4210442"/>
              <a:gd name="connsiteX115" fmla="*/ 717181 w 5283866"/>
              <a:gd name="connsiteY115" fmla="*/ 644371 h 4210442"/>
              <a:gd name="connsiteX116" fmla="*/ 755783 w 5283866"/>
              <a:gd name="connsiteY116" fmla="*/ 591707 h 4210442"/>
              <a:gd name="connsiteX117" fmla="*/ 0 w 5283866"/>
              <a:gd name="connsiteY117" fmla="*/ 352370 h 4210442"/>
              <a:gd name="connsiteX118" fmla="*/ 135937 w 5283866"/>
              <a:gd name="connsiteY118" fmla="*/ 349889 h 4210442"/>
              <a:gd name="connsiteX119" fmla="*/ 421595 w 5283866"/>
              <a:gd name="connsiteY119" fmla="*/ 385458 h 4210442"/>
              <a:gd name="connsiteX120" fmla="*/ 564424 w 5283866"/>
              <a:gd name="connsiteY120" fmla="*/ 379393 h 4210442"/>
              <a:gd name="connsiteX121" fmla="*/ 698432 w 5283866"/>
              <a:gd name="connsiteY121" fmla="*/ 398694 h 4210442"/>
              <a:gd name="connsiteX122" fmla="*/ 815067 w 5283866"/>
              <a:gd name="connsiteY122" fmla="*/ 398694 h 4210442"/>
              <a:gd name="connsiteX123" fmla="*/ 705876 w 5283866"/>
              <a:gd name="connsiteY123" fmla="*/ 370568 h 4210442"/>
              <a:gd name="connsiteX124" fmla="*/ 775360 w 5283866"/>
              <a:gd name="connsiteY124" fmla="*/ 345477 h 4210442"/>
              <a:gd name="connsiteX125" fmla="*/ 787493 w 5283866"/>
              <a:gd name="connsiteY125" fmla="*/ 315146 h 4210442"/>
              <a:gd name="connsiteX126" fmla="*/ 819202 w 5283866"/>
              <a:gd name="connsiteY126" fmla="*/ 291709 h 4210442"/>
              <a:gd name="connsiteX127" fmla="*/ 998705 w 5283866"/>
              <a:gd name="connsiteY127" fmla="*/ 303291 h 4210442"/>
              <a:gd name="connsiteX128" fmla="*/ 880139 w 5283866"/>
              <a:gd name="connsiteY128" fmla="*/ 206783 h 4210442"/>
              <a:gd name="connsiteX129" fmla="*/ 804037 w 5283866"/>
              <a:gd name="connsiteY129" fmla="*/ 190790 h 4210442"/>
              <a:gd name="connsiteX130" fmla="*/ 786666 w 5283866"/>
              <a:gd name="connsiteY130" fmla="*/ 149707 h 4210442"/>
              <a:gd name="connsiteX131" fmla="*/ 821960 w 5283866"/>
              <a:gd name="connsiteY131" fmla="*/ 140884 h 4210442"/>
              <a:gd name="connsiteX132" fmla="*/ 997325 w 5283866"/>
              <a:gd name="connsiteY132" fmla="*/ 174800 h 4210442"/>
              <a:gd name="connsiteX133" fmla="*/ 1026829 w 5283866"/>
              <a:gd name="connsiteY133" fmla="*/ 161287 h 4210442"/>
              <a:gd name="connsiteX134" fmla="*/ 696777 w 5283866"/>
              <a:gd name="connsiteY134" fmla="*/ 73604 h 4210442"/>
              <a:gd name="connsiteX135" fmla="*/ 701741 w 5283866"/>
              <a:gd name="connsiteY135" fmla="*/ 50444 h 4210442"/>
              <a:gd name="connsiteX136" fmla="*/ 992362 w 5283866"/>
              <a:gd name="connsiteY136" fmla="*/ 86289 h 4210442"/>
              <a:gd name="connsiteX137" fmla="*/ 806519 w 5283866"/>
              <a:gd name="connsiteY137" fmla="*/ 18183 h 4210442"/>
              <a:gd name="connsiteX138" fmla="*/ 839883 w 5283866"/>
              <a:gd name="connsiteY138" fmla="*/ 18 h 421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a:solidFill>
            <a:schemeClr val="bg2">
              <a:alpha val="50000"/>
            </a:schemeClr>
          </a:solidFill>
          <a:ln w="32707" cap="flat">
            <a:noFill/>
            <a:prstDash val="solid"/>
            <a:miter/>
          </a:ln>
        </p:spPr>
        <p:txBody>
          <a:bodyPr wrap="square" rtlCol="0" anchor="ctr">
            <a:noAutofit/>
          </a:bodyPr>
          <a:lstStyle/>
          <a:p>
            <a:pPr algn="ctr"/>
            <a:endParaRPr lang="en-US">
              <a:solidFill>
                <a:schemeClr val="tx1"/>
              </a:solidFill>
            </a:endParaRPr>
          </a:p>
        </p:txBody>
      </p:sp>
      <p:pic>
        <p:nvPicPr>
          <p:cNvPr id="5" name="Picture 4" descr="Diagram&#10;&#10;Description automatically generated"/>
          <p:cNvPicPr>
            <a:picLocks noChangeAspect="1"/>
          </p:cNvPicPr>
          <p:nvPr/>
        </p:nvPicPr>
        <p:blipFill>
          <a:blip r:embed="rId2"/>
          <a:stretch>
            <a:fillRect/>
          </a:stretch>
        </p:blipFill>
        <p:spPr>
          <a:xfrm>
            <a:off x="655620" y="1442164"/>
            <a:ext cx="4029805" cy="5255207"/>
          </a:xfrm>
          <a:prstGeom prst="rect">
            <a:avLst/>
          </a:prstGeom>
        </p:spPr>
      </p:pic>
    </p:spTree>
    <p:extLst>
      <p:ext uri="{BB962C8B-B14F-4D97-AF65-F5344CB8AC3E}">
        <p14:creationId xmlns:p14="http://schemas.microsoft.com/office/powerpoint/2010/main" val="3358045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C608BEB-860E-4094-8511-78603564A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59050"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838200" y="1412488"/>
            <a:ext cx="2899189" cy="4363844"/>
          </a:xfrm>
        </p:spPr>
        <p:txBody>
          <a:bodyPr vert="horz" lIns="91440" tIns="45720" rIns="91440" bIns="45720" rtlCol="0" anchor="t">
            <a:normAutofit/>
          </a:bodyPr>
          <a:lstStyle/>
          <a:p>
            <a:r>
              <a:rPr lang="en-US" sz="4000" kern="1200">
                <a:solidFill>
                  <a:srgbClr val="FFFFFF"/>
                </a:solidFill>
                <a:latin typeface="+mj-lt"/>
                <a:ea typeface="+mj-ea"/>
                <a:cs typeface="+mj-cs"/>
              </a:rPr>
              <a:t>Comparison of linear and angular motion with constant acceleration</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380855" y="1412489"/>
                <a:ext cx="3427283" cy="4363844"/>
              </a:xfrm>
            </p:spPr>
            <p:txBody>
              <a:bodyPr vert="horz" lIns="91440" tIns="45720" rIns="91440" bIns="45720" rtlCol="0">
                <a:normAutofit/>
              </a:bodyPr>
              <a:lstStyle/>
              <a:p>
                <a:pPr marL="0"/>
                <a:r>
                  <a:rPr lang="en-US" sz="1900" dirty="0"/>
                  <a:t>     </a:t>
                </a:r>
                <a14:m>
                  <m:oMath xmlns:m="http://schemas.openxmlformats.org/officeDocument/2006/math">
                    <m:sSub>
                      <m:sSubPr>
                        <m:ctrlPr>
                          <a:rPr lang="en-US" sz="1900" i="1">
                            <a:latin typeface="Cambria Math" panose="02040503050406030204" pitchFamily="18" charset="0"/>
                          </a:rPr>
                        </m:ctrlPr>
                      </m:sSubPr>
                      <m:e>
                        <m:r>
                          <a:rPr lang="en-US" sz="1900" i="1">
                            <a:latin typeface="Cambria Math" panose="02040503050406030204" pitchFamily="18" charset="0"/>
                          </a:rPr>
                          <m:t>𝑎</m:t>
                        </m:r>
                      </m:e>
                      <m:sub>
                        <m:r>
                          <a:rPr lang="en-US" sz="1900" i="1">
                            <a:latin typeface="Cambria Math" panose="02040503050406030204" pitchFamily="18" charset="0"/>
                          </a:rPr>
                          <m:t>𝑥</m:t>
                        </m:r>
                      </m:sub>
                    </m:sSub>
                    <m:r>
                      <a:rPr lang="en-US" sz="1900" i="1">
                        <a:latin typeface="Cambria Math" panose="02040503050406030204" pitchFamily="18" charset="0"/>
                      </a:rPr>
                      <m:t>=</m:t>
                    </m:r>
                    <m:r>
                      <a:rPr lang="en-US" sz="1900" i="1">
                        <a:latin typeface="Cambria Math" panose="02040503050406030204" pitchFamily="18" charset="0"/>
                      </a:rPr>
                      <m:t>𝑐𝑜𝑛𝑠𝑡𝑎𝑛𝑡</m:t>
                    </m:r>
                  </m:oMath>
                </a14:m>
                <a:endParaRPr lang="en-US" sz="1900" dirty="0"/>
              </a:p>
              <a:p>
                <a:pPr marL="0"/>
                <a:endParaRPr lang="en-US" sz="1900" i="1" dirty="0"/>
              </a:p>
              <a:p>
                <a:pPr marL="0"/>
                <a14:m>
                  <m:oMath xmlns:m="http://schemas.openxmlformats.org/officeDocument/2006/math">
                    <m:r>
                      <a:rPr lang="en-US" sz="1900" i="1">
                        <a:latin typeface="Cambria Math" panose="02040503050406030204" pitchFamily="18" charset="0"/>
                      </a:rPr>
                      <m:t>𝑥</m:t>
                    </m:r>
                    <m:r>
                      <a:rPr lang="en-US" sz="1900" i="1">
                        <a:latin typeface="Cambria Math" panose="02040503050406030204" pitchFamily="18" charset="0"/>
                      </a:rPr>
                      <m:t>=</m:t>
                    </m:r>
                    <m:sSub>
                      <m:sSubPr>
                        <m:ctrlPr>
                          <a:rPr lang="en-US" sz="1900" i="1">
                            <a:latin typeface="Cambria Math" panose="02040503050406030204" pitchFamily="18" charset="0"/>
                          </a:rPr>
                        </m:ctrlPr>
                      </m:sSubPr>
                      <m:e>
                        <m:r>
                          <a:rPr lang="en-US" sz="1900" i="1">
                            <a:latin typeface="Cambria Math" panose="02040503050406030204" pitchFamily="18" charset="0"/>
                          </a:rPr>
                          <m:t>𝑥</m:t>
                        </m:r>
                      </m:e>
                      <m:sub>
                        <m:r>
                          <a:rPr lang="en-US" sz="1900" i="1">
                            <a:latin typeface="Cambria Math" panose="02040503050406030204" pitchFamily="18" charset="0"/>
                          </a:rPr>
                          <m:t>0</m:t>
                        </m:r>
                      </m:sub>
                    </m:sSub>
                    <m:r>
                      <a:rPr lang="en-US" sz="1900" i="1">
                        <a:latin typeface="Cambria Math" panose="02040503050406030204" pitchFamily="18" charset="0"/>
                      </a:rPr>
                      <m:t>+</m:t>
                    </m:r>
                    <m:sSub>
                      <m:sSubPr>
                        <m:ctrlPr>
                          <a:rPr lang="en-US" sz="1900" i="1">
                            <a:latin typeface="Cambria Math" panose="02040503050406030204" pitchFamily="18" charset="0"/>
                          </a:rPr>
                        </m:ctrlPr>
                      </m:sSubPr>
                      <m:e>
                        <m:r>
                          <a:rPr lang="en-US" sz="1900" i="1">
                            <a:latin typeface="Cambria Math" panose="02040503050406030204" pitchFamily="18" charset="0"/>
                          </a:rPr>
                          <m:t>𝑣</m:t>
                        </m:r>
                      </m:e>
                      <m:sub>
                        <m:r>
                          <a:rPr lang="en-US" sz="1900" i="1">
                            <a:latin typeface="Cambria Math" panose="02040503050406030204" pitchFamily="18" charset="0"/>
                          </a:rPr>
                          <m:t>𝑜𝑥</m:t>
                        </m:r>
                      </m:sub>
                    </m:sSub>
                    <m:r>
                      <a:rPr lang="en-US" sz="1900" i="1">
                        <a:latin typeface="Cambria Math" panose="02040503050406030204" pitchFamily="18" charset="0"/>
                      </a:rPr>
                      <m:t>𝑡</m:t>
                    </m:r>
                    <m:r>
                      <a:rPr lang="en-US" sz="1900" i="1">
                        <a:latin typeface="Cambria Math" panose="02040503050406030204" pitchFamily="18" charset="0"/>
                      </a:rPr>
                      <m:t>+</m:t>
                    </m:r>
                    <m:f>
                      <m:fPr>
                        <m:ctrlPr>
                          <a:rPr lang="en-US" sz="1900" i="1">
                            <a:latin typeface="Cambria Math" panose="02040503050406030204" pitchFamily="18" charset="0"/>
                          </a:rPr>
                        </m:ctrlPr>
                      </m:fPr>
                      <m:num>
                        <m:r>
                          <a:rPr lang="en-US" sz="1900" i="1">
                            <a:latin typeface="Cambria Math" panose="02040503050406030204" pitchFamily="18" charset="0"/>
                          </a:rPr>
                          <m:t>1</m:t>
                        </m:r>
                      </m:num>
                      <m:den>
                        <m:r>
                          <a:rPr lang="en-US" sz="1900" i="1">
                            <a:latin typeface="Cambria Math" panose="02040503050406030204" pitchFamily="18" charset="0"/>
                          </a:rPr>
                          <m:t>2</m:t>
                        </m:r>
                      </m:den>
                    </m:f>
                    <m:sSub>
                      <m:sSubPr>
                        <m:ctrlPr>
                          <a:rPr lang="en-US" sz="1900" i="1">
                            <a:latin typeface="Cambria Math" panose="02040503050406030204" pitchFamily="18" charset="0"/>
                          </a:rPr>
                        </m:ctrlPr>
                      </m:sSubPr>
                      <m:e>
                        <m:r>
                          <a:rPr lang="en-US" sz="1900" i="1">
                            <a:latin typeface="Cambria Math" panose="02040503050406030204" pitchFamily="18" charset="0"/>
                          </a:rPr>
                          <m:t>𝑎</m:t>
                        </m:r>
                      </m:e>
                      <m:sub>
                        <m:r>
                          <a:rPr lang="en-US" sz="1900" i="1">
                            <a:latin typeface="Cambria Math" panose="02040503050406030204" pitchFamily="18" charset="0"/>
                          </a:rPr>
                          <m:t>𝑥</m:t>
                        </m:r>
                      </m:sub>
                    </m:sSub>
                    <m:sSup>
                      <m:sSupPr>
                        <m:ctrlPr>
                          <a:rPr lang="en-US" sz="1900" i="1">
                            <a:latin typeface="Cambria Math" panose="02040503050406030204" pitchFamily="18" charset="0"/>
                          </a:rPr>
                        </m:ctrlPr>
                      </m:sSupPr>
                      <m:e>
                        <m:r>
                          <a:rPr lang="en-US" sz="1900" i="1">
                            <a:latin typeface="Cambria Math" panose="02040503050406030204" pitchFamily="18" charset="0"/>
                          </a:rPr>
                          <m:t>𝑡</m:t>
                        </m:r>
                      </m:e>
                      <m:sup>
                        <m:r>
                          <a:rPr lang="en-US" sz="1900" i="1">
                            <a:latin typeface="Cambria Math" panose="02040503050406030204" pitchFamily="18" charset="0"/>
                          </a:rPr>
                          <m:t>2</m:t>
                        </m:r>
                      </m:sup>
                    </m:sSup>
                  </m:oMath>
                </a14:m>
                <a:endParaRPr lang="en-US" sz="1900" dirty="0"/>
              </a:p>
              <a:p>
                <a:pPr marL="0"/>
                <a:endParaRPr lang="en-US" sz="1900" i="1" dirty="0"/>
              </a:p>
              <a:p>
                <a:pPr marL="0"/>
                <a14:m>
                  <m:oMath xmlns:m="http://schemas.openxmlformats.org/officeDocument/2006/math">
                    <m:sSubSup>
                      <m:sSubSupPr>
                        <m:ctrlPr>
                          <a:rPr lang="en-US" sz="1900" i="1">
                            <a:latin typeface="Cambria Math" panose="02040503050406030204" pitchFamily="18" charset="0"/>
                          </a:rPr>
                        </m:ctrlPr>
                      </m:sSubSupPr>
                      <m:e>
                        <m:r>
                          <a:rPr lang="en-US" sz="1900" i="1">
                            <a:latin typeface="Cambria Math" panose="02040503050406030204" pitchFamily="18" charset="0"/>
                          </a:rPr>
                          <m:t>𝑣</m:t>
                        </m:r>
                      </m:e>
                      <m:sub>
                        <m:r>
                          <a:rPr lang="en-US" sz="1900" i="1">
                            <a:latin typeface="Cambria Math" panose="02040503050406030204" pitchFamily="18" charset="0"/>
                          </a:rPr>
                          <m:t>𝑥</m:t>
                        </m:r>
                      </m:sub>
                      <m:sup>
                        <m:r>
                          <a:rPr lang="en-US" sz="1900" i="1">
                            <a:latin typeface="Cambria Math" panose="02040503050406030204" pitchFamily="18" charset="0"/>
                          </a:rPr>
                          <m:t>2</m:t>
                        </m:r>
                      </m:sup>
                    </m:sSubSup>
                    <m:r>
                      <a:rPr lang="en-US" sz="1900" i="1">
                        <a:latin typeface="Cambria Math" panose="02040503050406030204" pitchFamily="18" charset="0"/>
                      </a:rPr>
                      <m:t>=</m:t>
                    </m:r>
                    <m:sSubSup>
                      <m:sSubSupPr>
                        <m:ctrlPr>
                          <a:rPr lang="en-US" sz="1900" i="1">
                            <a:latin typeface="Cambria Math" panose="02040503050406030204" pitchFamily="18" charset="0"/>
                          </a:rPr>
                        </m:ctrlPr>
                      </m:sSubSupPr>
                      <m:e>
                        <m:r>
                          <a:rPr lang="en-US" sz="1900" i="1">
                            <a:latin typeface="Cambria Math" panose="02040503050406030204" pitchFamily="18" charset="0"/>
                          </a:rPr>
                          <m:t>𝑣</m:t>
                        </m:r>
                      </m:e>
                      <m:sub>
                        <m:r>
                          <a:rPr lang="en-US" sz="1900" i="1">
                            <a:latin typeface="Cambria Math" panose="02040503050406030204" pitchFamily="18" charset="0"/>
                          </a:rPr>
                          <m:t>0</m:t>
                        </m:r>
                        <m:r>
                          <a:rPr lang="en-US" sz="1900" i="1">
                            <a:latin typeface="Cambria Math" panose="02040503050406030204" pitchFamily="18" charset="0"/>
                          </a:rPr>
                          <m:t>𝑥</m:t>
                        </m:r>
                      </m:sub>
                      <m:sup>
                        <m:r>
                          <a:rPr lang="en-US" sz="1900" i="1">
                            <a:latin typeface="Cambria Math" panose="02040503050406030204" pitchFamily="18" charset="0"/>
                          </a:rPr>
                          <m:t>2</m:t>
                        </m:r>
                      </m:sup>
                    </m:sSubSup>
                    <m:r>
                      <a:rPr lang="en-US" sz="1900" i="1">
                        <a:latin typeface="Cambria Math" panose="02040503050406030204" pitchFamily="18" charset="0"/>
                      </a:rPr>
                      <m:t>+2</m:t>
                    </m:r>
                    <m:sSub>
                      <m:sSubPr>
                        <m:ctrlPr>
                          <a:rPr lang="en-US" sz="1900" i="1">
                            <a:latin typeface="Cambria Math" panose="02040503050406030204" pitchFamily="18" charset="0"/>
                          </a:rPr>
                        </m:ctrlPr>
                      </m:sSubPr>
                      <m:e>
                        <m:r>
                          <a:rPr lang="en-US" sz="1900" i="1">
                            <a:latin typeface="Cambria Math" panose="02040503050406030204" pitchFamily="18" charset="0"/>
                          </a:rPr>
                          <m:t>𝑎</m:t>
                        </m:r>
                      </m:e>
                      <m:sub>
                        <m:r>
                          <a:rPr lang="en-US" sz="1900" i="1">
                            <a:latin typeface="Cambria Math" panose="02040503050406030204" pitchFamily="18" charset="0"/>
                          </a:rPr>
                          <m:t>𝑥</m:t>
                        </m:r>
                      </m:sub>
                    </m:sSub>
                    <m:d>
                      <m:dPr>
                        <m:ctrlPr>
                          <a:rPr lang="en-US" sz="1900" i="1">
                            <a:latin typeface="Cambria Math" panose="02040503050406030204" pitchFamily="18" charset="0"/>
                          </a:rPr>
                        </m:ctrlPr>
                      </m:dPr>
                      <m:e>
                        <m:r>
                          <a:rPr lang="en-US" sz="1900" i="1">
                            <a:latin typeface="Cambria Math" panose="02040503050406030204" pitchFamily="18" charset="0"/>
                          </a:rPr>
                          <m:t>𝑥</m:t>
                        </m:r>
                        <m:r>
                          <a:rPr lang="en-US" sz="1900" i="1">
                            <a:latin typeface="Cambria Math" panose="02040503050406030204" pitchFamily="18" charset="0"/>
                          </a:rPr>
                          <m:t>−</m:t>
                        </m:r>
                        <m:sSub>
                          <m:sSubPr>
                            <m:ctrlPr>
                              <a:rPr lang="en-US" sz="1900" i="1">
                                <a:latin typeface="Cambria Math" panose="02040503050406030204" pitchFamily="18" charset="0"/>
                              </a:rPr>
                            </m:ctrlPr>
                          </m:sSubPr>
                          <m:e>
                            <m:r>
                              <a:rPr lang="en-US" sz="1900" i="1">
                                <a:latin typeface="Cambria Math" panose="02040503050406030204" pitchFamily="18" charset="0"/>
                              </a:rPr>
                              <m:t>𝑥</m:t>
                            </m:r>
                          </m:e>
                          <m:sub>
                            <m:r>
                              <a:rPr lang="en-US" sz="1900" i="1">
                                <a:latin typeface="Cambria Math" panose="02040503050406030204" pitchFamily="18" charset="0"/>
                              </a:rPr>
                              <m:t>0</m:t>
                            </m:r>
                          </m:sub>
                        </m:sSub>
                      </m:e>
                    </m:d>
                  </m:oMath>
                </a14:m>
                <a:endParaRPr lang="en-US" sz="1900" dirty="0"/>
              </a:p>
              <a:p>
                <a:pPr marL="0"/>
                <a:endParaRPr lang="en-US" sz="1900" i="1" dirty="0"/>
              </a:p>
              <a:p>
                <a:pPr marL="0"/>
                <a14:m>
                  <m:oMath xmlns:m="http://schemas.openxmlformats.org/officeDocument/2006/math">
                    <m:r>
                      <a:rPr lang="en-US" sz="1900" i="1">
                        <a:latin typeface="Cambria Math" panose="02040503050406030204" pitchFamily="18" charset="0"/>
                      </a:rPr>
                      <m:t>𝑥</m:t>
                    </m:r>
                    <m:r>
                      <a:rPr lang="en-US" sz="1900" i="1">
                        <a:latin typeface="Cambria Math" panose="02040503050406030204" pitchFamily="18" charset="0"/>
                      </a:rPr>
                      <m:t>−</m:t>
                    </m:r>
                    <m:sSub>
                      <m:sSubPr>
                        <m:ctrlPr>
                          <a:rPr lang="en-US" sz="1900" i="1">
                            <a:latin typeface="Cambria Math" panose="02040503050406030204" pitchFamily="18" charset="0"/>
                          </a:rPr>
                        </m:ctrlPr>
                      </m:sSubPr>
                      <m:e>
                        <m:r>
                          <a:rPr lang="en-US" sz="1900" i="1">
                            <a:latin typeface="Cambria Math" panose="02040503050406030204" pitchFamily="18" charset="0"/>
                          </a:rPr>
                          <m:t>𝑥</m:t>
                        </m:r>
                      </m:e>
                      <m:sub>
                        <m:r>
                          <a:rPr lang="en-US" sz="1900" i="1">
                            <a:latin typeface="Cambria Math" panose="02040503050406030204" pitchFamily="18" charset="0"/>
                          </a:rPr>
                          <m:t>0</m:t>
                        </m:r>
                      </m:sub>
                    </m:sSub>
                    <m:r>
                      <a:rPr lang="en-US" sz="1900" i="1">
                        <a:latin typeface="Cambria Math" panose="02040503050406030204" pitchFamily="18" charset="0"/>
                      </a:rPr>
                      <m:t>=</m:t>
                    </m:r>
                    <m:f>
                      <m:fPr>
                        <m:ctrlPr>
                          <a:rPr lang="en-US" sz="1900" i="1">
                            <a:latin typeface="Cambria Math" panose="02040503050406030204" pitchFamily="18" charset="0"/>
                          </a:rPr>
                        </m:ctrlPr>
                      </m:fPr>
                      <m:num>
                        <m:r>
                          <a:rPr lang="en-US" sz="1900" i="1">
                            <a:latin typeface="Cambria Math" panose="02040503050406030204" pitchFamily="18" charset="0"/>
                          </a:rPr>
                          <m:t>1</m:t>
                        </m:r>
                      </m:num>
                      <m:den>
                        <m:r>
                          <a:rPr lang="en-US" sz="1900" i="1">
                            <a:latin typeface="Cambria Math" panose="02040503050406030204" pitchFamily="18" charset="0"/>
                          </a:rPr>
                          <m:t>2</m:t>
                        </m:r>
                      </m:den>
                    </m:f>
                    <m:d>
                      <m:dPr>
                        <m:ctrlPr>
                          <a:rPr lang="en-US" sz="1900" i="1">
                            <a:latin typeface="Cambria Math" panose="02040503050406030204" pitchFamily="18" charset="0"/>
                          </a:rPr>
                        </m:ctrlPr>
                      </m:dPr>
                      <m:e>
                        <m:sSub>
                          <m:sSubPr>
                            <m:ctrlPr>
                              <a:rPr lang="en-US" sz="1900" i="1">
                                <a:latin typeface="Cambria Math" panose="02040503050406030204" pitchFamily="18" charset="0"/>
                              </a:rPr>
                            </m:ctrlPr>
                          </m:sSubPr>
                          <m:e>
                            <m:r>
                              <a:rPr lang="en-US" sz="1900" i="1">
                                <a:latin typeface="Cambria Math" panose="02040503050406030204" pitchFamily="18" charset="0"/>
                              </a:rPr>
                              <m:t>𝑣</m:t>
                            </m:r>
                          </m:e>
                          <m:sub>
                            <m:r>
                              <a:rPr lang="en-US" sz="1900" i="1">
                                <a:latin typeface="Cambria Math" panose="02040503050406030204" pitchFamily="18" charset="0"/>
                              </a:rPr>
                              <m:t>𝑥</m:t>
                            </m:r>
                          </m:sub>
                        </m:sSub>
                        <m:r>
                          <a:rPr lang="en-US" sz="1900" i="1">
                            <a:latin typeface="Cambria Math" panose="02040503050406030204" pitchFamily="18" charset="0"/>
                          </a:rPr>
                          <m:t>+</m:t>
                        </m:r>
                        <m:sSub>
                          <m:sSubPr>
                            <m:ctrlPr>
                              <a:rPr lang="en-US" sz="1900" i="1">
                                <a:latin typeface="Cambria Math" panose="02040503050406030204" pitchFamily="18" charset="0"/>
                              </a:rPr>
                            </m:ctrlPr>
                          </m:sSubPr>
                          <m:e>
                            <m:r>
                              <a:rPr lang="en-US" sz="1900" i="1">
                                <a:latin typeface="Cambria Math" panose="02040503050406030204" pitchFamily="18" charset="0"/>
                              </a:rPr>
                              <m:t>𝑣</m:t>
                            </m:r>
                          </m:e>
                          <m:sub>
                            <m:r>
                              <a:rPr lang="en-US" sz="1900" i="1">
                                <a:latin typeface="Cambria Math" panose="02040503050406030204" pitchFamily="18" charset="0"/>
                              </a:rPr>
                              <m:t>0</m:t>
                            </m:r>
                            <m:r>
                              <a:rPr lang="en-US" sz="1900" i="1">
                                <a:latin typeface="Cambria Math" panose="02040503050406030204" pitchFamily="18" charset="0"/>
                              </a:rPr>
                              <m:t>𝑥</m:t>
                            </m:r>
                          </m:sub>
                        </m:sSub>
                      </m:e>
                    </m:d>
                    <m:r>
                      <a:rPr lang="en-US" sz="1900" i="1">
                        <a:latin typeface="Cambria Math" panose="02040503050406030204" pitchFamily="18" charset="0"/>
                      </a:rPr>
                      <m:t>𝑡</m:t>
                    </m:r>
                  </m:oMath>
                </a14:m>
                <a:endParaRPr lang="en-US" sz="1900" dirty="0"/>
              </a:p>
              <a:p>
                <a:endParaRPr lang="en-US" sz="19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380855" y="1412489"/>
                <a:ext cx="3427283" cy="4363844"/>
              </a:xfrm>
              <a:blipFill>
                <a:blip r:embed="rId2"/>
                <a:stretch>
                  <a:fillRect l="-1423" t="-1117"/>
                </a:stretch>
              </a:blipFill>
            </p:spPr>
            <p:txBody>
              <a:bodyPr/>
              <a:lstStyle/>
              <a:p>
                <a:r>
                  <a:rPr lang="en-US">
                    <a:noFill/>
                  </a:rPr>
                  <a:t> </a:t>
                </a:r>
              </a:p>
            </p:txBody>
          </p:sp>
        </mc:Fallback>
      </mc:AlternateContent>
      <p:cxnSp>
        <p:nvCxnSpPr>
          <p:cNvPr id="12" name="Straight Connector 11">
            <a:extLst>
              <a:ext uri="{FF2B5EF4-FFF2-40B4-BE49-F238E27FC236}">
                <a16:creationId xmlns:a16="http://schemas.microsoft.com/office/drawing/2014/main" id="{1F16A8D4-FE87-4604-88B2-394B5D1EB4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9871" y="1412488"/>
            <a:ext cx="0" cy="3657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 name="TextBox 4"/>
              <p:cNvSpPr txBox="1"/>
              <p:nvPr/>
            </p:nvSpPr>
            <p:spPr>
              <a:xfrm>
                <a:off x="8451605" y="1412489"/>
                <a:ext cx="3197701" cy="4363844"/>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14:m>
                  <m:oMath xmlns:m="http://schemas.openxmlformats.org/officeDocument/2006/math">
                    <m:r>
                      <a:rPr lang="en-US" sz="2000" i="1">
                        <a:latin typeface="Cambria Math" panose="02040503050406030204" pitchFamily="18" charset="0"/>
                      </a:rPr>
                      <m:t>𝛼</m:t>
                    </m:r>
                    <m:r>
                      <a:rPr lang="en-US" sz="2000" b="0" i="1">
                        <a:latin typeface="Cambria Math" panose="02040503050406030204" pitchFamily="18" charset="0"/>
                      </a:rPr>
                      <m:t>=</m:t>
                    </m:r>
                    <m:r>
                      <a:rPr lang="en-US" sz="2000" b="0" i="1">
                        <a:latin typeface="Cambria Math" panose="02040503050406030204" pitchFamily="18" charset="0"/>
                      </a:rPr>
                      <m:t>𝑐𝑜𝑛𝑠𝑡𝑎𝑛𝑡</m:t>
                    </m:r>
                  </m:oMath>
                </a14:m>
                <a:endParaRPr lang="en-US" sz="2000" b="0" dirty="0"/>
              </a:p>
              <a:p>
                <a:pPr indent="-228600">
                  <a:lnSpc>
                    <a:spcPct val="90000"/>
                  </a:lnSpc>
                  <a:spcAft>
                    <a:spcPts val="600"/>
                  </a:spcAft>
                  <a:buFont typeface="Arial" panose="020B0604020202020204" pitchFamily="34" charset="0"/>
                  <a:buChar char="•"/>
                </a:pPr>
                <a:endParaRPr lang="en-US" sz="2000" b="0" i="1" dirty="0"/>
              </a:p>
              <a:p>
                <a:pPr indent="-228600">
                  <a:lnSpc>
                    <a:spcPct val="90000"/>
                  </a:lnSpc>
                  <a:spcAft>
                    <a:spcPts val="600"/>
                  </a:spcAft>
                  <a:buFont typeface="Arial" panose="020B0604020202020204" pitchFamily="34" charset="0"/>
                  <a:buChar char="•"/>
                </a:pPr>
                <a14:m>
                  <m:oMath xmlns:m="http://schemas.openxmlformats.org/officeDocument/2006/math">
                    <m:r>
                      <a:rPr lang="en-US" sz="2000" b="0" i="1">
                        <a:latin typeface="Cambria Math" panose="02040503050406030204" pitchFamily="18" charset="0"/>
                      </a:rPr>
                      <m:t>𝜃</m:t>
                    </m:r>
                    <m:r>
                      <a:rPr lang="en-US" sz="2000" b="0" i="1">
                        <a:latin typeface="Cambria Math" panose="02040503050406030204" pitchFamily="18" charset="0"/>
                      </a:rPr>
                      <m:t>=</m:t>
                    </m:r>
                    <m:sSub>
                      <m:sSubPr>
                        <m:ctrlPr>
                          <a:rPr lang="en-US" sz="2000" b="0" i="1">
                            <a:latin typeface="Cambria Math" panose="02040503050406030204" pitchFamily="18" charset="0"/>
                          </a:rPr>
                        </m:ctrlPr>
                      </m:sSubPr>
                      <m:e>
                        <m:r>
                          <a:rPr lang="en-US" sz="2000" b="0" i="1">
                            <a:latin typeface="Cambria Math" panose="02040503050406030204" pitchFamily="18" charset="0"/>
                          </a:rPr>
                          <m:t>𝜃</m:t>
                        </m:r>
                      </m:e>
                      <m:sub>
                        <m:r>
                          <a:rPr lang="en-US" sz="2000" b="0" i="1">
                            <a:latin typeface="Cambria Math" panose="02040503050406030204" pitchFamily="18" charset="0"/>
                          </a:rPr>
                          <m:t>0</m:t>
                        </m:r>
                      </m:sub>
                    </m:sSub>
                    <m:r>
                      <a:rPr lang="en-US" sz="2000" b="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𝜔</m:t>
                        </m:r>
                      </m:e>
                      <m:sub>
                        <m:r>
                          <a:rPr lang="en-US" sz="2000" i="1">
                            <a:latin typeface="Cambria Math" panose="02040503050406030204" pitchFamily="18" charset="0"/>
                          </a:rPr>
                          <m:t>0</m:t>
                        </m:r>
                      </m:sub>
                    </m:sSub>
                    <m:r>
                      <a:rPr lang="en-US" sz="2000" b="0" i="1">
                        <a:latin typeface="Cambria Math" panose="02040503050406030204" pitchFamily="18" charset="0"/>
                      </a:rPr>
                      <m:t>𝑡</m:t>
                    </m:r>
                    <m:r>
                      <a:rPr lang="en-US" sz="2000" b="0" i="1">
                        <a:latin typeface="Cambria Math" panose="02040503050406030204" pitchFamily="18" charset="0"/>
                      </a:rPr>
                      <m:t>+</m:t>
                    </m:r>
                    <m:f>
                      <m:fPr>
                        <m:ctrlPr>
                          <a:rPr lang="en-US" sz="2000" b="0" i="1">
                            <a:latin typeface="Cambria Math" panose="02040503050406030204" pitchFamily="18" charset="0"/>
                          </a:rPr>
                        </m:ctrlPr>
                      </m:fPr>
                      <m:num>
                        <m:r>
                          <a:rPr lang="en-US" sz="2000" b="0" i="1">
                            <a:latin typeface="Cambria Math" panose="02040503050406030204" pitchFamily="18" charset="0"/>
                          </a:rPr>
                          <m:t>1</m:t>
                        </m:r>
                      </m:num>
                      <m:den>
                        <m:r>
                          <a:rPr lang="en-US" sz="2000" b="0" i="1">
                            <a:latin typeface="Cambria Math" panose="02040503050406030204" pitchFamily="18" charset="0"/>
                          </a:rPr>
                          <m:t>2</m:t>
                        </m:r>
                      </m:den>
                    </m:f>
                    <m:r>
                      <a:rPr lang="en-US" sz="2000" i="1">
                        <a:latin typeface="Cambria Math" panose="02040503050406030204" pitchFamily="18" charset="0"/>
                      </a:rPr>
                      <m:t>𝛼</m:t>
                    </m:r>
                    <m:sSup>
                      <m:sSupPr>
                        <m:ctrlPr>
                          <a:rPr lang="en-US" sz="2000" b="0" i="1">
                            <a:latin typeface="Cambria Math" panose="02040503050406030204" pitchFamily="18" charset="0"/>
                          </a:rPr>
                        </m:ctrlPr>
                      </m:sSupPr>
                      <m:e>
                        <m:r>
                          <a:rPr lang="en-US" sz="2000" b="0" i="1">
                            <a:latin typeface="Cambria Math" panose="02040503050406030204" pitchFamily="18" charset="0"/>
                          </a:rPr>
                          <m:t>𝑡</m:t>
                        </m:r>
                      </m:e>
                      <m:sup>
                        <m:r>
                          <a:rPr lang="en-US" sz="2000" b="0" i="1">
                            <a:latin typeface="Cambria Math" panose="02040503050406030204" pitchFamily="18" charset="0"/>
                          </a:rPr>
                          <m:t>2</m:t>
                        </m:r>
                      </m:sup>
                    </m:sSup>
                  </m:oMath>
                </a14:m>
                <a:endParaRPr lang="en-US" sz="2000" dirty="0"/>
              </a:p>
              <a:p>
                <a:pPr indent="-228600">
                  <a:lnSpc>
                    <a:spcPct val="90000"/>
                  </a:lnSpc>
                  <a:spcAft>
                    <a:spcPts val="600"/>
                  </a:spcAft>
                  <a:buFont typeface="Arial" panose="020B0604020202020204" pitchFamily="34" charset="0"/>
                  <a:buChar char="•"/>
                </a:pPr>
                <a:endParaRPr lang="en-US" sz="2000" i="1" dirty="0"/>
              </a:p>
              <a:p>
                <a:pPr indent="-228600">
                  <a:lnSpc>
                    <a:spcPct val="90000"/>
                  </a:lnSpc>
                  <a:spcAft>
                    <a:spcPts val="600"/>
                  </a:spcAft>
                  <a:buFont typeface="Arial" panose="020B0604020202020204" pitchFamily="34" charset="0"/>
                  <a:buChar char="•"/>
                </a:pPr>
                <a14:m>
                  <m:oMath xmlns:m="http://schemas.openxmlformats.org/officeDocument/2006/math">
                    <m:sSup>
                      <m:sSupPr>
                        <m:ctrlPr>
                          <a:rPr lang="en-US" sz="2000" b="0" i="1">
                            <a:latin typeface="Cambria Math" panose="02040503050406030204" pitchFamily="18" charset="0"/>
                          </a:rPr>
                        </m:ctrlPr>
                      </m:sSupPr>
                      <m:e>
                        <m:r>
                          <a:rPr lang="en-US" sz="2000" i="1">
                            <a:latin typeface="Cambria Math" panose="02040503050406030204" pitchFamily="18" charset="0"/>
                          </a:rPr>
                          <m:t>𝜔</m:t>
                        </m:r>
                      </m:e>
                      <m:sup>
                        <m:r>
                          <a:rPr lang="en-US" sz="2000" b="0" i="1">
                            <a:latin typeface="Cambria Math" panose="02040503050406030204" pitchFamily="18" charset="0"/>
                          </a:rPr>
                          <m:t>2</m:t>
                        </m:r>
                      </m:sup>
                    </m:sSup>
                    <m:r>
                      <a:rPr lang="en-US" sz="2000" b="0" i="1">
                        <a:latin typeface="Cambria Math" panose="02040503050406030204" pitchFamily="18" charset="0"/>
                      </a:rPr>
                      <m:t>=</m:t>
                    </m:r>
                    <m:sSubSup>
                      <m:sSubSupPr>
                        <m:ctrlPr>
                          <a:rPr lang="en-US" sz="2000" b="0" i="1">
                            <a:latin typeface="Cambria Math" panose="02040503050406030204" pitchFamily="18" charset="0"/>
                          </a:rPr>
                        </m:ctrlPr>
                      </m:sSubSupPr>
                      <m:e>
                        <m:r>
                          <a:rPr lang="en-US" sz="2000" b="0" i="1">
                            <a:latin typeface="Cambria Math" panose="02040503050406030204" pitchFamily="18" charset="0"/>
                          </a:rPr>
                          <m:t>𝜔</m:t>
                        </m:r>
                      </m:e>
                      <m:sub>
                        <m:r>
                          <a:rPr lang="en-US" sz="2000" b="0" i="1">
                            <a:latin typeface="Cambria Math" panose="02040503050406030204" pitchFamily="18" charset="0"/>
                          </a:rPr>
                          <m:t>0</m:t>
                        </m:r>
                      </m:sub>
                      <m:sup>
                        <m:r>
                          <a:rPr lang="en-US" sz="2000" b="0" i="1">
                            <a:latin typeface="Cambria Math" panose="02040503050406030204" pitchFamily="18" charset="0"/>
                          </a:rPr>
                          <m:t>2</m:t>
                        </m:r>
                      </m:sup>
                    </m:sSubSup>
                    <m:r>
                      <a:rPr lang="en-US" sz="2000" b="0" i="1">
                        <a:latin typeface="Cambria Math" panose="02040503050406030204" pitchFamily="18" charset="0"/>
                      </a:rPr>
                      <m:t>+2</m:t>
                    </m:r>
                    <m:r>
                      <a:rPr lang="en-US" sz="2000" i="1">
                        <a:latin typeface="Cambria Math" panose="02040503050406030204" pitchFamily="18" charset="0"/>
                      </a:rPr>
                      <m:t>𝛼</m:t>
                    </m:r>
                    <m:d>
                      <m:dPr>
                        <m:ctrlPr>
                          <a:rPr lang="en-US" sz="2000" b="0" i="1">
                            <a:latin typeface="Cambria Math" panose="02040503050406030204" pitchFamily="18" charset="0"/>
                          </a:rPr>
                        </m:ctrlPr>
                      </m:dPr>
                      <m:e>
                        <m:r>
                          <a:rPr lang="en-US" sz="2000" b="0" i="1">
                            <a:latin typeface="Cambria Math" panose="02040503050406030204" pitchFamily="18" charset="0"/>
                          </a:rPr>
                          <m:t>𝜃</m:t>
                        </m:r>
                        <m:r>
                          <a:rPr lang="en-US" sz="2000" b="0" i="1">
                            <a:latin typeface="Cambria Math" panose="02040503050406030204" pitchFamily="18" charset="0"/>
                          </a:rPr>
                          <m:t>−</m:t>
                        </m:r>
                        <m:sSub>
                          <m:sSubPr>
                            <m:ctrlPr>
                              <a:rPr lang="en-US" sz="2000" b="0" i="1">
                                <a:latin typeface="Cambria Math" panose="02040503050406030204" pitchFamily="18" charset="0"/>
                              </a:rPr>
                            </m:ctrlPr>
                          </m:sSubPr>
                          <m:e>
                            <m:r>
                              <a:rPr lang="en-US" sz="2000" b="0" i="1">
                                <a:latin typeface="Cambria Math" panose="02040503050406030204" pitchFamily="18" charset="0"/>
                              </a:rPr>
                              <m:t>𝜃</m:t>
                            </m:r>
                          </m:e>
                          <m:sub>
                            <m:r>
                              <a:rPr lang="en-US" sz="2000" b="0" i="1">
                                <a:latin typeface="Cambria Math" panose="02040503050406030204" pitchFamily="18" charset="0"/>
                              </a:rPr>
                              <m:t>0</m:t>
                            </m:r>
                          </m:sub>
                        </m:sSub>
                      </m:e>
                    </m:d>
                  </m:oMath>
                </a14:m>
                <a:endParaRPr lang="en-US" sz="2000" b="0" dirty="0"/>
              </a:p>
              <a:p>
                <a:pPr indent="-228600">
                  <a:lnSpc>
                    <a:spcPct val="90000"/>
                  </a:lnSpc>
                  <a:spcAft>
                    <a:spcPts val="600"/>
                  </a:spcAft>
                  <a:buFont typeface="Arial" panose="020B0604020202020204" pitchFamily="34" charset="0"/>
                  <a:buChar char="•"/>
                </a:pPr>
                <a:endParaRPr lang="en-US" sz="2000" b="0" i="1" dirty="0"/>
              </a:p>
              <a:p>
                <a:pPr indent="-228600">
                  <a:lnSpc>
                    <a:spcPct val="90000"/>
                  </a:lnSpc>
                  <a:spcAft>
                    <a:spcPts val="600"/>
                  </a:spcAft>
                  <a:buFont typeface="Arial" panose="020B0604020202020204" pitchFamily="34" charset="0"/>
                  <a:buChar char="•"/>
                </a:pPr>
                <a14:m>
                  <m:oMath xmlns:m="http://schemas.openxmlformats.org/officeDocument/2006/math">
                    <m:r>
                      <a:rPr lang="en-US" sz="2000" b="0" i="1">
                        <a:latin typeface="Cambria Math" panose="02040503050406030204" pitchFamily="18" charset="0"/>
                      </a:rPr>
                      <m:t>𝜃</m:t>
                    </m:r>
                    <m:r>
                      <a:rPr lang="en-US" sz="2000" b="0" i="1">
                        <a:latin typeface="Cambria Math" panose="02040503050406030204" pitchFamily="18" charset="0"/>
                      </a:rPr>
                      <m:t>−</m:t>
                    </m:r>
                    <m:sSub>
                      <m:sSubPr>
                        <m:ctrlPr>
                          <a:rPr lang="en-US" sz="2000" b="0" i="1">
                            <a:latin typeface="Cambria Math" panose="02040503050406030204" pitchFamily="18" charset="0"/>
                          </a:rPr>
                        </m:ctrlPr>
                      </m:sSubPr>
                      <m:e>
                        <m:r>
                          <a:rPr lang="en-US" sz="2000" b="0" i="1">
                            <a:latin typeface="Cambria Math" panose="02040503050406030204" pitchFamily="18" charset="0"/>
                          </a:rPr>
                          <m:t>𝜃</m:t>
                        </m:r>
                      </m:e>
                      <m:sub>
                        <m:r>
                          <a:rPr lang="en-US" sz="2000" b="0" i="1">
                            <a:latin typeface="Cambria Math" panose="02040503050406030204" pitchFamily="18" charset="0"/>
                          </a:rPr>
                          <m:t>0</m:t>
                        </m:r>
                      </m:sub>
                    </m:sSub>
                    <m:r>
                      <a:rPr lang="en-US" sz="2000" b="0" i="1">
                        <a:latin typeface="Cambria Math" panose="02040503050406030204" pitchFamily="18" charset="0"/>
                      </a:rPr>
                      <m:t>=</m:t>
                    </m:r>
                    <m:f>
                      <m:fPr>
                        <m:ctrlPr>
                          <a:rPr lang="en-US" sz="2000" b="0" i="1">
                            <a:latin typeface="Cambria Math" panose="02040503050406030204" pitchFamily="18" charset="0"/>
                          </a:rPr>
                        </m:ctrlPr>
                      </m:fPr>
                      <m:num>
                        <m:r>
                          <a:rPr lang="en-US" sz="2000" b="0" i="1">
                            <a:latin typeface="Cambria Math" panose="02040503050406030204" pitchFamily="18" charset="0"/>
                          </a:rPr>
                          <m:t>1</m:t>
                        </m:r>
                      </m:num>
                      <m:den>
                        <m:r>
                          <a:rPr lang="en-US" sz="2000" b="0" i="1">
                            <a:latin typeface="Cambria Math" panose="02040503050406030204" pitchFamily="18" charset="0"/>
                          </a:rPr>
                          <m:t>2</m:t>
                        </m:r>
                      </m:den>
                    </m:f>
                    <m:d>
                      <m:dPr>
                        <m:ctrlPr>
                          <a:rPr lang="en-US" sz="2000" b="0" i="1">
                            <a:latin typeface="Cambria Math" panose="02040503050406030204" pitchFamily="18" charset="0"/>
                          </a:rPr>
                        </m:ctrlPr>
                      </m:dPr>
                      <m:e>
                        <m:r>
                          <a:rPr lang="en-US" sz="2000" b="0" i="1">
                            <a:latin typeface="Cambria Math" panose="02040503050406030204" pitchFamily="18" charset="0"/>
                          </a:rPr>
                          <m:t>𝜔</m:t>
                        </m:r>
                        <m:r>
                          <a:rPr lang="en-US" sz="2000" b="0" i="1">
                            <a:latin typeface="Cambria Math" panose="02040503050406030204" pitchFamily="18" charset="0"/>
                          </a:rPr>
                          <m:t>+</m:t>
                        </m:r>
                        <m:sSub>
                          <m:sSubPr>
                            <m:ctrlPr>
                              <a:rPr lang="en-US" sz="2000" b="0" i="1">
                                <a:latin typeface="Cambria Math" panose="02040503050406030204" pitchFamily="18" charset="0"/>
                              </a:rPr>
                            </m:ctrlPr>
                          </m:sSubPr>
                          <m:e>
                            <m:r>
                              <a:rPr lang="en-US" sz="2000" b="0" i="1">
                                <a:latin typeface="Cambria Math" panose="02040503050406030204" pitchFamily="18" charset="0"/>
                              </a:rPr>
                              <m:t>𝜔</m:t>
                            </m:r>
                          </m:e>
                          <m:sub>
                            <m:r>
                              <a:rPr lang="en-US" sz="2000" b="0" i="1">
                                <a:latin typeface="Cambria Math" panose="02040503050406030204" pitchFamily="18" charset="0"/>
                              </a:rPr>
                              <m:t>0</m:t>
                            </m:r>
                          </m:sub>
                        </m:sSub>
                      </m:e>
                    </m:d>
                    <m:r>
                      <a:rPr lang="en-US" sz="2000" b="0" i="1">
                        <a:latin typeface="Cambria Math" panose="02040503050406030204" pitchFamily="18" charset="0"/>
                      </a:rPr>
                      <m:t>𝑡</m:t>
                    </m:r>
                  </m:oMath>
                </a14:m>
                <a:endParaRPr lang="en-US" sz="2000" dirty="0"/>
              </a:p>
            </p:txBody>
          </p:sp>
        </mc:Choice>
        <mc:Fallback xmlns="">
          <p:sp>
            <p:nvSpPr>
              <p:cNvPr id="5" name="TextBox 4"/>
              <p:cNvSpPr txBox="1">
                <a:spLocks noRot="1" noChangeAspect="1" noMove="1" noResize="1" noEditPoints="1" noAdjustHandles="1" noChangeArrowheads="1" noChangeShapeType="1" noTextEdit="1"/>
              </p:cNvSpPr>
              <p:nvPr/>
            </p:nvSpPr>
            <p:spPr>
              <a:xfrm>
                <a:off x="8451605" y="1412489"/>
                <a:ext cx="3197701" cy="4363844"/>
              </a:xfrm>
              <a:prstGeom prst="rect">
                <a:avLst/>
              </a:prstGeom>
              <a:blipFill>
                <a:blip r:embed="rId3"/>
                <a:stretch>
                  <a:fillRect l="-1714" t="-1257"/>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834DF630-2810-6D51-460C-31378E4C04CB}"/>
              </a:ext>
            </a:extLst>
          </p:cNvPr>
          <p:cNvSpPr txBox="1"/>
          <p:nvPr/>
        </p:nvSpPr>
        <p:spPr>
          <a:xfrm>
            <a:off x="4830912" y="399261"/>
            <a:ext cx="6095158" cy="646331"/>
          </a:xfrm>
          <a:prstGeom prst="rect">
            <a:avLst/>
          </a:prstGeom>
          <a:noFill/>
        </p:spPr>
        <p:txBody>
          <a:bodyPr wrap="square">
            <a:spAutoFit/>
          </a:bodyPr>
          <a:lstStyle/>
          <a:p>
            <a:pPr marL="0"/>
            <a:r>
              <a:rPr lang="en-US" altLang="en-US" sz="1800" dirty="0"/>
              <a:t>The rotational formulas have the same form as the straight-line formulas, as shown below:</a:t>
            </a:r>
          </a:p>
        </p:txBody>
      </p:sp>
    </p:spTree>
    <p:extLst>
      <p:ext uri="{BB962C8B-B14F-4D97-AF65-F5344CB8AC3E}">
        <p14:creationId xmlns:p14="http://schemas.microsoft.com/office/powerpoint/2010/main" val="1592458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A866F0E-F54B-4BF5-8A88-7D97BD45FC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8229EC50-E910-4AE2-9EEA-604A81EF61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6941221 w 12192000"/>
              <a:gd name="connsiteY0" fmla="*/ 2015186 h 6858000"/>
              <a:gd name="connsiteX1" fmla="*/ 6907857 w 12192000"/>
              <a:gd name="connsiteY1" fmla="*/ 2033351 h 6858000"/>
              <a:gd name="connsiteX2" fmla="*/ 7093700 w 12192000"/>
              <a:gd name="connsiteY2" fmla="*/ 2101457 h 6858000"/>
              <a:gd name="connsiteX3" fmla="*/ 6803079 w 12192000"/>
              <a:gd name="connsiteY3" fmla="*/ 2065612 h 6858000"/>
              <a:gd name="connsiteX4" fmla="*/ 6798115 w 12192000"/>
              <a:gd name="connsiteY4" fmla="*/ 2088772 h 6858000"/>
              <a:gd name="connsiteX5" fmla="*/ 7128167 w 12192000"/>
              <a:gd name="connsiteY5" fmla="*/ 2176455 h 6858000"/>
              <a:gd name="connsiteX6" fmla="*/ 7098663 w 12192000"/>
              <a:gd name="connsiteY6" fmla="*/ 2189968 h 6858000"/>
              <a:gd name="connsiteX7" fmla="*/ 6923298 w 12192000"/>
              <a:gd name="connsiteY7" fmla="*/ 2156052 h 6858000"/>
              <a:gd name="connsiteX8" fmla="*/ 6888004 w 12192000"/>
              <a:gd name="connsiteY8" fmla="*/ 2164875 h 6858000"/>
              <a:gd name="connsiteX9" fmla="*/ 6905375 w 12192000"/>
              <a:gd name="connsiteY9" fmla="*/ 2205958 h 6858000"/>
              <a:gd name="connsiteX10" fmla="*/ 6981477 w 12192000"/>
              <a:gd name="connsiteY10" fmla="*/ 2221951 h 6858000"/>
              <a:gd name="connsiteX11" fmla="*/ 7100043 w 12192000"/>
              <a:gd name="connsiteY11" fmla="*/ 2318459 h 6858000"/>
              <a:gd name="connsiteX12" fmla="*/ 6920540 w 12192000"/>
              <a:gd name="connsiteY12" fmla="*/ 2306877 h 6858000"/>
              <a:gd name="connsiteX13" fmla="*/ 6888831 w 12192000"/>
              <a:gd name="connsiteY13" fmla="*/ 2330314 h 6858000"/>
              <a:gd name="connsiteX14" fmla="*/ 6876698 w 12192000"/>
              <a:gd name="connsiteY14" fmla="*/ 2360645 h 6858000"/>
              <a:gd name="connsiteX15" fmla="*/ 6807214 w 12192000"/>
              <a:gd name="connsiteY15" fmla="*/ 2385736 h 6858000"/>
              <a:gd name="connsiteX16" fmla="*/ 6916405 w 12192000"/>
              <a:gd name="connsiteY16" fmla="*/ 2413862 h 6858000"/>
              <a:gd name="connsiteX17" fmla="*/ 6799770 w 12192000"/>
              <a:gd name="connsiteY17" fmla="*/ 2413862 h 6858000"/>
              <a:gd name="connsiteX18" fmla="*/ 6665762 w 12192000"/>
              <a:gd name="connsiteY18" fmla="*/ 2394561 h 6858000"/>
              <a:gd name="connsiteX19" fmla="*/ 6522933 w 12192000"/>
              <a:gd name="connsiteY19" fmla="*/ 2400626 h 6858000"/>
              <a:gd name="connsiteX20" fmla="*/ 6237275 w 12192000"/>
              <a:gd name="connsiteY20" fmla="*/ 2365057 h 6858000"/>
              <a:gd name="connsiteX21" fmla="*/ 6101338 w 12192000"/>
              <a:gd name="connsiteY21" fmla="*/ 2367538 h 6858000"/>
              <a:gd name="connsiteX22" fmla="*/ 6857121 w 12192000"/>
              <a:gd name="connsiteY22" fmla="*/ 2606875 h 6858000"/>
              <a:gd name="connsiteX23" fmla="*/ 6818519 w 12192000"/>
              <a:gd name="connsiteY23" fmla="*/ 2659539 h 6858000"/>
              <a:gd name="connsiteX24" fmla="*/ 6976790 w 12192000"/>
              <a:gd name="connsiteY24" fmla="*/ 2716892 h 6858000"/>
              <a:gd name="connsiteX25" fmla="*/ 7015669 w 12192000"/>
              <a:gd name="connsiteY25" fmla="*/ 2773693 h 6858000"/>
              <a:gd name="connsiteX26" fmla="*/ 6966864 w 12192000"/>
              <a:gd name="connsiteY26" fmla="*/ 2768730 h 6858000"/>
              <a:gd name="connsiteX27" fmla="*/ 6924953 w 12192000"/>
              <a:gd name="connsiteY27" fmla="*/ 2779483 h 6858000"/>
              <a:gd name="connsiteX28" fmla="*/ 6942323 w 12192000"/>
              <a:gd name="connsiteY28" fmla="*/ 2851726 h 6858000"/>
              <a:gd name="connsiteX29" fmla="*/ 7165943 w 12192000"/>
              <a:gd name="connsiteY29" fmla="*/ 2944924 h 6858000"/>
              <a:gd name="connsiteX30" fmla="*/ 7186071 w 12192000"/>
              <a:gd name="connsiteY30" fmla="*/ 2975254 h 6858000"/>
              <a:gd name="connsiteX31" fmla="*/ 7159325 w 12192000"/>
              <a:gd name="connsiteY31" fmla="*/ 2996762 h 6858000"/>
              <a:gd name="connsiteX32" fmla="*/ 7087082 w 12192000"/>
              <a:gd name="connsiteY32" fmla="*/ 3007790 h 6858000"/>
              <a:gd name="connsiteX33" fmla="*/ 7188276 w 12192000"/>
              <a:gd name="connsiteY33" fmla="*/ 3111191 h 6858000"/>
              <a:gd name="connsiteX34" fmla="*/ 7225225 w 12192000"/>
              <a:gd name="connsiteY34" fmla="*/ 3139866 h 6858000"/>
              <a:gd name="connsiteX35" fmla="*/ 7288368 w 12192000"/>
              <a:gd name="connsiteY35" fmla="*/ 3184260 h 6858000"/>
              <a:gd name="connsiteX36" fmla="*/ 7289471 w 12192000"/>
              <a:gd name="connsiteY36" fmla="*/ 3197771 h 6858000"/>
              <a:gd name="connsiteX37" fmla="*/ 7203442 w 12192000"/>
              <a:gd name="connsiteY37" fmla="*/ 3245472 h 6858000"/>
              <a:gd name="connsiteX38" fmla="*/ 7048205 w 12192000"/>
              <a:gd name="connsiteY38" fmla="*/ 3232512 h 6858000"/>
              <a:gd name="connsiteX39" fmla="*/ 7277614 w 12192000"/>
              <a:gd name="connsiteY39" fmla="*/ 3303652 h 6858000"/>
              <a:gd name="connsiteX40" fmla="*/ 6535066 w 12192000"/>
              <a:gd name="connsiteY40" fmla="*/ 3134077 h 6858000"/>
              <a:gd name="connsiteX41" fmla="*/ 6582492 w 12192000"/>
              <a:gd name="connsiteY41" fmla="*/ 3178469 h 6858000"/>
              <a:gd name="connsiteX42" fmla="*/ 6842233 w 12192000"/>
              <a:gd name="connsiteY42" fmla="*/ 3295379 h 6858000"/>
              <a:gd name="connsiteX43" fmla="*/ 6915853 w 12192000"/>
              <a:gd name="connsiteY43" fmla="*/ 3368725 h 6858000"/>
              <a:gd name="connsiteX44" fmla="*/ 6993058 w 12192000"/>
              <a:gd name="connsiteY44" fmla="*/ 3409257 h 6858000"/>
              <a:gd name="connsiteX45" fmla="*/ 7101421 w 12192000"/>
              <a:gd name="connsiteY45" fmla="*/ 3408430 h 6858000"/>
              <a:gd name="connsiteX46" fmla="*/ 7178350 w 12192000"/>
              <a:gd name="connsiteY46" fmla="*/ 3470746 h 6858000"/>
              <a:gd name="connsiteX47" fmla="*/ 7098112 w 12192000"/>
              <a:gd name="connsiteY47" fmla="*/ 3483982 h 6858000"/>
              <a:gd name="connsiteX48" fmla="*/ 7004088 w 12192000"/>
              <a:gd name="connsiteY48" fmla="*/ 3473780 h 6858000"/>
              <a:gd name="connsiteX49" fmla="*/ 6801147 w 12192000"/>
              <a:gd name="connsiteY49" fmla="*/ 3477087 h 6858000"/>
              <a:gd name="connsiteX50" fmla="*/ 6684788 w 12192000"/>
              <a:gd name="connsiteY50" fmla="*/ 3489220 h 6858000"/>
              <a:gd name="connsiteX51" fmla="*/ 6417328 w 12192000"/>
              <a:gd name="connsiteY51" fmla="*/ 3468539 h 6858000"/>
              <a:gd name="connsiteX52" fmla="*/ 6433045 w 12192000"/>
              <a:gd name="connsiteY52" fmla="*/ 3521481 h 6858000"/>
              <a:gd name="connsiteX53" fmla="*/ 6423117 w 12192000"/>
              <a:gd name="connsiteY53" fmla="*/ 3567527 h 6858000"/>
              <a:gd name="connsiteX54" fmla="*/ 6419258 w 12192000"/>
              <a:gd name="connsiteY54" fmla="*/ 3667620 h 6858000"/>
              <a:gd name="connsiteX55" fmla="*/ 6421740 w 12192000"/>
              <a:gd name="connsiteY55" fmla="*/ 3683888 h 6858000"/>
              <a:gd name="connsiteX56" fmla="*/ 6361906 w 12192000"/>
              <a:gd name="connsiteY56" fmla="*/ 3694366 h 6858000"/>
              <a:gd name="connsiteX57" fmla="*/ 6718429 w 12192000"/>
              <a:gd name="connsiteY57" fmla="*/ 3902544 h 6858000"/>
              <a:gd name="connsiteX58" fmla="*/ 6480195 w 12192000"/>
              <a:gd name="connsiteY58" fmla="*/ 3849603 h 6858000"/>
              <a:gd name="connsiteX59" fmla="*/ 6447934 w 12192000"/>
              <a:gd name="connsiteY59" fmla="*/ 3937011 h 6858000"/>
              <a:gd name="connsiteX60" fmla="*/ 6559882 w 12192000"/>
              <a:gd name="connsiteY60" fmla="*/ 4014767 h 6858000"/>
              <a:gd name="connsiteX61" fmla="*/ 6601241 w 12192000"/>
              <a:gd name="connsiteY61" fmla="*/ 4168626 h 6858000"/>
              <a:gd name="connsiteX62" fmla="*/ 6581113 w 12192000"/>
              <a:gd name="connsiteY62" fmla="*/ 4309250 h 6858000"/>
              <a:gd name="connsiteX63" fmla="*/ 6533136 w 12192000"/>
              <a:gd name="connsiteY63" fmla="*/ 4353918 h 6858000"/>
              <a:gd name="connsiteX64" fmla="*/ 6463651 w 12192000"/>
              <a:gd name="connsiteY64" fmla="*/ 4434156 h 6858000"/>
              <a:gd name="connsiteX65" fmla="*/ 6420637 w 12192000"/>
              <a:gd name="connsiteY65" fmla="*/ 4483787 h 6858000"/>
              <a:gd name="connsiteX66" fmla="*/ 6271190 w 12192000"/>
              <a:gd name="connsiteY66" fmla="*/ 4464487 h 6858000"/>
              <a:gd name="connsiteX67" fmla="*/ 6470545 w 12192000"/>
              <a:gd name="connsiteY67" fmla="*/ 4590498 h 6858000"/>
              <a:gd name="connsiteX68" fmla="*/ 6308965 w 12192000"/>
              <a:gd name="connsiteY68" fmla="*/ 4574780 h 6858000"/>
              <a:gd name="connsiteX69" fmla="*/ 6256301 w 12192000"/>
              <a:gd name="connsiteY69" fmla="*/ 4583603 h 6858000"/>
              <a:gd name="connsiteX70" fmla="*/ 6286354 w 12192000"/>
              <a:gd name="connsiteY70" fmla="*/ 4624412 h 6858000"/>
              <a:gd name="connsiteX71" fmla="*/ 6404920 w 12192000"/>
              <a:gd name="connsiteY71" fmla="*/ 4693621 h 6858000"/>
              <a:gd name="connsiteX72" fmla="*/ 6649220 w 12192000"/>
              <a:gd name="connsiteY72" fmla="*/ 4881120 h 6858000"/>
              <a:gd name="connsiteX73" fmla="*/ 6412640 w 12192000"/>
              <a:gd name="connsiteY73" fmla="*/ 4795092 h 6858000"/>
              <a:gd name="connsiteX74" fmla="*/ 6661902 w 12192000"/>
              <a:gd name="connsiteY74" fmla="*/ 4987828 h 6858000"/>
              <a:gd name="connsiteX75" fmla="*/ 6717325 w 12192000"/>
              <a:gd name="connsiteY75" fmla="*/ 5051798 h 6858000"/>
              <a:gd name="connsiteX76" fmla="*/ 6829272 w 12192000"/>
              <a:gd name="connsiteY76" fmla="*/ 5210619 h 6858000"/>
              <a:gd name="connsiteX77" fmla="*/ 6823757 w 12192000"/>
              <a:gd name="connsiteY77" fmla="*/ 5228542 h 6858000"/>
              <a:gd name="connsiteX78" fmla="*/ 6694439 w 12192000"/>
              <a:gd name="connsiteY78" fmla="*/ 5202899 h 6858000"/>
              <a:gd name="connsiteX79" fmla="*/ 6862085 w 12192000"/>
              <a:gd name="connsiteY79" fmla="*/ 5336355 h 6858000"/>
              <a:gd name="connsiteX80" fmla="*/ 7035246 w 12192000"/>
              <a:gd name="connsiteY80" fmla="*/ 5438926 h 6858000"/>
              <a:gd name="connsiteX81" fmla="*/ 6912268 w 12192000"/>
              <a:gd name="connsiteY81" fmla="*/ 5423210 h 6858000"/>
              <a:gd name="connsiteX82" fmla="*/ 6743244 w 12192000"/>
              <a:gd name="connsiteY82" fmla="*/ 5364479 h 6858000"/>
              <a:gd name="connsiteX83" fmla="*/ 6684513 w 12192000"/>
              <a:gd name="connsiteY83" fmla="*/ 5386538 h 6858000"/>
              <a:gd name="connsiteX84" fmla="*/ 6844713 w 12192000"/>
              <a:gd name="connsiteY84" fmla="*/ 5483595 h 6858000"/>
              <a:gd name="connsiteX85" fmla="*/ 6936533 w 12192000"/>
              <a:gd name="connsiteY85" fmla="*/ 5528541 h 6858000"/>
              <a:gd name="connsiteX86" fmla="*/ 6973204 w 12192000"/>
              <a:gd name="connsiteY86" fmla="*/ 5563007 h 6858000"/>
              <a:gd name="connsiteX87" fmla="*/ 7077983 w 12192000"/>
              <a:gd name="connsiteY87" fmla="*/ 5685983 h 6858000"/>
              <a:gd name="connsiteX88" fmla="*/ 7385702 w 12192000"/>
              <a:gd name="connsiteY88" fmla="*/ 5820265 h 6858000"/>
              <a:gd name="connsiteX89" fmla="*/ 7673565 w 12192000"/>
              <a:gd name="connsiteY89" fmla="*/ 5987085 h 6858000"/>
              <a:gd name="connsiteX90" fmla="*/ 7898289 w 12192000"/>
              <a:gd name="connsiteY90" fmla="*/ 6091035 h 6858000"/>
              <a:gd name="connsiteX91" fmla="*/ 8466299 w 12192000"/>
              <a:gd name="connsiteY91" fmla="*/ 6224765 h 6858000"/>
              <a:gd name="connsiteX92" fmla="*/ 10620599 w 12192000"/>
              <a:gd name="connsiteY92" fmla="*/ 5317605 h 6858000"/>
              <a:gd name="connsiteX93" fmla="*/ 10647894 w 12192000"/>
              <a:gd name="connsiteY93" fmla="*/ 5290581 h 6858000"/>
              <a:gd name="connsiteX94" fmla="*/ 10752398 w 12192000"/>
              <a:gd name="connsiteY94" fmla="*/ 5188838 h 6858000"/>
              <a:gd name="connsiteX95" fmla="*/ 10841186 w 12192000"/>
              <a:gd name="connsiteY95" fmla="*/ 5097293 h 6858000"/>
              <a:gd name="connsiteX96" fmla="*/ 10794861 w 12192000"/>
              <a:gd name="connsiteY96" fmla="*/ 5066412 h 6858000"/>
              <a:gd name="connsiteX97" fmla="*/ 10857454 w 12192000"/>
              <a:gd name="connsiteY97" fmla="*/ 4979004 h 6858000"/>
              <a:gd name="connsiteX98" fmla="*/ 11056532 w 12192000"/>
              <a:gd name="connsiteY98" fmla="*/ 4709613 h 6858000"/>
              <a:gd name="connsiteX99" fmla="*/ 11143939 w 12192000"/>
              <a:gd name="connsiteY99" fmla="*/ 4650332 h 6858000"/>
              <a:gd name="connsiteX100" fmla="*/ 11250372 w 12192000"/>
              <a:gd name="connsiteY100" fmla="*/ 4501160 h 6858000"/>
              <a:gd name="connsiteX101" fmla="*/ 11265538 w 12192000"/>
              <a:gd name="connsiteY101" fmla="*/ 4466694 h 6858000"/>
              <a:gd name="connsiteX102" fmla="*/ 11243755 w 12192000"/>
              <a:gd name="connsiteY102" fmla="*/ 4422850 h 6858000"/>
              <a:gd name="connsiteX103" fmla="*/ 11227486 w 12192000"/>
              <a:gd name="connsiteY103" fmla="*/ 4378734 h 6858000"/>
              <a:gd name="connsiteX104" fmla="*/ 11248718 w 12192000"/>
              <a:gd name="connsiteY104" fmla="*/ 4365774 h 6858000"/>
              <a:gd name="connsiteX105" fmla="*/ 11385204 w 12192000"/>
              <a:gd name="connsiteY105" fmla="*/ 4343440 h 6858000"/>
              <a:gd name="connsiteX106" fmla="*/ 11306070 w 12192000"/>
              <a:gd name="connsiteY106" fmla="*/ 4259618 h 6858000"/>
              <a:gd name="connsiteX107" fmla="*/ 11166550 w 12192000"/>
              <a:gd name="connsiteY107" fmla="*/ 4134711 h 6858000"/>
              <a:gd name="connsiteX108" fmla="*/ 11103130 w 12192000"/>
              <a:gd name="connsiteY108" fmla="*/ 4045924 h 6858000"/>
              <a:gd name="connsiteX109" fmla="*/ 11095686 w 12192000"/>
              <a:gd name="connsiteY109" fmla="*/ 3966514 h 6858000"/>
              <a:gd name="connsiteX110" fmla="*/ 10971054 w 12192000"/>
              <a:gd name="connsiteY110" fmla="*/ 3919640 h 6858000"/>
              <a:gd name="connsiteX111" fmla="*/ 11088241 w 12192000"/>
              <a:gd name="connsiteY111" fmla="*/ 3751718 h 6858000"/>
              <a:gd name="connsiteX112" fmla="*/ 11100098 w 12192000"/>
              <a:gd name="connsiteY112" fmla="*/ 3716977 h 6858000"/>
              <a:gd name="connsiteX113" fmla="*/ 11029786 w 12192000"/>
              <a:gd name="connsiteY113" fmla="*/ 3592621 h 6858000"/>
              <a:gd name="connsiteX114" fmla="*/ 11018206 w 12192000"/>
              <a:gd name="connsiteY114" fmla="*/ 3572767 h 6858000"/>
              <a:gd name="connsiteX115" fmla="*/ 10992287 w 12192000"/>
              <a:gd name="connsiteY115" fmla="*/ 3533061 h 6858000"/>
              <a:gd name="connsiteX116" fmla="*/ 10917838 w 12192000"/>
              <a:gd name="connsiteY116" fmla="*/ 3523410 h 6858000"/>
              <a:gd name="connsiteX117" fmla="*/ 10956441 w 12192000"/>
              <a:gd name="connsiteY117" fmla="*/ 3495287 h 6858000"/>
              <a:gd name="connsiteX118" fmla="*/ 11031442 w 12192000"/>
              <a:gd name="connsiteY118" fmla="*/ 3400159 h 6858000"/>
              <a:gd name="connsiteX119" fmla="*/ 10981533 w 12192000"/>
              <a:gd name="connsiteY119" fmla="*/ 3309166 h 6858000"/>
              <a:gd name="connsiteX120" fmla="*/ 10978225 w 12192000"/>
              <a:gd name="connsiteY120" fmla="*/ 3258982 h 6858000"/>
              <a:gd name="connsiteX121" fmla="*/ 11062322 w 12192000"/>
              <a:gd name="connsiteY121" fmla="*/ 3194737 h 6858000"/>
              <a:gd name="connsiteX122" fmla="*/ 11125742 w 12192000"/>
              <a:gd name="connsiteY122" fmla="*/ 3169370 h 6858000"/>
              <a:gd name="connsiteX123" fmla="*/ 11154968 w 12192000"/>
              <a:gd name="connsiteY123" fmla="*/ 3132974 h 6858000"/>
              <a:gd name="connsiteX124" fmla="*/ 11120502 w 12192000"/>
              <a:gd name="connsiteY124" fmla="*/ 3102642 h 6858000"/>
              <a:gd name="connsiteX125" fmla="*/ 10967470 w 12192000"/>
              <a:gd name="connsiteY125" fmla="*/ 3030401 h 6858000"/>
              <a:gd name="connsiteX126" fmla="*/ 11049914 w 12192000"/>
              <a:gd name="connsiteY126" fmla="*/ 2970015 h 6858000"/>
              <a:gd name="connsiteX127" fmla="*/ 10618944 w 12192000"/>
              <a:gd name="connsiteY127" fmla="*/ 2685183 h 6858000"/>
              <a:gd name="connsiteX128" fmla="*/ 10566830 w 12192000"/>
              <a:gd name="connsiteY128" fmla="*/ 2641617 h 6858000"/>
              <a:gd name="connsiteX129" fmla="*/ 10290271 w 12192000"/>
              <a:gd name="connsiteY129" fmla="*/ 2536011 h 6858000"/>
              <a:gd name="connsiteX130" fmla="*/ 10005715 w 12192000"/>
              <a:gd name="connsiteY130" fmla="*/ 2461288 h 6858000"/>
              <a:gd name="connsiteX131" fmla="*/ 10203414 w 12192000"/>
              <a:gd name="connsiteY131" fmla="*/ 2303568 h 6858000"/>
              <a:gd name="connsiteX132" fmla="*/ 9901487 w 12192000"/>
              <a:gd name="connsiteY132" fmla="*/ 2266895 h 6858000"/>
              <a:gd name="connsiteX133" fmla="*/ 9871984 w 12192000"/>
              <a:gd name="connsiteY133" fmla="*/ 2267999 h 6858000"/>
              <a:gd name="connsiteX134" fmla="*/ 9279158 w 12192000"/>
              <a:gd name="connsiteY134" fmla="*/ 2243734 h 6858000"/>
              <a:gd name="connsiteX135" fmla="*/ 8429350 w 12192000"/>
              <a:gd name="connsiteY135" fmla="*/ 2163219 h 6858000"/>
              <a:gd name="connsiteX136" fmla="*/ 7725955 w 12192000"/>
              <a:gd name="connsiteY136" fmla="*/ 2114967 h 6858000"/>
              <a:gd name="connsiteX137" fmla="*/ 6977065 w 12192000"/>
              <a:gd name="connsiteY137" fmla="*/ 2021218 h 6858000"/>
              <a:gd name="connsiteX138" fmla="*/ 6941221 w 12192000"/>
              <a:gd name="connsiteY138" fmla="*/ 2015186 h 6858000"/>
              <a:gd name="connsiteX139" fmla="*/ 0 w 12192000"/>
              <a:gd name="connsiteY139" fmla="*/ 0 h 6858000"/>
              <a:gd name="connsiteX140" fmla="*/ 12192000 w 12192000"/>
              <a:gd name="connsiteY140" fmla="*/ 0 h 6858000"/>
              <a:gd name="connsiteX141" fmla="*/ 12192000 w 12192000"/>
              <a:gd name="connsiteY141" fmla="*/ 6858000 h 6858000"/>
              <a:gd name="connsiteX142" fmla="*/ 0 w 12192000"/>
              <a:gd name="connsiteY14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2192000" h="6858000">
                <a:moveTo>
                  <a:pt x="6941221" y="2015186"/>
                </a:moveTo>
                <a:cubicBezTo>
                  <a:pt x="6929158" y="2014876"/>
                  <a:pt x="6917508" y="2018599"/>
                  <a:pt x="6907857" y="2033351"/>
                </a:cubicBezTo>
                <a:cubicBezTo>
                  <a:pt x="6959143" y="2072228"/>
                  <a:pt x="7024491" y="2057614"/>
                  <a:pt x="7093700" y="2101457"/>
                </a:cubicBezTo>
                <a:cubicBezTo>
                  <a:pt x="6981202" y="2087669"/>
                  <a:pt x="6892139" y="2076639"/>
                  <a:pt x="6803079" y="2065612"/>
                </a:cubicBezTo>
                <a:cubicBezTo>
                  <a:pt x="6801424" y="2073332"/>
                  <a:pt x="6799770" y="2081052"/>
                  <a:pt x="6798115" y="2088772"/>
                </a:cubicBezTo>
                <a:cubicBezTo>
                  <a:pt x="6911993" y="2105040"/>
                  <a:pt x="7017322" y="2146951"/>
                  <a:pt x="7128167" y="2176455"/>
                </a:cubicBezTo>
                <a:cubicBezTo>
                  <a:pt x="7117964" y="2194655"/>
                  <a:pt x="7107764" y="2191070"/>
                  <a:pt x="7098663" y="2189968"/>
                </a:cubicBezTo>
                <a:cubicBezTo>
                  <a:pt x="7039381" y="2182798"/>
                  <a:pt x="6980099" y="2175629"/>
                  <a:pt x="6923298" y="2156052"/>
                </a:cubicBezTo>
                <a:cubicBezTo>
                  <a:pt x="6910614" y="2151639"/>
                  <a:pt x="6895172" y="2151639"/>
                  <a:pt x="6888004" y="2164875"/>
                </a:cubicBezTo>
                <a:cubicBezTo>
                  <a:pt x="6877801" y="2183625"/>
                  <a:pt x="6892414" y="2195758"/>
                  <a:pt x="6905375" y="2205958"/>
                </a:cubicBezTo>
                <a:cubicBezTo>
                  <a:pt x="6927985" y="2223606"/>
                  <a:pt x="6955282" y="2218643"/>
                  <a:pt x="6981477" y="2221951"/>
                </a:cubicBezTo>
                <a:cubicBezTo>
                  <a:pt x="7051237" y="2230499"/>
                  <a:pt x="7084601" y="2257245"/>
                  <a:pt x="7100043" y="2318459"/>
                </a:cubicBezTo>
                <a:cubicBezTo>
                  <a:pt x="7038829" y="2293642"/>
                  <a:pt x="6979822" y="2324249"/>
                  <a:pt x="6920540" y="2306877"/>
                </a:cubicBezTo>
                <a:cubicBezTo>
                  <a:pt x="6905099" y="2302466"/>
                  <a:pt x="6880559" y="2309083"/>
                  <a:pt x="6888831" y="2330314"/>
                </a:cubicBezTo>
                <a:cubicBezTo>
                  <a:pt x="6896552" y="2350168"/>
                  <a:pt x="6922195" y="2364505"/>
                  <a:pt x="6876698" y="2360645"/>
                </a:cubicBezTo>
                <a:cubicBezTo>
                  <a:pt x="6844163" y="2357887"/>
                  <a:pt x="6780468" y="2380223"/>
                  <a:pt x="6807214" y="2385736"/>
                </a:cubicBezTo>
                <a:cubicBezTo>
                  <a:pt x="6840853" y="2392631"/>
                  <a:pt x="6873666" y="2402557"/>
                  <a:pt x="6916405" y="2413862"/>
                </a:cubicBezTo>
                <a:cubicBezTo>
                  <a:pt x="6869254" y="2432335"/>
                  <a:pt x="6835338" y="2428475"/>
                  <a:pt x="6799770" y="2413862"/>
                </a:cubicBezTo>
                <a:cubicBezTo>
                  <a:pt x="6756756" y="2396214"/>
                  <a:pt x="6700781" y="2374708"/>
                  <a:pt x="6665762" y="2394561"/>
                </a:cubicBezTo>
                <a:cubicBezTo>
                  <a:pt x="6613373" y="2424340"/>
                  <a:pt x="6569807" y="2405589"/>
                  <a:pt x="6522933" y="2400626"/>
                </a:cubicBezTo>
                <a:cubicBezTo>
                  <a:pt x="6427531" y="2390424"/>
                  <a:pt x="6332953" y="2373328"/>
                  <a:pt x="6237275" y="2365057"/>
                </a:cubicBezTo>
                <a:cubicBezTo>
                  <a:pt x="6198948" y="2361748"/>
                  <a:pt x="6157588" y="2346032"/>
                  <a:pt x="6101338" y="2367538"/>
                </a:cubicBezTo>
                <a:cubicBezTo>
                  <a:pt x="6356116" y="2477556"/>
                  <a:pt x="6629642" y="2470664"/>
                  <a:pt x="6857121" y="2606875"/>
                </a:cubicBezTo>
                <a:cubicBezTo>
                  <a:pt x="6847471" y="2619834"/>
                  <a:pt x="6798391" y="2656782"/>
                  <a:pt x="6818519" y="2659539"/>
                </a:cubicBezTo>
                <a:cubicBezTo>
                  <a:pt x="6875044" y="2667537"/>
                  <a:pt x="6925227" y="2694558"/>
                  <a:pt x="6976790" y="2716892"/>
                </a:cubicBezTo>
                <a:cubicBezTo>
                  <a:pt x="6999125" y="2726543"/>
                  <a:pt x="7026146" y="2739227"/>
                  <a:pt x="7015669" y="2773693"/>
                </a:cubicBezTo>
                <a:cubicBezTo>
                  <a:pt x="6996642" y="2783343"/>
                  <a:pt x="6982580" y="2769833"/>
                  <a:pt x="6966864" y="2768730"/>
                </a:cubicBezTo>
                <a:cubicBezTo>
                  <a:pt x="6950871" y="2767628"/>
                  <a:pt x="6915025" y="2774796"/>
                  <a:pt x="6924953" y="2779483"/>
                </a:cubicBezTo>
                <a:cubicBezTo>
                  <a:pt x="6970172" y="2800715"/>
                  <a:pt x="6888831" y="2851726"/>
                  <a:pt x="6942323" y="2851726"/>
                </a:cubicBezTo>
                <a:cubicBezTo>
                  <a:pt x="7031937" y="2852001"/>
                  <a:pt x="7079638" y="2942441"/>
                  <a:pt x="7165943" y="2944924"/>
                </a:cubicBezTo>
                <a:cubicBezTo>
                  <a:pt x="7179728" y="2945198"/>
                  <a:pt x="7186346" y="2961191"/>
                  <a:pt x="7186071" y="2975254"/>
                </a:cubicBezTo>
                <a:cubicBezTo>
                  <a:pt x="7186071" y="2992074"/>
                  <a:pt x="7173387" y="2995107"/>
                  <a:pt x="7159325" y="2996762"/>
                </a:cubicBezTo>
                <a:cubicBezTo>
                  <a:pt x="7137817" y="2999242"/>
                  <a:pt x="7115483" y="2975254"/>
                  <a:pt x="7087082" y="3007790"/>
                </a:cubicBezTo>
                <a:cubicBezTo>
                  <a:pt x="7138094" y="3026815"/>
                  <a:pt x="7189103" y="3045842"/>
                  <a:pt x="7188276" y="3111191"/>
                </a:cubicBezTo>
                <a:cubicBezTo>
                  <a:pt x="7188001" y="3128836"/>
                  <a:pt x="7209232" y="3135454"/>
                  <a:pt x="7225225" y="3139866"/>
                </a:cubicBezTo>
                <a:cubicBezTo>
                  <a:pt x="7251696" y="3147036"/>
                  <a:pt x="7274028" y="3159720"/>
                  <a:pt x="7288368" y="3184260"/>
                </a:cubicBezTo>
                <a:cubicBezTo>
                  <a:pt x="7288092" y="3188948"/>
                  <a:pt x="7287816" y="3193910"/>
                  <a:pt x="7289471" y="3197771"/>
                </a:cubicBezTo>
                <a:cubicBezTo>
                  <a:pt x="7284784" y="3257053"/>
                  <a:pt x="7246181" y="3255398"/>
                  <a:pt x="7203442" y="3245472"/>
                </a:cubicBezTo>
                <a:cubicBezTo>
                  <a:pt x="7152432" y="3233340"/>
                  <a:pt x="7101973" y="3211281"/>
                  <a:pt x="7048205" y="3232512"/>
                </a:cubicBezTo>
                <a:cubicBezTo>
                  <a:pt x="7124032" y="3260913"/>
                  <a:pt x="7206475" y="3263118"/>
                  <a:pt x="7277614" y="3303652"/>
                </a:cubicBezTo>
                <a:cubicBezTo>
                  <a:pt x="7017322" y="3311097"/>
                  <a:pt x="6787361" y="3183155"/>
                  <a:pt x="6535066" y="3134077"/>
                </a:cubicBezTo>
                <a:cubicBezTo>
                  <a:pt x="6543614" y="3166887"/>
                  <a:pt x="6564017" y="3173505"/>
                  <a:pt x="6582492" y="3178469"/>
                </a:cubicBezTo>
                <a:cubicBezTo>
                  <a:pt x="6675690" y="3203286"/>
                  <a:pt x="6757305" y="3252642"/>
                  <a:pt x="6842233" y="3295379"/>
                </a:cubicBezTo>
                <a:cubicBezTo>
                  <a:pt x="6877249" y="3313026"/>
                  <a:pt x="6902618" y="3330674"/>
                  <a:pt x="6915853" y="3368725"/>
                </a:cubicBezTo>
                <a:cubicBezTo>
                  <a:pt x="6927710" y="3403192"/>
                  <a:pt x="6950596" y="3419185"/>
                  <a:pt x="6993058" y="3409257"/>
                </a:cubicBezTo>
                <a:cubicBezTo>
                  <a:pt x="7027524" y="3400985"/>
                  <a:pt x="7065299" y="3405397"/>
                  <a:pt x="7101421" y="3408430"/>
                </a:cubicBezTo>
                <a:cubicBezTo>
                  <a:pt x="7143057" y="3411739"/>
                  <a:pt x="7189655" y="3450618"/>
                  <a:pt x="7178350" y="3470746"/>
                </a:cubicBezTo>
                <a:cubicBezTo>
                  <a:pt x="7159050" y="3504937"/>
                  <a:pt x="7126789" y="3487842"/>
                  <a:pt x="7098112" y="3483982"/>
                </a:cubicBezTo>
                <a:cubicBezTo>
                  <a:pt x="7065575" y="3479295"/>
                  <a:pt x="7005191" y="3469643"/>
                  <a:pt x="7004088" y="3473780"/>
                </a:cubicBezTo>
                <a:cubicBezTo>
                  <a:pt x="6982854" y="3559532"/>
                  <a:pt x="6833408" y="3484809"/>
                  <a:pt x="6801147" y="3477087"/>
                </a:cubicBezTo>
                <a:cubicBezTo>
                  <a:pt x="6760891" y="3467437"/>
                  <a:pt x="6723115" y="3485085"/>
                  <a:pt x="6684788" y="3489220"/>
                </a:cubicBezTo>
                <a:cubicBezTo>
                  <a:pt x="6650597" y="3493080"/>
                  <a:pt x="6457309" y="3504937"/>
                  <a:pt x="6417328" y="3468539"/>
                </a:cubicBezTo>
                <a:cubicBezTo>
                  <a:pt x="6411813" y="3496940"/>
                  <a:pt x="6423393" y="3508521"/>
                  <a:pt x="6433045" y="3521481"/>
                </a:cubicBezTo>
                <a:cubicBezTo>
                  <a:pt x="6446556" y="3539954"/>
                  <a:pt x="6448762" y="3552914"/>
                  <a:pt x="6423117" y="3567527"/>
                </a:cubicBezTo>
                <a:cubicBezTo>
                  <a:pt x="6350049" y="3609441"/>
                  <a:pt x="6351153" y="3610818"/>
                  <a:pt x="6419258" y="3667620"/>
                </a:cubicBezTo>
                <a:cubicBezTo>
                  <a:pt x="6422568" y="3670100"/>
                  <a:pt x="6421188" y="3678373"/>
                  <a:pt x="6421740" y="3683888"/>
                </a:cubicBezTo>
                <a:cubicBezTo>
                  <a:pt x="6403817" y="3692711"/>
                  <a:pt x="6382861" y="3670652"/>
                  <a:pt x="6361906" y="3694366"/>
                </a:cubicBezTo>
                <a:cubicBezTo>
                  <a:pt x="6453173" y="3798591"/>
                  <a:pt x="6592418" y="3824234"/>
                  <a:pt x="6718429" y="3902544"/>
                </a:cubicBezTo>
                <a:cubicBezTo>
                  <a:pt x="6616407" y="3928462"/>
                  <a:pt x="6555194" y="3838022"/>
                  <a:pt x="6480195" y="3849603"/>
                </a:cubicBezTo>
                <a:cubicBezTo>
                  <a:pt x="6442696" y="3878004"/>
                  <a:pt x="6554091" y="3923499"/>
                  <a:pt x="6447934" y="3937011"/>
                </a:cubicBezTo>
                <a:cubicBezTo>
                  <a:pt x="6493983" y="3961826"/>
                  <a:pt x="6528173" y="3986089"/>
                  <a:pt x="6559882" y="4014767"/>
                </a:cubicBezTo>
                <a:cubicBezTo>
                  <a:pt x="6616407" y="4066053"/>
                  <a:pt x="6627437" y="4099693"/>
                  <a:pt x="6601241" y="4168626"/>
                </a:cubicBezTo>
                <a:cubicBezTo>
                  <a:pt x="6584145" y="4213846"/>
                  <a:pt x="6559054" y="4255483"/>
                  <a:pt x="6581113" y="4309250"/>
                </a:cubicBezTo>
                <a:cubicBezTo>
                  <a:pt x="6596553" y="4346198"/>
                  <a:pt x="6590487" y="4370461"/>
                  <a:pt x="6533136" y="4353918"/>
                </a:cubicBezTo>
                <a:cubicBezTo>
                  <a:pt x="6471372" y="4336270"/>
                  <a:pt x="6448211" y="4369358"/>
                  <a:pt x="6463651" y="4434156"/>
                </a:cubicBezTo>
                <a:cubicBezTo>
                  <a:pt x="6473577" y="4475792"/>
                  <a:pt x="6463099" y="4488475"/>
                  <a:pt x="6420637" y="4483787"/>
                </a:cubicBezTo>
                <a:cubicBezTo>
                  <a:pt x="6373762" y="4478549"/>
                  <a:pt x="6329093" y="4451251"/>
                  <a:pt x="6271190" y="4464487"/>
                </a:cubicBezTo>
                <a:cubicBezTo>
                  <a:pt x="6317512" y="4540039"/>
                  <a:pt x="6416501" y="4518531"/>
                  <a:pt x="6470545" y="4590498"/>
                </a:cubicBezTo>
                <a:cubicBezTo>
                  <a:pt x="6406023" y="4590772"/>
                  <a:pt x="6356666" y="4590498"/>
                  <a:pt x="6308965" y="4574780"/>
                </a:cubicBezTo>
                <a:cubicBezTo>
                  <a:pt x="6289111" y="4568437"/>
                  <a:pt x="6267328" y="4561822"/>
                  <a:pt x="6256301" y="4583603"/>
                </a:cubicBezTo>
                <a:cubicBezTo>
                  <a:pt x="6243340" y="4609798"/>
                  <a:pt x="6270086" y="4619724"/>
                  <a:pt x="6286354" y="4624412"/>
                </a:cubicBezTo>
                <a:cubicBezTo>
                  <a:pt x="6332128" y="4637647"/>
                  <a:pt x="6367144" y="4669081"/>
                  <a:pt x="6404920" y="4693621"/>
                </a:cubicBezTo>
                <a:cubicBezTo>
                  <a:pt x="6487915" y="4747390"/>
                  <a:pt x="6578908" y="4792334"/>
                  <a:pt x="6649220" y="4881120"/>
                </a:cubicBezTo>
                <a:cubicBezTo>
                  <a:pt x="6560709" y="4858509"/>
                  <a:pt x="6494809" y="4805845"/>
                  <a:pt x="6412640" y="4795092"/>
                </a:cubicBezTo>
                <a:cubicBezTo>
                  <a:pt x="6483779" y="4875881"/>
                  <a:pt x="6575322" y="4929098"/>
                  <a:pt x="6661902" y="4987828"/>
                </a:cubicBezTo>
                <a:cubicBezTo>
                  <a:pt x="6686719" y="5004373"/>
                  <a:pt x="6711811" y="5015678"/>
                  <a:pt x="6717325" y="5051798"/>
                </a:cubicBezTo>
                <a:cubicBezTo>
                  <a:pt x="6728079" y="5121834"/>
                  <a:pt x="6760340" y="5179738"/>
                  <a:pt x="6829272" y="5210619"/>
                </a:cubicBezTo>
                <a:cubicBezTo>
                  <a:pt x="6829824" y="5210897"/>
                  <a:pt x="6825965" y="5221375"/>
                  <a:pt x="6823757" y="5228542"/>
                </a:cubicBezTo>
                <a:cubicBezTo>
                  <a:pt x="6781571" y="5230749"/>
                  <a:pt x="6748207" y="5189388"/>
                  <a:pt x="6694439" y="5202899"/>
                </a:cubicBezTo>
                <a:cubicBezTo>
                  <a:pt x="6746002" y="5259148"/>
                  <a:pt x="6789016" y="5309609"/>
                  <a:pt x="6862085" y="5336355"/>
                </a:cubicBezTo>
                <a:cubicBezTo>
                  <a:pt x="6920540" y="5357586"/>
                  <a:pt x="6992783" y="5369994"/>
                  <a:pt x="7035246" y="5438926"/>
                </a:cubicBezTo>
                <a:cubicBezTo>
                  <a:pt x="6985889" y="5452439"/>
                  <a:pt x="6949216" y="5435343"/>
                  <a:pt x="6912268" y="5423210"/>
                </a:cubicBezTo>
                <a:cubicBezTo>
                  <a:pt x="6855743" y="5404461"/>
                  <a:pt x="6799770" y="5383230"/>
                  <a:pt x="6743244" y="5364479"/>
                </a:cubicBezTo>
                <a:cubicBezTo>
                  <a:pt x="6721737" y="5357310"/>
                  <a:pt x="6698299" y="5352346"/>
                  <a:pt x="6684513" y="5386538"/>
                </a:cubicBezTo>
                <a:cubicBezTo>
                  <a:pt x="6756480" y="5393708"/>
                  <a:pt x="6799494" y="5440031"/>
                  <a:pt x="6844713" y="5483595"/>
                </a:cubicBezTo>
                <a:cubicBezTo>
                  <a:pt x="6870082" y="5508135"/>
                  <a:pt x="6890762" y="5540948"/>
                  <a:pt x="6936533" y="5528541"/>
                </a:cubicBezTo>
                <a:cubicBezTo>
                  <a:pt x="6960522" y="5521923"/>
                  <a:pt x="6975687" y="5540396"/>
                  <a:pt x="6973204" y="5563007"/>
                </a:cubicBezTo>
                <a:cubicBezTo>
                  <a:pt x="6964106" y="5642695"/>
                  <a:pt x="7020080" y="5670543"/>
                  <a:pt x="7077983" y="5685983"/>
                </a:cubicBezTo>
                <a:cubicBezTo>
                  <a:pt x="7187726" y="5714935"/>
                  <a:pt x="7278993" y="5783041"/>
                  <a:pt x="7385702" y="5820265"/>
                </a:cubicBezTo>
                <a:cubicBezTo>
                  <a:pt x="7489378" y="5856387"/>
                  <a:pt x="7569615" y="5942139"/>
                  <a:pt x="7673565" y="5987085"/>
                </a:cubicBezTo>
                <a:cubicBezTo>
                  <a:pt x="7748843" y="6019621"/>
                  <a:pt x="7820807" y="6061533"/>
                  <a:pt x="7898289" y="6091035"/>
                </a:cubicBezTo>
                <a:cubicBezTo>
                  <a:pt x="8081651" y="6160795"/>
                  <a:pt x="8268598" y="6216770"/>
                  <a:pt x="8466299" y="6224765"/>
                </a:cubicBezTo>
                <a:cubicBezTo>
                  <a:pt x="8629532" y="6231107"/>
                  <a:pt x="10045419" y="6225043"/>
                  <a:pt x="10620599" y="5317605"/>
                </a:cubicBezTo>
                <a:cubicBezTo>
                  <a:pt x="10631626" y="5313192"/>
                  <a:pt x="10644035" y="5301612"/>
                  <a:pt x="10647894" y="5290581"/>
                </a:cubicBezTo>
                <a:cubicBezTo>
                  <a:pt x="10666370" y="5239020"/>
                  <a:pt x="10711590" y="5216686"/>
                  <a:pt x="10752398" y="5188838"/>
                </a:cubicBezTo>
                <a:cubicBezTo>
                  <a:pt x="10788244" y="5164297"/>
                  <a:pt x="10826296" y="5138654"/>
                  <a:pt x="10841186" y="5097293"/>
                </a:cubicBezTo>
                <a:cubicBezTo>
                  <a:pt x="10860762" y="5042147"/>
                  <a:pt x="10805064" y="5087367"/>
                  <a:pt x="10794861" y="5066412"/>
                </a:cubicBezTo>
                <a:cubicBezTo>
                  <a:pt x="10816092" y="5037737"/>
                  <a:pt x="10848906" y="5011540"/>
                  <a:pt x="10857454" y="4979004"/>
                </a:cubicBezTo>
                <a:cubicBezTo>
                  <a:pt x="10888610" y="4861543"/>
                  <a:pt x="10955890" y="4776065"/>
                  <a:pt x="11056532" y="4709613"/>
                </a:cubicBezTo>
                <a:cubicBezTo>
                  <a:pt x="11085484" y="4690588"/>
                  <a:pt x="11104509" y="4655845"/>
                  <a:pt x="11143939" y="4650332"/>
                </a:cubicBezTo>
                <a:cubicBezTo>
                  <a:pt x="11231622" y="4638199"/>
                  <a:pt x="11204048" y="4543346"/>
                  <a:pt x="11250372" y="4501160"/>
                </a:cubicBezTo>
                <a:cubicBezTo>
                  <a:pt x="11259196" y="4493162"/>
                  <a:pt x="11267190" y="4477447"/>
                  <a:pt x="11265538" y="4466694"/>
                </a:cubicBezTo>
                <a:cubicBezTo>
                  <a:pt x="11263056" y="4451251"/>
                  <a:pt x="11252578" y="4436638"/>
                  <a:pt x="11243755" y="4422850"/>
                </a:cubicBezTo>
                <a:cubicBezTo>
                  <a:pt x="11234654" y="4409065"/>
                  <a:pt x="11220870" y="4396932"/>
                  <a:pt x="11227486" y="4378734"/>
                </a:cubicBezTo>
                <a:cubicBezTo>
                  <a:pt x="11230242" y="4371289"/>
                  <a:pt x="11228314" y="4345371"/>
                  <a:pt x="11248718" y="4365774"/>
                </a:cubicBezTo>
                <a:cubicBezTo>
                  <a:pt x="11304692" y="4421748"/>
                  <a:pt x="11337228" y="4368809"/>
                  <a:pt x="11385204" y="4343440"/>
                </a:cubicBezTo>
                <a:cubicBezTo>
                  <a:pt x="11346603" y="4317245"/>
                  <a:pt x="11311861" y="4298772"/>
                  <a:pt x="11306070" y="4259618"/>
                </a:cubicBezTo>
                <a:cubicBezTo>
                  <a:pt x="11294214" y="4178828"/>
                  <a:pt x="11243480" y="4141880"/>
                  <a:pt x="11166550" y="4134711"/>
                </a:cubicBezTo>
                <a:cubicBezTo>
                  <a:pt x="11194949" y="4056679"/>
                  <a:pt x="11194949" y="4056679"/>
                  <a:pt x="11103130" y="4045924"/>
                </a:cubicBezTo>
                <a:cubicBezTo>
                  <a:pt x="11138425" y="3996293"/>
                  <a:pt x="11138425" y="3983609"/>
                  <a:pt x="11095686" y="3966514"/>
                </a:cubicBezTo>
                <a:cubicBezTo>
                  <a:pt x="11054602" y="3950245"/>
                  <a:pt x="11009106" y="3944730"/>
                  <a:pt x="10971054" y="3919640"/>
                </a:cubicBezTo>
                <a:cubicBezTo>
                  <a:pt x="11006073" y="3856221"/>
                  <a:pt x="11015998" y="3782600"/>
                  <a:pt x="11088241" y="3751718"/>
                </a:cubicBezTo>
                <a:cubicBezTo>
                  <a:pt x="11099546" y="3747030"/>
                  <a:pt x="11107266" y="3728004"/>
                  <a:pt x="11100098" y="3716977"/>
                </a:cubicBezTo>
                <a:cubicBezTo>
                  <a:pt x="11073904" y="3676995"/>
                  <a:pt x="11111404" y="3601168"/>
                  <a:pt x="11029786" y="3592621"/>
                </a:cubicBezTo>
                <a:cubicBezTo>
                  <a:pt x="11019583" y="3591793"/>
                  <a:pt x="11010208" y="3583520"/>
                  <a:pt x="11018206" y="3572767"/>
                </a:cubicBezTo>
                <a:cubicBezTo>
                  <a:pt x="11045779" y="3535268"/>
                  <a:pt x="11012415" y="3537749"/>
                  <a:pt x="10992287" y="3533061"/>
                </a:cubicBezTo>
                <a:cubicBezTo>
                  <a:pt x="10968022" y="3527271"/>
                  <a:pt x="10940448" y="3543816"/>
                  <a:pt x="10917838" y="3523410"/>
                </a:cubicBezTo>
                <a:cubicBezTo>
                  <a:pt x="10923078" y="3501903"/>
                  <a:pt x="10942654" y="3502179"/>
                  <a:pt x="10956441" y="3495287"/>
                </a:cubicBezTo>
                <a:cubicBezTo>
                  <a:pt x="10996698" y="3475433"/>
                  <a:pt x="11029511" y="3451721"/>
                  <a:pt x="11031442" y="3400159"/>
                </a:cubicBezTo>
                <a:cubicBezTo>
                  <a:pt x="11032818" y="3358523"/>
                  <a:pt x="11037230" y="3321850"/>
                  <a:pt x="10981533" y="3309166"/>
                </a:cubicBezTo>
                <a:cubicBezTo>
                  <a:pt x="10958372" y="3303927"/>
                  <a:pt x="10964990" y="3273873"/>
                  <a:pt x="10978225" y="3258982"/>
                </a:cubicBezTo>
                <a:cubicBezTo>
                  <a:pt x="11001938" y="3232512"/>
                  <a:pt x="11021514" y="3197219"/>
                  <a:pt x="11062322" y="3194737"/>
                </a:cubicBezTo>
                <a:cubicBezTo>
                  <a:pt x="11087138" y="3193084"/>
                  <a:pt x="11106164" y="3182053"/>
                  <a:pt x="11125742" y="3169370"/>
                </a:cubicBezTo>
                <a:cubicBezTo>
                  <a:pt x="11139802" y="3160269"/>
                  <a:pt x="11156622" y="3152550"/>
                  <a:pt x="11154968" y="3132974"/>
                </a:cubicBezTo>
                <a:cubicBezTo>
                  <a:pt x="11153315" y="3114223"/>
                  <a:pt x="11137046" y="3106503"/>
                  <a:pt x="11120502" y="3102642"/>
                </a:cubicBezTo>
                <a:cubicBezTo>
                  <a:pt x="11065355" y="3090235"/>
                  <a:pt x="11013518" y="3072037"/>
                  <a:pt x="10967470" y="3030401"/>
                </a:cubicBezTo>
                <a:cubicBezTo>
                  <a:pt x="10998076" y="3008342"/>
                  <a:pt x="11027304" y="2992350"/>
                  <a:pt x="11049914" y="2970015"/>
                </a:cubicBezTo>
                <a:cubicBezTo>
                  <a:pt x="11104509" y="2915972"/>
                  <a:pt x="10642106" y="2745845"/>
                  <a:pt x="10618944" y="2685183"/>
                </a:cubicBezTo>
                <a:cubicBezTo>
                  <a:pt x="10611775" y="2666432"/>
                  <a:pt x="10587235" y="2647132"/>
                  <a:pt x="10566830" y="2641617"/>
                </a:cubicBezTo>
                <a:cubicBezTo>
                  <a:pt x="10471151" y="2615699"/>
                  <a:pt x="10388156" y="2557518"/>
                  <a:pt x="10290271" y="2536011"/>
                </a:cubicBezTo>
                <a:cubicBezTo>
                  <a:pt x="10197900" y="2515607"/>
                  <a:pt x="10106908" y="2488309"/>
                  <a:pt x="10005715" y="2461288"/>
                </a:cubicBezTo>
                <a:cubicBezTo>
                  <a:pt x="10067754" y="2393457"/>
                  <a:pt x="10177772" y="2401454"/>
                  <a:pt x="10203414" y="2303568"/>
                </a:cubicBezTo>
                <a:cubicBezTo>
                  <a:pt x="10103324" y="2278201"/>
                  <a:pt x="9997996" y="2307154"/>
                  <a:pt x="9901487" y="2266895"/>
                </a:cubicBezTo>
                <a:cubicBezTo>
                  <a:pt x="9893216" y="2263312"/>
                  <a:pt x="9881910" y="2266895"/>
                  <a:pt x="9871984" y="2267999"/>
                </a:cubicBezTo>
                <a:cubicBezTo>
                  <a:pt x="9673181" y="2289506"/>
                  <a:pt x="9475204" y="2270758"/>
                  <a:pt x="9279158" y="2243734"/>
                </a:cubicBezTo>
                <a:cubicBezTo>
                  <a:pt x="8996808" y="2205133"/>
                  <a:pt x="8713354" y="2180592"/>
                  <a:pt x="8429350" y="2163219"/>
                </a:cubicBezTo>
                <a:cubicBezTo>
                  <a:pt x="8194701" y="2148882"/>
                  <a:pt x="7959502" y="2142541"/>
                  <a:pt x="7725955" y="2114967"/>
                </a:cubicBezTo>
                <a:cubicBezTo>
                  <a:pt x="7476142" y="2085464"/>
                  <a:pt x="7226605" y="2052100"/>
                  <a:pt x="6977065" y="2021218"/>
                </a:cubicBezTo>
                <a:cubicBezTo>
                  <a:pt x="6965761" y="2019839"/>
                  <a:pt x="6953283" y="2015496"/>
                  <a:pt x="6941221" y="2015186"/>
                </a:cubicBezTo>
                <a:close/>
                <a:moveTo>
                  <a:pt x="0" y="0"/>
                </a:moveTo>
                <a:lnTo>
                  <a:pt x="12192000" y="0"/>
                </a:lnTo>
                <a:lnTo>
                  <a:pt x="12192000" y="6858000"/>
                </a:lnTo>
                <a:lnTo>
                  <a:pt x="0" y="6858000"/>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2" name="Title 1"/>
          <p:cNvSpPr>
            <a:spLocks noGrp="1"/>
          </p:cNvSpPr>
          <p:nvPr>
            <p:ph type="title"/>
          </p:nvPr>
        </p:nvSpPr>
        <p:spPr>
          <a:xfrm>
            <a:off x="838200" y="365125"/>
            <a:ext cx="10515600" cy="1325563"/>
          </a:xfrm>
        </p:spPr>
        <p:txBody>
          <a:bodyPr>
            <a:normAutofit/>
          </a:bodyPr>
          <a:lstStyle/>
          <a:p>
            <a:r>
              <a:rPr lang="en-US" altLang="en-US" dirty="0"/>
              <a:t>Example: rotation of a disc</a:t>
            </a:r>
            <a:endParaRPr lang="en-US" dirty="0"/>
          </a:p>
        </p:txBody>
      </p:sp>
      <p:sp>
        <p:nvSpPr>
          <p:cNvPr id="3" name="Content Placeholder 2"/>
          <p:cNvSpPr>
            <a:spLocks noGrp="1"/>
          </p:cNvSpPr>
          <p:nvPr>
            <p:ph idx="1"/>
          </p:nvPr>
        </p:nvSpPr>
        <p:spPr>
          <a:xfrm>
            <a:off x="838201" y="2013625"/>
            <a:ext cx="5105399" cy="4163337"/>
          </a:xfrm>
        </p:spPr>
        <p:txBody>
          <a:bodyPr>
            <a:normAutofit/>
          </a:bodyPr>
          <a:lstStyle/>
          <a:p>
            <a:pPr marL="0" indent="0">
              <a:buNone/>
            </a:pPr>
            <a:r>
              <a:rPr lang="en-US" sz="2000"/>
              <a:t>You have just finished watching a movie on DVD and the disc is slowing to a stop. The angular velocity of the disc at </a:t>
            </a:r>
            <a:r>
              <a:rPr lang="en-US" sz="2000" i="1"/>
              <a:t>t</a:t>
            </a:r>
            <a:r>
              <a:rPr lang="en-US" sz="2000"/>
              <a:t> = 0 is 27.5 rad/s and its angular acceleration is -10.0 rad/s</a:t>
            </a:r>
            <a:r>
              <a:rPr lang="en-US" sz="2000" baseline="30000"/>
              <a:t>2</a:t>
            </a:r>
            <a:r>
              <a:rPr lang="en-US" sz="2000"/>
              <a:t>. What is the disc’s angular velocity at </a:t>
            </a:r>
            <a:r>
              <a:rPr lang="en-US" sz="2000" i="1"/>
              <a:t>t</a:t>
            </a:r>
            <a:r>
              <a:rPr lang="en-US" sz="2000"/>
              <a:t> = 0.300 s? What angle does the disc rotate through during this time?</a:t>
            </a:r>
          </a:p>
        </p:txBody>
      </p:sp>
      <p:pic>
        <p:nvPicPr>
          <p:cNvPr id="7" name="Graphic 6" descr="Optical disc">
            <a:extLst>
              <a:ext uri="{FF2B5EF4-FFF2-40B4-BE49-F238E27FC236}">
                <a16:creationId xmlns:a16="http://schemas.microsoft.com/office/drawing/2014/main" id="{34E15414-8A4C-B237-0D4E-327599A0DB7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55346" y="2766817"/>
            <a:ext cx="2751667" cy="2751667"/>
          </a:xfrm>
          <a:prstGeom prst="rect">
            <a:avLst/>
          </a:prstGeom>
        </p:spPr>
      </p:pic>
    </p:spTree>
    <p:extLst>
      <p:ext uri="{BB962C8B-B14F-4D97-AF65-F5344CB8AC3E}">
        <p14:creationId xmlns:p14="http://schemas.microsoft.com/office/powerpoint/2010/main" val="355090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160022CF-D73B-45FB-8DD4-1B1C0C92E7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37037" y="741082"/>
            <a:ext cx="9224061" cy="949606"/>
          </a:xfrm>
        </p:spPr>
        <p:txBody>
          <a:bodyPr>
            <a:normAutofit/>
          </a:bodyPr>
          <a:lstStyle/>
          <a:p>
            <a:r>
              <a:rPr lang="en-US" altLang="en-US" dirty="0"/>
              <a:t>Relating linear and angular kinematics</a:t>
            </a:r>
            <a:endParaRPr lang="en-US" dirty="0"/>
          </a:p>
        </p:txBody>
      </p:sp>
      <p:sp>
        <p:nvSpPr>
          <p:cNvPr id="17" name="Freeform: Shape 16">
            <a:extLst>
              <a:ext uri="{FF2B5EF4-FFF2-40B4-BE49-F238E27FC236}">
                <a16:creationId xmlns:a16="http://schemas.microsoft.com/office/drawing/2014/main" id="{AC2C106E-0A9A-4090-95B9-B7070646D2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61483" y="-2"/>
            <a:ext cx="1329192" cy="6858000"/>
          </a:xfrm>
          <a:custGeom>
            <a:avLst/>
            <a:gdLst>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57645 w 1605470"/>
              <a:gd name="connsiteY188" fmla="*/ 474761 h 6858000"/>
              <a:gd name="connsiteX189" fmla="*/ 201693 w 1605470"/>
              <a:gd name="connsiteY189" fmla="*/ 469651 h 6858000"/>
              <a:gd name="connsiteX190" fmla="*/ 195012 w 1605470"/>
              <a:gd name="connsiteY190" fmla="*/ 448559 h 6858000"/>
              <a:gd name="connsiteX191" fmla="*/ 201434 w 1605470"/>
              <a:gd name="connsiteY191" fmla="*/ 441529 h 6858000"/>
              <a:gd name="connsiteX192" fmla="*/ 200655 w 1605470"/>
              <a:gd name="connsiteY192" fmla="*/ 428927 h 6858000"/>
              <a:gd name="connsiteX193" fmla="*/ 190059 w 1605470"/>
              <a:gd name="connsiteY193" fmla="*/ 430161 h 6858000"/>
              <a:gd name="connsiteX194" fmla="*/ 184450 w 1605470"/>
              <a:gd name="connsiteY194" fmla="*/ 396240 h 6858000"/>
              <a:gd name="connsiteX195" fmla="*/ 146196 w 1605470"/>
              <a:gd name="connsiteY195" fmla="*/ 358810 h 6858000"/>
              <a:gd name="connsiteX196" fmla="*/ 124571 w 1605470"/>
              <a:gd name="connsiteY196" fmla="*/ 302178 h 6858000"/>
              <a:gd name="connsiteX197" fmla="*/ 103243 w 1605470"/>
              <a:gd name="connsiteY197" fmla="*/ 211375 h 6858000"/>
              <a:gd name="connsiteX198" fmla="*/ 94571 w 1605470"/>
              <a:gd name="connsiteY198" fmla="*/ 184179 h 6858000"/>
              <a:gd name="connsiteX199" fmla="*/ 13437 w 1605470"/>
              <a:gd name="connsiteY199" fmla="*/ 19287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01693 w 1605470"/>
              <a:gd name="connsiteY188" fmla="*/ 469651 h 6858000"/>
              <a:gd name="connsiteX189" fmla="*/ 195012 w 1605470"/>
              <a:gd name="connsiteY189" fmla="*/ 448559 h 6858000"/>
              <a:gd name="connsiteX190" fmla="*/ 201434 w 1605470"/>
              <a:gd name="connsiteY190" fmla="*/ 441529 h 6858000"/>
              <a:gd name="connsiteX191" fmla="*/ 200655 w 1605470"/>
              <a:gd name="connsiteY191" fmla="*/ 428927 h 6858000"/>
              <a:gd name="connsiteX192" fmla="*/ 190059 w 1605470"/>
              <a:gd name="connsiteY192" fmla="*/ 430161 h 6858000"/>
              <a:gd name="connsiteX193" fmla="*/ 184450 w 1605470"/>
              <a:gd name="connsiteY193" fmla="*/ 396240 h 6858000"/>
              <a:gd name="connsiteX194" fmla="*/ 146196 w 1605470"/>
              <a:gd name="connsiteY194" fmla="*/ 358810 h 6858000"/>
              <a:gd name="connsiteX195" fmla="*/ 124571 w 1605470"/>
              <a:gd name="connsiteY195" fmla="*/ 302178 h 6858000"/>
              <a:gd name="connsiteX196" fmla="*/ 103243 w 1605470"/>
              <a:gd name="connsiteY196" fmla="*/ 211375 h 6858000"/>
              <a:gd name="connsiteX197" fmla="*/ 94571 w 1605470"/>
              <a:gd name="connsiteY197" fmla="*/ 184179 h 6858000"/>
              <a:gd name="connsiteX198" fmla="*/ 13437 w 1605470"/>
              <a:gd name="connsiteY198" fmla="*/ 19287 h 6858000"/>
              <a:gd name="connsiteX199" fmla="*/ 0 w 1605470"/>
              <a:gd name="connsiteY19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613412 w 1605470"/>
              <a:gd name="connsiteY132" fmla="*/ 2731184 h 6858000"/>
              <a:gd name="connsiteX133" fmla="*/ 555080 w 1605470"/>
              <a:gd name="connsiteY133" fmla="*/ 2538816 h 6858000"/>
              <a:gd name="connsiteX134" fmla="*/ 551827 w 1605470"/>
              <a:gd name="connsiteY134" fmla="*/ 2485734 h 6858000"/>
              <a:gd name="connsiteX135" fmla="*/ 525179 w 1605470"/>
              <a:gd name="connsiteY135" fmla="*/ 2447068 h 6858000"/>
              <a:gd name="connsiteX136" fmla="*/ 529511 w 1605470"/>
              <a:gd name="connsiteY136" fmla="*/ 2425819 h 6858000"/>
              <a:gd name="connsiteX137" fmla="*/ 530521 w 1605470"/>
              <a:gd name="connsiteY137" fmla="*/ 2422066 h 6858000"/>
              <a:gd name="connsiteX138" fmla="*/ 528878 w 1605470"/>
              <a:gd name="connsiteY138" fmla="*/ 2408971 h 6858000"/>
              <a:gd name="connsiteX139" fmla="*/ 535510 w 1605470"/>
              <a:gd name="connsiteY139" fmla="*/ 2402874 h 6858000"/>
              <a:gd name="connsiteX140" fmla="*/ 538122 w 1605470"/>
              <a:gd name="connsiteY140" fmla="*/ 2381443 h 6858000"/>
              <a:gd name="connsiteX141" fmla="*/ 533116 w 1605470"/>
              <a:gd name="connsiteY141" fmla="*/ 2358011 h 6858000"/>
              <a:gd name="connsiteX142" fmla="*/ 501423 w 1605470"/>
              <a:gd name="connsiteY142" fmla="*/ 2249479 h 6858000"/>
              <a:gd name="connsiteX143" fmla="*/ 486968 w 1605470"/>
              <a:gd name="connsiteY143" fmla="*/ 2182937 h 6858000"/>
              <a:gd name="connsiteX144" fmla="*/ 488555 w 1605470"/>
              <a:gd name="connsiteY144" fmla="*/ 2155135 h 6858000"/>
              <a:gd name="connsiteX145" fmla="*/ 486013 w 1605470"/>
              <a:gd name="connsiteY145" fmla="*/ 2118008 h 6858000"/>
              <a:gd name="connsiteX146" fmla="*/ 487006 w 1605470"/>
              <a:gd name="connsiteY146" fmla="*/ 2050531 h 6858000"/>
              <a:gd name="connsiteX147" fmla="*/ 478812 w 1605470"/>
              <a:gd name="connsiteY147" fmla="*/ 1963269 h 6858000"/>
              <a:gd name="connsiteX148" fmla="*/ 442619 w 1605470"/>
              <a:gd name="connsiteY148" fmla="*/ 1910499 h 6858000"/>
              <a:gd name="connsiteX149" fmla="*/ 446785 w 1605470"/>
              <a:gd name="connsiteY149" fmla="*/ 1903212 h 6858000"/>
              <a:gd name="connsiteX150" fmla="*/ 436547 w 1605470"/>
              <a:gd name="connsiteY150" fmla="*/ 1861531 h 6858000"/>
              <a:gd name="connsiteX151" fmla="*/ 364290 w 1605470"/>
              <a:gd name="connsiteY151" fmla="*/ 1728772 h 6858000"/>
              <a:gd name="connsiteX152" fmla="*/ 345287 w 1605470"/>
              <a:gd name="connsiteY152" fmla="*/ 1646953 h 6858000"/>
              <a:gd name="connsiteX153" fmla="*/ 344412 w 1605470"/>
              <a:gd name="connsiteY153" fmla="*/ 1615777 h 6858000"/>
              <a:gd name="connsiteX154" fmla="*/ 342578 w 1605470"/>
              <a:gd name="connsiteY154" fmla="*/ 1563678 h 6858000"/>
              <a:gd name="connsiteX155" fmla="*/ 355658 w 1605470"/>
              <a:gd name="connsiteY155" fmla="*/ 1519474 h 6858000"/>
              <a:gd name="connsiteX156" fmla="*/ 348400 w 1605470"/>
              <a:gd name="connsiteY156" fmla="*/ 1477995 h 6858000"/>
              <a:gd name="connsiteX157" fmla="*/ 328025 w 1605470"/>
              <a:gd name="connsiteY157" fmla="*/ 1475165 h 6858000"/>
              <a:gd name="connsiteX158" fmla="*/ 326326 w 1605470"/>
              <a:gd name="connsiteY158" fmla="*/ 1428585 h 6858000"/>
              <a:gd name="connsiteX159" fmla="*/ 325799 w 1605470"/>
              <a:gd name="connsiteY159" fmla="*/ 1357181 h 6858000"/>
              <a:gd name="connsiteX160" fmla="*/ 320507 w 1605470"/>
              <a:gd name="connsiteY160" fmla="*/ 1347099 h 6858000"/>
              <a:gd name="connsiteX161" fmla="*/ 335347 w 1605470"/>
              <a:gd name="connsiteY161" fmla="*/ 1334233 h 6858000"/>
              <a:gd name="connsiteX162" fmla="*/ 342792 w 1605470"/>
              <a:gd name="connsiteY162" fmla="*/ 1307086 h 6858000"/>
              <a:gd name="connsiteX163" fmla="*/ 343980 w 1605470"/>
              <a:gd name="connsiteY163" fmla="*/ 1189033 h 6858000"/>
              <a:gd name="connsiteX164" fmla="*/ 348665 w 1605470"/>
              <a:gd name="connsiteY164" fmla="*/ 1168288 h 6858000"/>
              <a:gd name="connsiteX165" fmla="*/ 340947 w 1605470"/>
              <a:gd name="connsiteY165" fmla="*/ 1142577 h 6858000"/>
              <a:gd name="connsiteX166" fmla="*/ 330253 w 1605470"/>
              <a:gd name="connsiteY166" fmla="*/ 1088484 h 6858000"/>
              <a:gd name="connsiteX167" fmla="*/ 314647 w 1605470"/>
              <a:gd name="connsiteY167" fmla="*/ 1053424 h 6858000"/>
              <a:gd name="connsiteX168" fmla="*/ 322906 w 1605470"/>
              <a:gd name="connsiteY168" fmla="*/ 1044367 h 6858000"/>
              <a:gd name="connsiteX169" fmla="*/ 326818 w 1605470"/>
              <a:gd name="connsiteY169" fmla="*/ 1022828 h 6858000"/>
              <a:gd name="connsiteX170" fmla="*/ 320445 w 1605470"/>
              <a:gd name="connsiteY170" fmla="*/ 932283 h 6858000"/>
              <a:gd name="connsiteX171" fmla="*/ 322681 w 1605470"/>
              <a:gd name="connsiteY171" fmla="*/ 915925 h 6858000"/>
              <a:gd name="connsiteX172" fmla="*/ 315310 w 1605470"/>
              <a:gd name="connsiteY172" fmla="*/ 896999 h 6858000"/>
              <a:gd name="connsiteX173" fmla="*/ 284718 w 1605470"/>
              <a:gd name="connsiteY173" fmla="*/ 821517 h 6858000"/>
              <a:gd name="connsiteX174" fmla="*/ 270682 w 1605470"/>
              <a:gd name="connsiteY174" fmla="*/ 786519 h 6858000"/>
              <a:gd name="connsiteX175" fmla="*/ 265483 w 1605470"/>
              <a:gd name="connsiteY175" fmla="*/ 784963 h 6858000"/>
              <a:gd name="connsiteX176" fmla="*/ 270939 w 1605470"/>
              <a:gd name="connsiteY176" fmla="*/ 776648 h 6858000"/>
              <a:gd name="connsiteX177" fmla="*/ 263668 w 1605470"/>
              <a:gd name="connsiteY177" fmla="*/ 751353 h 6858000"/>
              <a:gd name="connsiteX178" fmla="*/ 254540 w 1605470"/>
              <a:gd name="connsiteY178" fmla="*/ 741965 h 6858000"/>
              <a:gd name="connsiteX179" fmla="*/ 252501 w 1605470"/>
              <a:gd name="connsiteY179" fmla="*/ 724635 h 6858000"/>
              <a:gd name="connsiteX180" fmla="*/ 248897 w 1605470"/>
              <a:gd name="connsiteY180" fmla="*/ 681659 h 6858000"/>
              <a:gd name="connsiteX181" fmla="*/ 234316 w 1605470"/>
              <a:gd name="connsiteY181" fmla="*/ 635218 h 6858000"/>
              <a:gd name="connsiteX182" fmla="*/ 239327 w 1605470"/>
              <a:gd name="connsiteY182" fmla="*/ 613763 h 6858000"/>
              <a:gd name="connsiteX183" fmla="*/ 225269 w 1605470"/>
              <a:gd name="connsiteY183" fmla="*/ 598582 h 6858000"/>
              <a:gd name="connsiteX184" fmla="*/ 224950 w 1605470"/>
              <a:gd name="connsiteY184" fmla="*/ 576846 h 6858000"/>
              <a:gd name="connsiteX185" fmla="*/ 204632 w 1605470"/>
              <a:gd name="connsiteY185" fmla="*/ 553868 h 6858000"/>
              <a:gd name="connsiteX186" fmla="*/ 239317 w 1605470"/>
              <a:gd name="connsiteY186" fmla="*/ 517614 h 6858000"/>
              <a:gd name="connsiteX187" fmla="*/ 201693 w 1605470"/>
              <a:gd name="connsiteY187" fmla="*/ 469651 h 6858000"/>
              <a:gd name="connsiteX188" fmla="*/ 195012 w 1605470"/>
              <a:gd name="connsiteY188" fmla="*/ 448559 h 6858000"/>
              <a:gd name="connsiteX189" fmla="*/ 201434 w 1605470"/>
              <a:gd name="connsiteY189" fmla="*/ 441529 h 6858000"/>
              <a:gd name="connsiteX190" fmla="*/ 200655 w 1605470"/>
              <a:gd name="connsiteY190" fmla="*/ 428927 h 6858000"/>
              <a:gd name="connsiteX191" fmla="*/ 190059 w 1605470"/>
              <a:gd name="connsiteY191" fmla="*/ 430161 h 6858000"/>
              <a:gd name="connsiteX192" fmla="*/ 184450 w 1605470"/>
              <a:gd name="connsiteY192" fmla="*/ 396240 h 6858000"/>
              <a:gd name="connsiteX193" fmla="*/ 146196 w 1605470"/>
              <a:gd name="connsiteY193" fmla="*/ 358810 h 6858000"/>
              <a:gd name="connsiteX194" fmla="*/ 124571 w 1605470"/>
              <a:gd name="connsiteY194" fmla="*/ 302178 h 6858000"/>
              <a:gd name="connsiteX195" fmla="*/ 103243 w 1605470"/>
              <a:gd name="connsiteY195" fmla="*/ 211375 h 6858000"/>
              <a:gd name="connsiteX196" fmla="*/ 94571 w 1605470"/>
              <a:gd name="connsiteY196" fmla="*/ 184179 h 6858000"/>
              <a:gd name="connsiteX197" fmla="*/ 13437 w 1605470"/>
              <a:gd name="connsiteY197" fmla="*/ 19287 h 6858000"/>
              <a:gd name="connsiteX198" fmla="*/ 0 w 1605470"/>
              <a:gd name="connsiteY19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13412 w 1605470"/>
              <a:gd name="connsiteY131" fmla="*/ 2731184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63668 w 1605470"/>
              <a:gd name="connsiteY175" fmla="*/ 751353 h 6858000"/>
              <a:gd name="connsiteX176" fmla="*/ 254540 w 1605470"/>
              <a:gd name="connsiteY176" fmla="*/ 741965 h 6858000"/>
              <a:gd name="connsiteX177" fmla="*/ 252501 w 1605470"/>
              <a:gd name="connsiteY177" fmla="*/ 724635 h 6858000"/>
              <a:gd name="connsiteX178" fmla="*/ 248897 w 1605470"/>
              <a:gd name="connsiteY178" fmla="*/ 681659 h 6858000"/>
              <a:gd name="connsiteX179" fmla="*/ 234316 w 1605470"/>
              <a:gd name="connsiteY179" fmla="*/ 635218 h 6858000"/>
              <a:gd name="connsiteX180" fmla="*/ 239327 w 1605470"/>
              <a:gd name="connsiteY180" fmla="*/ 613763 h 6858000"/>
              <a:gd name="connsiteX181" fmla="*/ 225269 w 1605470"/>
              <a:gd name="connsiteY181" fmla="*/ 598582 h 6858000"/>
              <a:gd name="connsiteX182" fmla="*/ 224950 w 1605470"/>
              <a:gd name="connsiteY182" fmla="*/ 576846 h 6858000"/>
              <a:gd name="connsiteX183" fmla="*/ 204632 w 1605470"/>
              <a:gd name="connsiteY183" fmla="*/ 553868 h 6858000"/>
              <a:gd name="connsiteX184" fmla="*/ 239317 w 1605470"/>
              <a:gd name="connsiteY184" fmla="*/ 517614 h 6858000"/>
              <a:gd name="connsiteX185" fmla="*/ 201693 w 1605470"/>
              <a:gd name="connsiteY185" fmla="*/ 469651 h 6858000"/>
              <a:gd name="connsiteX186" fmla="*/ 195012 w 1605470"/>
              <a:gd name="connsiteY186" fmla="*/ 448559 h 6858000"/>
              <a:gd name="connsiteX187" fmla="*/ 201434 w 1605470"/>
              <a:gd name="connsiteY187" fmla="*/ 441529 h 6858000"/>
              <a:gd name="connsiteX188" fmla="*/ 200655 w 1605470"/>
              <a:gd name="connsiteY188" fmla="*/ 428927 h 6858000"/>
              <a:gd name="connsiteX189" fmla="*/ 190059 w 1605470"/>
              <a:gd name="connsiteY189" fmla="*/ 430161 h 6858000"/>
              <a:gd name="connsiteX190" fmla="*/ 184450 w 1605470"/>
              <a:gd name="connsiteY190" fmla="*/ 396240 h 6858000"/>
              <a:gd name="connsiteX191" fmla="*/ 146196 w 1605470"/>
              <a:gd name="connsiteY191" fmla="*/ 358810 h 6858000"/>
              <a:gd name="connsiteX192" fmla="*/ 124571 w 1605470"/>
              <a:gd name="connsiteY192" fmla="*/ 302178 h 6858000"/>
              <a:gd name="connsiteX193" fmla="*/ 103243 w 1605470"/>
              <a:gd name="connsiteY193" fmla="*/ 211375 h 6858000"/>
              <a:gd name="connsiteX194" fmla="*/ 94571 w 1605470"/>
              <a:gd name="connsiteY194" fmla="*/ 184179 h 6858000"/>
              <a:gd name="connsiteX195" fmla="*/ 13437 w 1605470"/>
              <a:gd name="connsiteY195" fmla="*/ 19287 h 6858000"/>
              <a:gd name="connsiteX196" fmla="*/ 0 w 1605470"/>
              <a:gd name="connsiteY19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3668 w 1605470"/>
              <a:gd name="connsiteY174" fmla="*/ 751353 h 6858000"/>
              <a:gd name="connsiteX175" fmla="*/ 254540 w 1605470"/>
              <a:gd name="connsiteY175" fmla="*/ 741965 h 6858000"/>
              <a:gd name="connsiteX176" fmla="*/ 252501 w 1605470"/>
              <a:gd name="connsiteY176" fmla="*/ 724635 h 6858000"/>
              <a:gd name="connsiteX177" fmla="*/ 248897 w 1605470"/>
              <a:gd name="connsiteY177" fmla="*/ 681659 h 6858000"/>
              <a:gd name="connsiteX178" fmla="*/ 234316 w 1605470"/>
              <a:gd name="connsiteY178" fmla="*/ 635218 h 6858000"/>
              <a:gd name="connsiteX179" fmla="*/ 239327 w 1605470"/>
              <a:gd name="connsiteY179" fmla="*/ 613763 h 6858000"/>
              <a:gd name="connsiteX180" fmla="*/ 225269 w 1605470"/>
              <a:gd name="connsiteY180" fmla="*/ 598582 h 6858000"/>
              <a:gd name="connsiteX181" fmla="*/ 224950 w 1605470"/>
              <a:gd name="connsiteY181" fmla="*/ 576846 h 6858000"/>
              <a:gd name="connsiteX182" fmla="*/ 204632 w 1605470"/>
              <a:gd name="connsiteY182" fmla="*/ 553868 h 6858000"/>
              <a:gd name="connsiteX183" fmla="*/ 239317 w 1605470"/>
              <a:gd name="connsiteY183" fmla="*/ 517614 h 6858000"/>
              <a:gd name="connsiteX184" fmla="*/ 201693 w 1605470"/>
              <a:gd name="connsiteY184" fmla="*/ 469651 h 6858000"/>
              <a:gd name="connsiteX185" fmla="*/ 195012 w 1605470"/>
              <a:gd name="connsiteY185" fmla="*/ 448559 h 6858000"/>
              <a:gd name="connsiteX186" fmla="*/ 201434 w 1605470"/>
              <a:gd name="connsiteY186" fmla="*/ 441529 h 6858000"/>
              <a:gd name="connsiteX187" fmla="*/ 200655 w 1605470"/>
              <a:gd name="connsiteY187" fmla="*/ 428927 h 6858000"/>
              <a:gd name="connsiteX188" fmla="*/ 190059 w 1605470"/>
              <a:gd name="connsiteY188" fmla="*/ 430161 h 6858000"/>
              <a:gd name="connsiteX189" fmla="*/ 184450 w 1605470"/>
              <a:gd name="connsiteY189" fmla="*/ 396240 h 6858000"/>
              <a:gd name="connsiteX190" fmla="*/ 146196 w 1605470"/>
              <a:gd name="connsiteY190" fmla="*/ 358810 h 6858000"/>
              <a:gd name="connsiteX191" fmla="*/ 124571 w 1605470"/>
              <a:gd name="connsiteY191" fmla="*/ 302178 h 6858000"/>
              <a:gd name="connsiteX192" fmla="*/ 103243 w 1605470"/>
              <a:gd name="connsiteY192" fmla="*/ 211375 h 6858000"/>
              <a:gd name="connsiteX193" fmla="*/ 94571 w 1605470"/>
              <a:gd name="connsiteY193" fmla="*/ 184179 h 6858000"/>
              <a:gd name="connsiteX194" fmla="*/ 13437 w 1605470"/>
              <a:gd name="connsiteY194" fmla="*/ 19287 h 6858000"/>
              <a:gd name="connsiteX195" fmla="*/ 0 w 1605470"/>
              <a:gd name="connsiteY19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63668 w 1605470"/>
              <a:gd name="connsiteY173" fmla="*/ 751353 h 6858000"/>
              <a:gd name="connsiteX174" fmla="*/ 254540 w 1605470"/>
              <a:gd name="connsiteY174" fmla="*/ 741965 h 6858000"/>
              <a:gd name="connsiteX175" fmla="*/ 252501 w 1605470"/>
              <a:gd name="connsiteY175" fmla="*/ 724635 h 6858000"/>
              <a:gd name="connsiteX176" fmla="*/ 248897 w 1605470"/>
              <a:gd name="connsiteY176" fmla="*/ 681659 h 6858000"/>
              <a:gd name="connsiteX177" fmla="*/ 234316 w 1605470"/>
              <a:gd name="connsiteY177" fmla="*/ 635218 h 6858000"/>
              <a:gd name="connsiteX178" fmla="*/ 239327 w 1605470"/>
              <a:gd name="connsiteY178" fmla="*/ 613763 h 6858000"/>
              <a:gd name="connsiteX179" fmla="*/ 225269 w 1605470"/>
              <a:gd name="connsiteY179" fmla="*/ 598582 h 6858000"/>
              <a:gd name="connsiteX180" fmla="*/ 224950 w 1605470"/>
              <a:gd name="connsiteY180" fmla="*/ 576846 h 6858000"/>
              <a:gd name="connsiteX181" fmla="*/ 204632 w 1605470"/>
              <a:gd name="connsiteY181" fmla="*/ 553868 h 6858000"/>
              <a:gd name="connsiteX182" fmla="*/ 239317 w 1605470"/>
              <a:gd name="connsiteY182" fmla="*/ 517614 h 6858000"/>
              <a:gd name="connsiteX183" fmla="*/ 201693 w 1605470"/>
              <a:gd name="connsiteY183" fmla="*/ 469651 h 6858000"/>
              <a:gd name="connsiteX184" fmla="*/ 195012 w 1605470"/>
              <a:gd name="connsiteY184" fmla="*/ 448559 h 6858000"/>
              <a:gd name="connsiteX185" fmla="*/ 201434 w 1605470"/>
              <a:gd name="connsiteY185" fmla="*/ 441529 h 6858000"/>
              <a:gd name="connsiteX186" fmla="*/ 200655 w 1605470"/>
              <a:gd name="connsiteY186" fmla="*/ 428927 h 6858000"/>
              <a:gd name="connsiteX187" fmla="*/ 190059 w 1605470"/>
              <a:gd name="connsiteY187" fmla="*/ 430161 h 6858000"/>
              <a:gd name="connsiteX188" fmla="*/ 184450 w 1605470"/>
              <a:gd name="connsiteY188" fmla="*/ 396240 h 6858000"/>
              <a:gd name="connsiteX189" fmla="*/ 146196 w 1605470"/>
              <a:gd name="connsiteY189" fmla="*/ 358810 h 6858000"/>
              <a:gd name="connsiteX190" fmla="*/ 124571 w 1605470"/>
              <a:gd name="connsiteY190" fmla="*/ 302178 h 6858000"/>
              <a:gd name="connsiteX191" fmla="*/ 103243 w 1605470"/>
              <a:gd name="connsiteY191" fmla="*/ 211375 h 6858000"/>
              <a:gd name="connsiteX192" fmla="*/ 94571 w 1605470"/>
              <a:gd name="connsiteY192" fmla="*/ 184179 h 6858000"/>
              <a:gd name="connsiteX193" fmla="*/ 13437 w 1605470"/>
              <a:gd name="connsiteY193" fmla="*/ 19287 h 6858000"/>
              <a:gd name="connsiteX194" fmla="*/ 0 w 1605470"/>
              <a:gd name="connsiteY19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01423 w 1605470"/>
              <a:gd name="connsiteY140" fmla="*/ 2249479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6326 w 1605470"/>
              <a:gd name="connsiteY155" fmla="*/ 1428585 h 6858000"/>
              <a:gd name="connsiteX156" fmla="*/ 325799 w 1605470"/>
              <a:gd name="connsiteY156" fmla="*/ 1357181 h 6858000"/>
              <a:gd name="connsiteX157" fmla="*/ 320507 w 1605470"/>
              <a:gd name="connsiteY157" fmla="*/ 1347099 h 6858000"/>
              <a:gd name="connsiteX158" fmla="*/ 335347 w 1605470"/>
              <a:gd name="connsiteY158" fmla="*/ 1334233 h 6858000"/>
              <a:gd name="connsiteX159" fmla="*/ 342792 w 1605470"/>
              <a:gd name="connsiteY159" fmla="*/ 1307086 h 6858000"/>
              <a:gd name="connsiteX160" fmla="*/ 343980 w 1605470"/>
              <a:gd name="connsiteY160" fmla="*/ 1189033 h 6858000"/>
              <a:gd name="connsiteX161" fmla="*/ 348665 w 1605470"/>
              <a:gd name="connsiteY161" fmla="*/ 1168288 h 6858000"/>
              <a:gd name="connsiteX162" fmla="*/ 340947 w 1605470"/>
              <a:gd name="connsiteY162" fmla="*/ 1142577 h 6858000"/>
              <a:gd name="connsiteX163" fmla="*/ 330253 w 1605470"/>
              <a:gd name="connsiteY163" fmla="*/ 1088484 h 6858000"/>
              <a:gd name="connsiteX164" fmla="*/ 314647 w 1605470"/>
              <a:gd name="connsiteY164" fmla="*/ 1053424 h 6858000"/>
              <a:gd name="connsiteX165" fmla="*/ 322906 w 1605470"/>
              <a:gd name="connsiteY165" fmla="*/ 1044367 h 6858000"/>
              <a:gd name="connsiteX166" fmla="*/ 326818 w 1605470"/>
              <a:gd name="connsiteY166" fmla="*/ 1022828 h 6858000"/>
              <a:gd name="connsiteX167" fmla="*/ 320445 w 1605470"/>
              <a:gd name="connsiteY167" fmla="*/ 932283 h 6858000"/>
              <a:gd name="connsiteX168" fmla="*/ 322681 w 1605470"/>
              <a:gd name="connsiteY168" fmla="*/ 915925 h 6858000"/>
              <a:gd name="connsiteX169" fmla="*/ 315310 w 1605470"/>
              <a:gd name="connsiteY169" fmla="*/ 896999 h 6858000"/>
              <a:gd name="connsiteX170" fmla="*/ 284718 w 1605470"/>
              <a:gd name="connsiteY170" fmla="*/ 821517 h 6858000"/>
              <a:gd name="connsiteX171" fmla="*/ 263668 w 1605470"/>
              <a:gd name="connsiteY171" fmla="*/ 751353 h 6858000"/>
              <a:gd name="connsiteX172" fmla="*/ 254540 w 1605470"/>
              <a:gd name="connsiteY172" fmla="*/ 741965 h 6858000"/>
              <a:gd name="connsiteX173" fmla="*/ 252501 w 1605470"/>
              <a:gd name="connsiteY173" fmla="*/ 724635 h 6858000"/>
              <a:gd name="connsiteX174" fmla="*/ 248897 w 1605470"/>
              <a:gd name="connsiteY174" fmla="*/ 681659 h 6858000"/>
              <a:gd name="connsiteX175" fmla="*/ 234316 w 1605470"/>
              <a:gd name="connsiteY175" fmla="*/ 635218 h 6858000"/>
              <a:gd name="connsiteX176" fmla="*/ 239327 w 1605470"/>
              <a:gd name="connsiteY176" fmla="*/ 613763 h 6858000"/>
              <a:gd name="connsiteX177" fmla="*/ 225269 w 1605470"/>
              <a:gd name="connsiteY177" fmla="*/ 598582 h 6858000"/>
              <a:gd name="connsiteX178" fmla="*/ 224950 w 1605470"/>
              <a:gd name="connsiteY178" fmla="*/ 576846 h 6858000"/>
              <a:gd name="connsiteX179" fmla="*/ 204632 w 1605470"/>
              <a:gd name="connsiteY179" fmla="*/ 553868 h 6858000"/>
              <a:gd name="connsiteX180" fmla="*/ 239317 w 1605470"/>
              <a:gd name="connsiteY180" fmla="*/ 517614 h 6858000"/>
              <a:gd name="connsiteX181" fmla="*/ 201693 w 1605470"/>
              <a:gd name="connsiteY181" fmla="*/ 469651 h 6858000"/>
              <a:gd name="connsiteX182" fmla="*/ 195012 w 1605470"/>
              <a:gd name="connsiteY182" fmla="*/ 448559 h 6858000"/>
              <a:gd name="connsiteX183" fmla="*/ 201434 w 1605470"/>
              <a:gd name="connsiteY183" fmla="*/ 441529 h 6858000"/>
              <a:gd name="connsiteX184" fmla="*/ 200655 w 1605470"/>
              <a:gd name="connsiteY184" fmla="*/ 428927 h 6858000"/>
              <a:gd name="connsiteX185" fmla="*/ 190059 w 1605470"/>
              <a:gd name="connsiteY185" fmla="*/ 430161 h 6858000"/>
              <a:gd name="connsiteX186" fmla="*/ 184450 w 1605470"/>
              <a:gd name="connsiteY186" fmla="*/ 396240 h 6858000"/>
              <a:gd name="connsiteX187" fmla="*/ 146196 w 1605470"/>
              <a:gd name="connsiteY187" fmla="*/ 358810 h 6858000"/>
              <a:gd name="connsiteX188" fmla="*/ 124571 w 1605470"/>
              <a:gd name="connsiteY188" fmla="*/ 302178 h 6858000"/>
              <a:gd name="connsiteX189" fmla="*/ 103243 w 1605470"/>
              <a:gd name="connsiteY189" fmla="*/ 211375 h 6858000"/>
              <a:gd name="connsiteX190" fmla="*/ 94571 w 1605470"/>
              <a:gd name="connsiteY190" fmla="*/ 184179 h 6858000"/>
              <a:gd name="connsiteX191" fmla="*/ 13437 w 1605470"/>
              <a:gd name="connsiteY191" fmla="*/ 19287 h 6858000"/>
              <a:gd name="connsiteX192" fmla="*/ 0 w 1605470"/>
              <a:gd name="connsiteY19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2475 w 1605470"/>
              <a:gd name="connsiteY165" fmla="*/ 1002093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36360 w 1605470"/>
              <a:gd name="connsiteY163" fmla="*/ 1045131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42792 w 1605470"/>
              <a:gd name="connsiteY157" fmla="*/ 1307086 h 6858000"/>
              <a:gd name="connsiteX158" fmla="*/ 343980 w 1605470"/>
              <a:gd name="connsiteY158" fmla="*/ 1189033 h 6858000"/>
              <a:gd name="connsiteX159" fmla="*/ 348665 w 1605470"/>
              <a:gd name="connsiteY159" fmla="*/ 1168288 h 6858000"/>
              <a:gd name="connsiteX160" fmla="*/ 340947 w 1605470"/>
              <a:gd name="connsiteY160" fmla="*/ 1142577 h 6858000"/>
              <a:gd name="connsiteX161" fmla="*/ 330253 w 1605470"/>
              <a:gd name="connsiteY161" fmla="*/ 1088484 h 6858000"/>
              <a:gd name="connsiteX162" fmla="*/ 336360 w 1605470"/>
              <a:gd name="connsiteY162" fmla="*/ 1045131 h 6858000"/>
              <a:gd name="connsiteX163" fmla="*/ 322475 w 1605470"/>
              <a:gd name="connsiteY163" fmla="*/ 1002093 h 6858000"/>
              <a:gd name="connsiteX164" fmla="*/ 320445 w 1605470"/>
              <a:gd name="connsiteY164" fmla="*/ 932283 h 6858000"/>
              <a:gd name="connsiteX165" fmla="*/ 322681 w 1605470"/>
              <a:gd name="connsiteY165" fmla="*/ 915925 h 6858000"/>
              <a:gd name="connsiteX166" fmla="*/ 315310 w 1605470"/>
              <a:gd name="connsiteY166" fmla="*/ 896999 h 6858000"/>
              <a:gd name="connsiteX167" fmla="*/ 284718 w 1605470"/>
              <a:gd name="connsiteY167" fmla="*/ 821517 h 6858000"/>
              <a:gd name="connsiteX168" fmla="*/ 263668 w 1605470"/>
              <a:gd name="connsiteY168" fmla="*/ 751353 h 6858000"/>
              <a:gd name="connsiteX169" fmla="*/ 254540 w 1605470"/>
              <a:gd name="connsiteY169" fmla="*/ 741965 h 6858000"/>
              <a:gd name="connsiteX170" fmla="*/ 252501 w 1605470"/>
              <a:gd name="connsiteY170" fmla="*/ 724635 h 6858000"/>
              <a:gd name="connsiteX171" fmla="*/ 248897 w 1605470"/>
              <a:gd name="connsiteY171" fmla="*/ 681659 h 6858000"/>
              <a:gd name="connsiteX172" fmla="*/ 234316 w 1605470"/>
              <a:gd name="connsiteY172" fmla="*/ 635218 h 6858000"/>
              <a:gd name="connsiteX173" fmla="*/ 239327 w 1605470"/>
              <a:gd name="connsiteY173" fmla="*/ 613763 h 6858000"/>
              <a:gd name="connsiteX174" fmla="*/ 225269 w 1605470"/>
              <a:gd name="connsiteY174" fmla="*/ 598582 h 6858000"/>
              <a:gd name="connsiteX175" fmla="*/ 224950 w 1605470"/>
              <a:gd name="connsiteY175" fmla="*/ 576846 h 6858000"/>
              <a:gd name="connsiteX176" fmla="*/ 204632 w 1605470"/>
              <a:gd name="connsiteY176" fmla="*/ 553868 h 6858000"/>
              <a:gd name="connsiteX177" fmla="*/ 239317 w 1605470"/>
              <a:gd name="connsiteY177" fmla="*/ 517614 h 6858000"/>
              <a:gd name="connsiteX178" fmla="*/ 201693 w 1605470"/>
              <a:gd name="connsiteY178" fmla="*/ 469651 h 6858000"/>
              <a:gd name="connsiteX179" fmla="*/ 195012 w 1605470"/>
              <a:gd name="connsiteY179" fmla="*/ 448559 h 6858000"/>
              <a:gd name="connsiteX180" fmla="*/ 201434 w 1605470"/>
              <a:gd name="connsiteY180" fmla="*/ 441529 h 6858000"/>
              <a:gd name="connsiteX181" fmla="*/ 200655 w 1605470"/>
              <a:gd name="connsiteY181" fmla="*/ 428927 h 6858000"/>
              <a:gd name="connsiteX182" fmla="*/ 190059 w 1605470"/>
              <a:gd name="connsiteY182" fmla="*/ 430161 h 6858000"/>
              <a:gd name="connsiteX183" fmla="*/ 184450 w 1605470"/>
              <a:gd name="connsiteY183" fmla="*/ 396240 h 6858000"/>
              <a:gd name="connsiteX184" fmla="*/ 146196 w 1605470"/>
              <a:gd name="connsiteY184" fmla="*/ 358810 h 6858000"/>
              <a:gd name="connsiteX185" fmla="*/ 124571 w 1605470"/>
              <a:gd name="connsiteY185" fmla="*/ 302178 h 6858000"/>
              <a:gd name="connsiteX186" fmla="*/ 103243 w 1605470"/>
              <a:gd name="connsiteY186" fmla="*/ 211375 h 6858000"/>
              <a:gd name="connsiteX187" fmla="*/ 94571 w 1605470"/>
              <a:gd name="connsiteY187" fmla="*/ 184179 h 6858000"/>
              <a:gd name="connsiteX188" fmla="*/ 13437 w 1605470"/>
              <a:gd name="connsiteY188" fmla="*/ 19287 h 6858000"/>
              <a:gd name="connsiteX189" fmla="*/ 0 w 1605470"/>
              <a:gd name="connsiteY18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632 w 1605470"/>
              <a:gd name="connsiteY174" fmla="*/ 553868 h 6858000"/>
              <a:gd name="connsiteX175" fmla="*/ 239317 w 1605470"/>
              <a:gd name="connsiteY175" fmla="*/ 517614 h 6858000"/>
              <a:gd name="connsiteX176" fmla="*/ 201693 w 1605470"/>
              <a:gd name="connsiteY176" fmla="*/ 469651 h 6858000"/>
              <a:gd name="connsiteX177" fmla="*/ 195012 w 1605470"/>
              <a:gd name="connsiteY177" fmla="*/ 448559 h 6858000"/>
              <a:gd name="connsiteX178" fmla="*/ 201434 w 1605470"/>
              <a:gd name="connsiteY178" fmla="*/ 441529 h 6858000"/>
              <a:gd name="connsiteX179" fmla="*/ 200655 w 1605470"/>
              <a:gd name="connsiteY179" fmla="*/ 428927 h 6858000"/>
              <a:gd name="connsiteX180" fmla="*/ 190059 w 1605470"/>
              <a:gd name="connsiteY180" fmla="*/ 430161 h 6858000"/>
              <a:gd name="connsiteX181" fmla="*/ 184450 w 1605470"/>
              <a:gd name="connsiteY181" fmla="*/ 396240 h 6858000"/>
              <a:gd name="connsiteX182" fmla="*/ 146196 w 1605470"/>
              <a:gd name="connsiteY182" fmla="*/ 358810 h 6858000"/>
              <a:gd name="connsiteX183" fmla="*/ 124571 w 1605470"/>
              <a:gd name="connsiteY183" fmla="*/ 302178 h 6858000"/>
              <a:gd name="connsiteX184" fmla="*/ 103243 w 1605470"/>
              <a:gd name="connsiteY184" fmla="*/ 211375 h 6858000"/>
              <a:gd name="connsiteX185" fmla="*/ 94571 w 1605470"/>
              <a:gd name="connsiteY185" fmla="*/ 184179 h 6858000"/>
              <a:gd name="connsiteX186" fmla="*/ 13437 w 1605470"/>
              <a:gd name="connsiteY186" fmla="*/ 19287 h 6858000"/>
              <a:gd name="connsiteX187" fmla="*/ 0 w 1605470"/>
              <a:gd name="connsiteY18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46196 w 1605470"/>
              <a:gd name="connsiteY181" fmla="*/ 358810 h 6858000"/>
              <a:gd name="connsiteX182" fmla="*/ 124571 w 1605470"/>
              <a:gd name="connsiteY182" fmla="*/ 302178 h 6858000"/>
              <a:gd name="connsiteX183" fmla="*/ 103243 w 1605470"/>
              <a:gd name="connsiteY183" fmla="*/ 211375 h 6858000"/>
              <a:gd name="connsiteX184" fmla="*/ 94571 w 1605470"/>
              <a:gd name="connsiteY184" fmla="*/ 184179 h 6858000"/>
              <a:gd name="connsiteX185" fmla="*/ 13437 w 1605470"/>
              <a:gd name="connsiteY185" fmla="*/ 19287 h 6858000"/>
              <a:gd name="connsiteX186" fmla="*/ 0 w 1605470"/>
              <a:gd name="connsiteY18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576 w 1605470"/>
              <a:gd name="connsiteY174" fmla="*/ 530055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0868 w 1605470"/>
              <a:gd name="connsiteY81" fmla="*/ 4048827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19207 w 1605470"/>
              <a:gd name="connsiteY93" fmla="*/ 3813873 h 6858000"/>
              <a:gd name="connsiteX94" fmla="*/ 718632 w 1605470"/>
              <a:gd name="connsiteY94" fmla="*/ 3806161 h 6858000"/>
              <a:gd name="connsiteX95" fmla="*/ 718939 w 1605470"/>
              <a:gd name="connsiteY95" fmla="*/ 3805957 h 6858000"/>
              <a:gd name="connsiteX96" fmla="*/ 718966 w 1605470"/>
              <a:gd name="connsiteY96" fmla="*/ 3797724 h 6858000"/>
              <a:gd name="connsiteX97" fmla="*/ 717581 w 1605470"/>
              <a:gd name="connsiteY97" fmla="*/ 3792098 h 6858000"/>
              <a:gd name="connsiteX98" fmla="*/ 716465 w 1605470"/>
              <a:gd name="connsiteY98" fmla="*/ 3777135 h 6858000"/>
              <a:gd name="connsiteX99" fmla="*/ 718198 w 1605470"/>
              <a:gd name="connsiteY99" fmla="*/ 3771656 h 6858000"/>
              <a:gd name="connsiteX100" fmla="*/ 721941 w 1605470"/>
              <a:gd name="connsiteY100" fmla="*/ 3769007 h 6858000"/>
              <a:gd name="connsiteX101" fmla="*/ 721407 w 1605470"/>
              <a:gd name="connsiteY101" fmla="*/ 3767709 h 6858000"/>
              <a:gd name="connsiteX102" fmla="*/ 730103 w 1605470"/>
              <a:gd name="connsiteY102" fmla="*/ 3738082 h 6858000"/>
              <a:gd name="connsiteX103" fmla="*/ 737449 w 1605470"/>
              <a:gd name="connsiteY103" fmla="*/ 3673397 h 6858000"/>
              <a:gd name="connsiteX104" fmla="*/ 736745 w 1605470"/>
              <a:gd name="connsiteY104" fmla="*/ 3637109 h 6858000"/>
              <a:gd name="connsiteX105" fmla="*/ 740188 w 1605470"/>
              <a:gd name="connsiteY105" fmla="*/ 3536883 h 6858000"/>
              <a:gd name="connsiteX106" fmla="*/ 747726 w 1605470"/>
              <a:gd name="connsiteY106" fmla="*/ 3435652 h 6858000"/>
              <a:gd name="connsiteX107" fmla="*/ 774383 w 1605470"/>
              <a:gd name="connsiteY107" fmla="*/ 3381564 h 6858000"/>
              <a:gd name="connsiteX108" fmla="*/ 774870 w 1605470"/>
              <a:gd name="connsiteY108" fmla="*/ 3375761 h 6858000"/>
              <a:gd name="connsiteX109" fmla="*/ 770510 w 1605470"/>
              <a:gd name="connsiteY109" fmla="*/ 3361844 h 6858000"/>
              <a:gd name="connsiteX110" fmla="*/ 767933 w 1605470"/>
              <a:gd name="connsiteY110" fmla="*/ 3356929 h 6858000"/>
              <a:gd name="connsiteX111" fmla="*/ 766158 w 1605470"/>
              <a:gd name="connsiteY111" fmla="*/ 3349058 h 6858000"/>
              <a:gd name="connsiteX112" fmla="*/ 766414 w 1605470"/>
              <a:gd name="connsiteY112" fmla="*/ 3348763 h 6858000"/>
              <a:gd name="connsiteX113" fmla="*/ 764166 w 1605470"/>
              <a:gd name="connsiteY113" fmla="*/ 3341588 h 6858000"/>
              <a:gd name="connsiteX114" fmla="*/ 749397 w 1605470"/>
              <a:gd name="connsiteY114" fmla="*/ 3307769 h 6858000"/>
              <a:gd name="connsiteX115" fmla="*/ 766960 w 1605470"/>
              <a:gd name="connsiteY115" fmla="*/ 3250522 h 6858000"/>
              <a:gd name="connsiteX116" fmla="*/ 767385 w 1605470"/>
              <a:gd name="connsiteY116" fmla="*/ 3229163 h 6858000"/>
              <a:gd name="connsiteX117" fmla="*/ 769208 w 1605470"/>
              <a:gd name="connsiteY117" fmla="*/ 3217217 h 6858000"/>
              <a:gd name="connsiteX118" fmla="*/ 770350 w 1605470"/>
              <a:gd name="connsiteY118" fmla="*/ 3216125 h 6858000"/>
              <a:gd name="connsiteX119" fmla="*/ 756043 w 1605470"/>
              <a:gd name="connsiteY119" fmla="*/ 3183755 h 6858000"/>
              <a:gd name="connsiteX120" fmla="*/ 756544 w 1605470"/>
              <a:gd name="connsiteY120" fmla="*/ 3178642 h 6858000"/>
              <a:gd name="connsiteX121" fmla="*/ 744144 w 1605470"/>
              <a:gd name="connsiteY121" fmla="*/ 3158586 h 6858000"/>
              <a:gd name="connsiteX122" fmla="*/ 739378 w 1605470"/>
              <a:gd name="connsiteY122" fmla="*/ 3147669 h 6858000"/>
              <a:gd name="connsiteX123" fmla="*/ 734648 w 1605470"/>
              <a:gd name="connsiteY123" fmla="*/ 3145733 h 6858000"/>
              <a:gd name="connsiteX124" fmla="*/ 729329 w 1605470"/>
              <a:gd name="connsiteY124" fmla="*/ 3129034 h 6858000"/>
              <a:gd name="connsiteX125" fmla="*/ 729994 w 1605470"/>
              <a:gd name="connsiteY125" fmla="*/ 3126682 h 6858000"/>
              <a:gd name="connsiteX126" fmla="*/ 720862 w 1605470"/>
              <a:gd name="connsiteY126" fmla="*/ 3114519 h 6858000"/>
              <a:gd name="connsiteX127" fmla="*/ 707471 w 1605470"/>
              <a:gd name="connsiteY127" fmla="*/ 3106272 h 6858000"/>
              <a:gd name="connsiteX128" fmla="*/ 680201 w 1605470"/>
              <a:gd name="connsiteY128" fmla="*/ 2958185 h 6858000"/>
              <a:gd name="connsiteX129" fmla="*/ 622815 w 1605470"/>
              <a:gd name="connsiteY129" fmla="*/ 2762989 h 6858000"/>
              <a:gd name="connsiteX130" fmla="*/ 571733 w 1605470"/>
              <a:gd name="connsiteY130" fmla="*/ 2554718 h 6858000"/>
              <a:gd name="connsiteX131" fmla="*/ 551827 w 1605470"/>
              <a:gd name="connsiteY131" fmla="*/ 2485734 h 6858000"/>
              <a:gd name="connsiteX132" fmla="*/ 542550 w 1605470"/>
              <a:gd name="connsiteY132" fmla="*/ 2447068 h 6858000"/>
              <a:gd name="connsiteX133" fmla="*/ 529511 w 1605470"/>
              <a:gd name="connsiteY133" fmla="*/ 2425819 h 6858000"/>
              <a:gd name="connsiteX134" fmla="*/ 528878 w 1605470"/>
              <a:gd name="connsiteY134" fmla="*/ 2408971 h 6858000"/>
              <a:gd name="connsiteX135" fmla="*/ 535510 w 1605470"/>
              <a:gd name="connsiteY135" fmla="*/ 2402874 h 6858000"/>
              <a:gd name="connsiteX136" fmla="*/ 538122 w 1605470"/>
              <a:gd name="connsiteY136" fmla="*/ 2381443 h 6858000"/>
              <a:gd name="connsiteX137" fmla="*/ 514451 w 1605470"/>
              <a:gd name="connsiteY137" fmla="*/ 2261920 h 6858000"/>
              <a:gd name="connsiteX138" fmla="*/ 486968 w 1605470"/>
              <a:gd name="connsiteY138" fmla="*/ 2182937 h 6858000"/>
              <a:gd name="connsiteX139" fmla="*/ 488555 w 1605470"/>
              <a:gd name="connsiteY139" fmla="*/ 2155135 h 6858000"/>
              <a:gd name="connsiteX140" fmla="*/ 486013 w 1605470"/>
              <a:gd name="connsiteY140" fmla="*/ 2118008 h 6858000"/>
              <a:gd name="connsiteX141" fmla="*/ 487006 w 1605470"/>
              <a:gd name="connsiteY141" fmla="*/ 2050531 h 6858000"/>
              <a:gd name="connsiteX142" fmla="*/ 478812 w 1605470"/>
              <a:gd name="connsiteY142" fmla="*/ 1963269 h 6858000"/>
              <a:gd name="connsiteX143" fmla="*/ 442619 w 1605470"/>
              <a:gd name="connsiteY143" fmla="*/ 1910499 h 6858000"/>
              <a:gd name="connsiteX144" fmla="*/ 446785 w 1605470"/>
              <a:gd name="connsiteY144" fmla="*/ 1903212 h 6858000"/>
              <a:gd name="connsiteX145" fmla="*/ 436547 w 1605470"/>
              <a:gd name="connsiteY145" fmla="*/ 1861531 h 6858000"/>
              <a:gd name="connsiteX146" fmla="*/ 390346 w 1605470"/>
              <a:gd name="connsiteY146" fmla="*/ 1732919 h 6858000"/>
              <a:gd name="connsiteX147" fmla="*/ 362657 w 1605470"/>
              <a:gd name="connsiteY147" fmla="*/ 1663540 h 6858000"/>
              <a:gd name="connsiteX148" fmla="*/ 361783 w 1605470"/>
              <a:gd name="connsiteY148" fmla="*/ 1615777 h 6858000"/>
              <a:gd name="connsiteX149" fmla="*/ 342578 w 1605470"/>
              <a:gd name="connsiteY149" fmla="*/ 1563678 h 6858000"/>
              <a:gd name="connsiteX150" fmla="*/ 355658 w 1605470"/>
              <a:gd name="connsiteY150" fmla="*/ 1519474 h 6858000"/>
              <a:gd name="connsiteX151" fmla="*/ 348400 w 1605470"/>
              <a:gd name="connsiteY151" fmla="*/ 1477995 h 6858000"/>
              <a:gd name="connsiteX152" fmla="*/ 334485 w 1605470"/>
              <a:gd name="connsiteY152" fmla="*/ 1373769 h 6858000"/>
              <a:gd name="connsiteX153" fmla="*/ 342792 w 1605470"/>
              <a:gd name="connsiteY153" fmla="*/ 1307086 h 6858000"/>
              <a:gd name="connsiteX154" fmla="*/ 343980 w 1605470"/>
              <a:gd name="connsiteY154" fmla="*/ 1189033 h 6858000"/>
              <a:gd name="connsiteX155" fmla="*/ 348665 w 1605470"/>
              <a:gd name="connsiteY155" fmla="*/ 1168288 h 6858000"/>
              <a:gd name="connsiteX156" fmla="*/ 340947 w 1605470"/>
              <a:gd name="connsiteY156" fmla="*/ 1142577 h 6858000"/>
              <a:gd name="connsiteX157" fmla="*/ 330253 w 1605470"/>
              <a:gd name="connsiteY157" fmla="*/ 1088484 h 6858000"/>
              <a:gd name="connsiteX158" fmla="*/ 318989 w 1605470"/>
              <a:gd name="connsiteY158" fmla="*/ 1016103 h 6858000"/>
              <a:gd name="connsiteX159" fmla="*/ 320445 w 1605470"/>
              <a:gd name="connsiteY159" fmla="*/ 932283 h 6858000"/>
              <a:gd name="connsiteX160" fmla="*/ 322681 w 1605470"/>
              <a:gd name="connsiteY160" fmla="*/ 915925 h 6858000"/>
              <a:gd name="connsiteX161" fmla="*/ 315310 w 1605470"/>
              <a:gd name="connsiteY161" fmla="*/ 896999 h 6858000"/>
              <a:gd name="connsiteX162" fmla="*/ 284718 w 1605470"/>
              <a:gd name="connsiteY162" fmla="*/ 821517 h 6858000"/>
              <a:gd name="connsiteX163" fmla="*/ 263668 w 1605470"/>
              <a:gd name="connsiteY163" fmla="*/ 751353 h 6858000"/>
              <a:gd name="connsiteX164" fmla="*/ 263226 w 1605470"/>
              <a:gd name="connsiteY164" fmla="*/ 721230 h 6858000"/>
              <a:gd name="connsiteX165" fmla="*/ 248897 w 1605470"/>
              <a:gd name="connsiteY165" fmla="*/ 681659 h 6858000"/>
              <a:gd name="connsiteX166" fmla="*/ 234316 w 1605470"/>
              <a:gd name="connsiteY166" fmla="*/ 635218 h 6858000"/>
              <a:gd name="connsiteX167" fmla="*/ 239327 w 1605470"/>
              <a:gd name="connsiteY167" fmla="*/ 613763 h 6858000"/>
              <a:gd name="connsiteX168" fmla="*/ 225269 w 1605470"/>
              <a:gd name="connsiteY168" fmla="*/ 598582 h 6858000"/>
              <a:gd name="connsiteX169" fmla="*/ 224950 w 1605470"/>
              <a:gd name="connsiteY169" fmla="*/ 576846 h 6858000"/>
              <a:gd name="connsiteX170" fmla="*/ 204576 w 1605470"/>
              <a:gd name="connsiteY170" fmla="*/ 530055 h 6858000"/>
              <a:gd name="connsiteX171" fmla="*/ 219064 w 1605470"/>
              <a:gd name="connsiteY171" fmla="*/ 469651 h 6858000"/>
              <a:gd name="connsiteX172" fmla="*/ 195012 w 1605470"/>
              <a:gd name="connsiteY172" fmla="*/ 448559 h 6858000"/>
              <a:gd name="connsiteX173" fmla="*/ 201434 w 1605470"/>
              <a:gd name="connsiteY173" fmla="*/ 441529 h 6858000"/>
              <a:gd name="connsiteX174" fmla="*/ 200655 w 1605470"/>
              <a:gd name="connsiteY174" fmla="*/ 428927 h 6858000"/>
              <a:gd name="connsiteX175" fmla="*/ 190059 w 1605470"/>
              <a:gd name="connsiteY175" fmla="*/ 430161 h 6858000"/>
              <a:gd name="connsiteX176" fmla="*/ 167079 w 1605470"/>
              <a:gd name="connsiteY176" fmla="*/ 367211 h 6858000"/>
              <a:gd name="connsiteX177" fmla="*/ 124571 w 1605470"/>
              <a:gd name="connsiteY177" fmla="*/ 302178 h 6858000"/>
              <a:gd name="connsiteX178" fmla="*/ 103243 w 1605470"/>
              <a:gd name="connsiteY178" fmla="*/ 211375 h 6858000"/>
              <a:gd name="connsiteX179" fmla="*/ 94571 w 1605470"/>
              <a:gd name="connsiteY179" fmla="*/ 184179 h 6858000"/>
              <a:gd name="connsiteX180" fmla="*/ 13437 w 1605470"/>
              <a:gd name="connsiteY180" fmla="*/ 19287 h 6858000"/>
              <a:gd name="connsiteX181" fmla="*/ 0 w 1605470"/>
              <a:gd name="connsiteY18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47700 w 1605470"/>
              <a:gd name="connsiteY75" fmla="*/ 4690749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935 w 1605470"/>
              <a:gd name="connsiteY68" fmla="*/ 4821504 h 6858000"/>
              <a:gd name="connsiteX69" fmla="*/ 732118 w 1605470"/>
              <a:gd name="connsiteY69" fmla="*/ 4801535 h 6858000"/>
              <a:gd name="connsiteX70" fmla="*/ 739787 w 1605470"/>
              <a:gd name="connsiteY70" fmla="*/ 4797794 h 6858000"/>
              <a:gd name="connsiteX71" fmla="*/ 741081 w 1605470"/>
              <a:gd name="connsiteY71" fmla="*/ 4784526 h 6858000"/>
              <a:gd name="connsiteX72" fmla="*/ 742865 w 1605470"/>
              <a:gd name="connsiteY72" fmla="*/ 4781211 h 6858000"/>
              <a:gd name="connsiteX73" fmla="*/ 751652 w 1605470"/>
              <a:gd name="connsiteY73" fmla="*/ 4761984 h 6858000"/>
              <a:gd name="connsiteX74" fmla="*/ 747700 w 1605470"/>
              <a:gd name="connsiteY74" fmla="*/ 4690749 h 6858000"/>
              <a:gd name="connsiteX75" fmla="*/ 743180 w 1605470"/>
              <a:gd name="connsiteY75" fmla="*/ 4613201 h 6858000"/>
              <a:gd name="connsiteX76" fmla="*/ 738263 w 1605470"/>
              <a:gd name="connsiteY76" fmla="*/ 4444346 h 6858000"/>
              <a:gd name="connsiteX77" fmla="*/ 756542 w 1605470"/>
              <a:gd name="connsiteY77" fmla="*/ 4350346 h 6858000"/>
              <a:gd name="connsiteX78" fmla="*/ 715481 w 1605470"/>
              <a:gd name="connsiteY78" fmla="*/ 4214165 h 6858000"/>
              <a:gd name="connsiteX79" fmla="*/ 719554 w 1605470"/>
              <a:gd name="connsiteY79" fmla="*/ 4090296 h 6858000"/>
              <a:gd name="connsiteX80" fmla="*/ 704810 w 1605470"/>
              <a:gd name="connsiteY80" fmla="*/ 4033999 h 6858000"/>
              <a:gd name="connsiteX81" fmla="*/ 705959 w 1605470"/>
              <a:gd name="connsiteY81" fmla="*/ 4031933 h 6858000"/>
              <a:gd name="connsiteX82" fmla="*/ 704535 w 1605470"/>
              <a:gd name="connsiteY82" fmla="*/ 4013953 h 6858000"/>
              <a:gd name="connsiteX83" fmla="*/ 700443 w 1605470"/>
              <a:gd name="connsiteY83" fmla="*/ 4010511 h 6858000"/>
              <a:gd name="connsiteX84" fmla="*/ 698282 w 1605470"/>
              <a:gd name="connsiteY84" fmla="*/ 3998331 h 6858000"/>
              <a:gd name="connsiteX85" fmla="*/ 690830 w 1605470"/>
              <a:gd name="connsiteY85" fmla="*/ 3974753 h 6858000"/>
              <a:gd name="connsiteX86" fmla="*/ 692428 w 1605470"/>
              <a:gd name="connsiteY86" fmla="*/ 3969950 h 6858000"/>
              <a:gd name="connsiteX87" fmla="*/ 685850 w 1605470"/>
              <a:gd name="connsiteY87" fmla="*/ 3933779 h 6858000"/>
              <a:gd name="connsiteX88" fmla="*/ 687181 w 1605470"/>
              <a:gd name="connsiteY88" fmla="*/ 3933093 h 6858000"/>
              <a:gd name="connsiteX89" fmla="*/ 691535 w 1605470"/>
              <a:gd name="connsiteY89" fmla="*/ 3922082 h 6858000"/>
              <a:gd name="connsiteX90" fmla="*/ 696613 w 1605470"/>
              <a:gd name="connsiteY90" fmla="*/ 3901461 h 6858000"/>
              <a:gd name="connsiteX91" fmla="*/ 719207 w 1605470"/>
              <a:gd name="connsiteY91" fmla="*/ 3813873 h 6858000"/>
              <a:gd name="connsiteX92" fmla="*/ 718632 w 1605470"/>
              <a:gd name="connsiteY92" fmla="*/ 3806161 h 6858000"/>
              <a:gd name="connsiteX93" fmla="*/ 718939 w 1605470"/>
              <a:gd name="connsiteY93" fmla="*/ 3805957 h 6858000"/>
              <a:gd name="connsiteX94" fmla="*/ 718966 w 1605470"/>
              <a:gd name="connsiteY94" fmla="*/ 3797724 h 6858000"/>
              <a:gd name="connsiteX95" fmla="*/ 717581 w 1605470"/>
              <a:gd name="connsiteY95" fmla="*/ 3792098 h 6858000"/>
              <a:gd name="connsiteX96" fmla="*/ 716465 w 1605470"/>
              <a:gd name="connsiteY96" fmla="*/ 3777135 h 6858000"/>
              <a:gd name="connsiteX97" fmla="*/ 718198 w 1605470"/>
              <a:gd name="connsiteY97" fmla="*/ 3771656 h 6858000"/>
              <a:gd name="connsiteX98" fmla="*/ 721941 w 1605470"/>
              <a:gd name="connsiteY98" fmla="*/ 3769007 h 6858000"/>
              <a:gd name="connsiteX99" fmla="*/ 721407 w 1605470"/>
              <a:gd name="connsiteY99" fmla="*/ 3767709 h 6858000"/>
              <a:gd name="connsiteX100" fmla="*/ 730103 w 1605470"/>
              <a:gd name="connsiteY100" fmla="*/ 3738082 h 6858000"/>
              <a:gd name="connsiteX101" fmla="*/ 737449 w 1605470"/>
              <a:gd name="connsiteY101" fmla="*/ 3673397 h 6858000"/>
              <a:gd name="connsiteX102" fmla="*/ 736745 w 1605470"/>
              <a:gd name="connsiteY102" fmla="*/ 3637109 h 6858000"/>
              <a:gd name="connsiteX103" fmla="*/ 740188 w 1605470"/>
              <a:gd name="connsiteY103" fmla="*/ 3536883 h 6858000"/>
              <a:gd name="connsiteX104" fmla="*/ 747726 w 1605470"/>
              <a:gd name="connsiteY104" fmla="*/ 3435652 h 6858000"/>
              <a:gd name="connsiteX105" fmla="*/ 774383 w 1605470"/>
              <a:gd name="connsiteY105" fmla="*/ 3381564 h 6858000"/>
              <a:gd name="connsiteX106" fmla="*/ 774870 w 1605470"/>
              <a:gd name="connsiteY106" fmla="*/ 3375761 h 6858000"/>
              <a:gd name="connsiteX107" fmla="*/ 770510 w 1605470"/>
              <a:gd name="connsiteY107" fmla="*/ 3361844 h 6858000"/>
              <a:gd name="connsiteX108" fmla="*/ 767933 w 1605470"/>
              <a:gd name="connsiteY108" fmla="*/ 3356929 h 6858000"/>
              <a:gd name="connsiteX109" fmla="*/ 766158 w 1605470"/>
              <a:gd name="connsiteY109" fmla="*/ 3349058 h 6858000"/>
              <a:gd name="connsiteX110" fmla="*/ 766414 w 1605470"/>
              <a:gd name="connsiteY110" fmla="*/ 3348763 h 6858000"/>
              <a:gd name="connsiteX111" fmla="*/ 764166 w 1605470"/>
              <a:gd name="connsiteY111" fmla="*/ 3341588 h 6858000"/>
              <a:gd name="connsiteX112" fmla="*/ 749397 w 1605470"/>
              <a:gd name="connsiteY112" fmla="*/ 3307769 h 6858000"/>
              <a:gd name="connsiteX113" fmla="*/ 766960 w 1605470"/>
              <a:gd name="connsiteY113" fmla="*/ 3250522 h 6858000"/>
              <a:gd name="connsiteX114" fmla="*/ 767385 w 1605470"/>
              <a:gd name="connsiteY114" fmla="*/ 3229163 h 6858000"/>
              <a:gd name="connsiteX115" fmla="*/ 769208 w 1605470"/>
              <a:gd name="connsiteY115" fmla="*/ 3217217 h 6858000"/>
              <a:gd name="connsiteX116" fmla="*/ 770350 w 1605470"/>
              <a:gd name="connsiteY116" fmla="*/ 3216125 h 6858000"/>
              <a:gd name="connsiteX117" fmla="*/ 756043 w 1605470"/>
              <a:gd name="connsiteY117" fmla="*/ 3183755 h 6858000"/>
              <a:gd name="connsiteX118" fmla="*/ 756544 w 1605470"/>
              <a:gd name="connsiteY118" fmla="*/ 3178642 h 6858000"/>
              <a:gd name="connsiteX119" fmla="*/ 744144 w 1605470"/>
              <a:gd name="connsiteY119" fmla="*/ 3158586 h 6858000"/>
              <a:gd name="connsiteX120" fmla="*/ 739378 w 1605470"/>
              <a:gd name="connsiteY120" fmla="*/ 3147669 h 6858000"/>
              <a:gd name="connsiteX121" fmla="*/ 734648 w 1605470"/>
              <a:gd name="connsiteY121" fmla="*/ 3145733 h 6858000"/>
              <a:gd name="connsiteX122" fmla="*/ 729329 w 1605470"/>
              <a:gd name="connsiteY122" fmla="*/ 3129034 h 6858000"/>
              <a:gd name="connsiteX123" fmla="*/ 729994 w 1605470"/>
              <a:gd name="connsiteY123" fmla="*/ 3126682 h 6858000"/>
              <a:gd name="connsiteX124" fmla="*/ 720862 w 1605470"/>
              <a:gd name="connsiteY124" fmla="*/ 3114519 h 6858000"/>
              <a:gd name="connsiteX125" fmla="*/ 707471 w 1605470"/>
              <a:gd name="connsiteY125" fmla="*/ 3106272 h 6858000"/>
              <a:gd name="connsiteX126" fmla="*/ 680201 w 1605470"/>
              <a:gd name="connsiteY126" fmla="*/ 2958185 h 6858000"/>
              <a:gd name="connsiteX127" fmla="*/ 622815 w 1605470"/>
              <a:gd name="connsiteY127" fmla="*/ 2762989 h 6858000"/>
              <a:gd name="connsiteX128" fmla="*/ 571733 w 1605470"/>
              <a:gd name="connsiteY128" fmla="*/ 2554718 h 6858000"/>
              <a:gd name="connsiteX129" fmla="*/ 551827 w 1605470"/>
              <a:gd name="connsiteY129" fmla="*/ 2485734 h 6858000"/>
              <a:gd name="connsiteX130" fmla="*/ 542550 w 1605470"/>
              <a:gd name="connsiteY130" fmla="*/ 2447068 h 6858000"/>
              <a:gd name="connsiteX131" fmla="*/ 529511 w 1605470"/>
              <a:gd name="connsiteY131" fmla="*/ 2425819 h 6858000"/>
              <a:gd name="connsiteX132" fmla="*/ 528878 w 1605470"/>
              <a:gd name="connsiteY132" fmla="*/ 2408971 h 6858000"/>
              <a:gd name="connsiteX133" fmla="*/ 535510 w 1605470"/>
              <a:gd name="connsiteY133" fmla="*/ 2402874 h 6858000"/>
              <a:gd name="connsiteX134" fmla="*/ 538122 w 1605470"/>
              <a:gd name="connsiteY134" fmla="*/ 2381443 h 6858000"/>
              <a:gd name="connsiteX135" fmla="*/ 514451 w 1605470"/>
              <a:gd name="connsiteY135" fmla="*/ 2261920 h 6858000"/>
              <a:gd name="connsiteX136" fmla="*/ 486968 w 1605470"/>
              <a:gd name="connsiteY136" fmla="*/ 2182937 h 6858000"/>
              <a:gd name="connsiteX137" fmla="*/ 488555 w 1605470"/>
              <a:gd name="connsiteY137" fmla="*/ 2155135 h 6858000"/>
              <a:gd name="connsiteX138" fmla="*/ 486013 w 1605470"/>
              <a:gd name="connsiteY138" fmla="*/ 2118008 h 6858000"/>
              <a:gd name="connsiteX139" fmla="*/ 487006 w 1605470"/>
              <a:gd name="connsiteY139" fmla="*/ 2050531 h 6858000"/>
              <a:gd name="connsiteX140" fmla="*/ 478812 w 1605470"/>
              <a:gd name="connsiteY140" fmla="*/ 1963269 h 6858000"/>
              <a:gd name="connsiteX141" fmla="*/ 442619 w 1605470"/>
              <a:gd name="connsiteY141" fmla="*/ 1910499 h 6858000"/>
              <a:gd name="connsiteX142" fmla="*/ 446785 w 1605470"/>
              <a:gd name="connsiteY142" fmla="*/ 1903212 h 6858000"/>
              <a:gd name="connsiteX143" fmla="*/ 436547 w 1605470"/>
              <a:gd name="connsiteY143" fmla="*/ 1861531 h 6858000"/>
              <a:gd name="connsiteX144" fmla="*/ 390346 w 1605470"/>
              <a:gd name="connsiteY144" fmla="*/ 1732919 h 6858000"/>
              <a:gd name="connsiteX145" fmla="*/ 362657 w 1605470"/>
              <a:gd name="connsiteY145" fmla="*/ 1663540 h 6858000"/>
              <a:gd name="connsiteX146" fmla="*/ 361783 w 1605470"/>
              <a:gd name="connsiteY146" fmla="*/ 1615777 h 6858000"/>
              <a:gd name="connsiteX147" fmla="*/ 342578 w 1605470"/>
              <a:gd name="connsiteY147" fmla="*/ 1563678 h 6858000"/>
              <a:gd name="connsiteX148" fmla="*/ 355658 w 1605470"/>
              <a:gd name="connsiteY148" fmla="*/ 1519474 h 6858000"/>
              <a:gd name="connsiteX149" fmla="*/ 348400 w 1605470"/>
              <a:gd name="connsiteY149" fmla="*/ 1477995 h 6858000"/>
              <a:gd name="connsiteX150" fmla="*/ 334485 w 1605470"/>
              <a:gd name="connsiteY150" fmla="*/ 1373769 h 6858000"/>
              <a:gd name="connsiteX151" fmla="*/ 342792 w 1605470"/>
              <a:gd name="connsiteY151" fmla="*/ 1307086 h 6858000"/>
              <a:gd name="connsiteX152" fmla="*/ 343980 w 1605470"/>
              <a:gd name="connsiteY152" fmla="*/ 1189033 h 6858000"/>
              <a:gd name="connsiteX153" fmla="*/ 348665 w 1605470"/>
              <a:gd name="connsiteY153" fmla="*/ 1168288 h 6858000"/>
              <a:gd name="connsiteX154" fmla="*/ 340947 w 1605470"/>
              <a:gd name="connsiteY154" fmla="*/ 1142577 h 6858000"/>
              <a:gd name="connsiteX155" fmla="*/ 330253 w 1605470"/>
              <a:gd name="connsiteY155" fmla="*/ 1088484 h 6858000"/>
              <a:gd name="connsiteX156" fmla="*/ 318989 w 1605470"/>
              <a:gd name="connsiteY156" fmla="*/ 1016103 h 6858000"/>
              <a:gd name="connsiteX157" fmla="*/ 320445 w 1605470"/>
              <a:gd name="connsiteY157" fmla="*/ 932283 h 6858000"/>
              <a:gd name="connsiteX158" fmla="*/ 322681 w 1605470"/>
              <a:gd name="connsiteY158" fmla="*/ 915925 h 6858000"/>
              <a:gd name="connsiteX159" fmla="*/ 315310 w 1605470"/>
              <a:gd name="connsiteY159" fmla="*/ 896999 h 6858000"/>
              <a:gd name="connsiteX160" fmla="*/ 284718 w 1605470"/>
              <a:gd name="connsiteY160" fmla="*/ 821517 h 6858000"/>
              <a:gd name="connsiteX161" fmla="*/ 263668 w 1605470"/>
              <a:gd name="connsiteY161" fmla="*/ 751353 h 6858000"/>
              <a:gd name="connsiteX162" fmla="*/ 263226 w 1605470"/>
              <a:gd name="connsiteY162" fmla="*/ 721230 h 6858000"/>
              <a:gd name="connsiteX163" fmla="*/ 248897 w 1605470"/>
              <a:gd name="connsiteY163" fmla="*/ 681659 h 6858000"/>
              <a:gd name="connsiteX164" fmla="*/ 234316 w 1605470"/>
              <a:gd name="connsiteY164" fmla="*/ 635218 h 6858000"/>
              <a:gd name="connsiteX165" fmla="*/ 239327 w 1605470"/>
              <a:gd name="connsiteY165" fmla="*/ 613763 h 6858000"/>
              <a:gd name="connsiteX166" fmla="*/ 225269 w 1605470"/>
              <a:gd name="connsiteY166" fmla="*/ 598582 h 6858000"/>
              <a:gd name="connsiteX167" fmla="*/ 224950 w 1605470"/>
              <a:gd name="connsiteY167" fmla="*/ 576846 h 6858000"/>
              <a:gd name="connsiteX168" fmla="*/ 204576 w 1605470"/>
              <a:gd name="connsiteY168" fmla="*/ 530055 h 6858000"/>
              <a:gd name="connsiteX169" fmla="*/ 219064 w 1605470"/>
              <a:gd name="connsiteY169" fmla="*/ 469651 h 6858000"/>
              <a:gd name="connsiteX170" fmla="*/ 195012 w 1605470"/>
              <a:gd name="connsiteY170" fmla="*/ 448559 h 6858000"/>
              <a:gd name="connsiteX171" fmla="*/ 201434 w 1605470"/>
              <a:gd name="connsiteY171" fmla="*/ 441529 h 6858000"/>
              <a:gd name="connsiteX172" fmla="*/ 200655 w 1605470"/>
              <a:gd name="connsiteY172" fmla="*/ 428927 h 6858000"/>
              <a:gd name="connsiteX173" fmla="*/ 190059 w 1605470"/>
              <a:gd name="connsiteY173" fmla="*/ 430161 h 6858000"/>
              <a:gd name="connsiteX174" fmla="*/ 167079 w 1605470"/>
              <a:gd name="connsiteY174" fmla="*/ 367211 h 6858000"/>
              <a:gd name="connsiteX175" fmla="*/ 124571 w 1605470"/>
              <a:gd name="connsiteY175" fmla="*/ 302178 h 6858000"/>
              <a:gd name="connsiteX176" fmla="*/ 103243 w 1605470"/>
              <a:gd name="connsiteY176" fmla="*/ 211375 h 6858000"/>
              <a:gd name="connsiteX177" fmla="*/ 94571 w 1605470"/>
              <a:gd name="connsiteY177" fmla="*/ 184179 h 6858000"/>
              <a:gd name="connsiteX178" fmla="*/ 13437 w 1605470"/>
              <a:gd name="connsiteY178" fmla="*/ 19287 h 6858000"/>
              <a:gd name="connsiteX179" fmla="*/ 0 w 1605470"/>
              <a:gd name="connsiteY17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31653 w 1605470"/>
              <a:gd name="connsiteY39" fmla="*/ 5604904 h 6858000"/>
              <a:gd name="connsiteX40" fmla="*/ 539863 w 1605470"/>
              <a:gd name="connsiteY40" fmla="*/ 5604298 h 6858000"/>
              <a:gd name="connsiteX41" fmla="*/ 552319 w 1605470"/>
              <a:gd name="connsiteY41" fmla="*/ 5587997 h 6858000"/>
              <a:gd name="connsiteX42" fmla="*/ 559710 w 1605470"/>
              <a:gd name="connsiteY42" fmla="*/ 5564796 h 6858000"/>
              <a:gd name="connsiteX43" fmla="*/ 587214 w 1605470"/>
              <a:gd name="connsiteY43" fmla="*/ 5451511 h 6858000"/>
              <a:gd name="connsiteX44" fmla="*/ 608019 w 1605470"/>
              <a:gd name="connsiteY44" fmla="*/ 5385461 h 6858000"/>
              <a:gd name="connsiteX45" fmla="*/ 622750 w 1605470"/>
              <a:gd name="connsiteY45" fmla="*/ 5363084 h 6858000"/>
              <a:gd name="connsiteX46" fmla="*/ 638731 w 1605470"/>
              <a:gd name="connsiteY46" fmla="*/ 5330009 h 6858000"/>
              <a:gd name="connsiteX47" fmla="*/ 672224 w 1605470"/>
              <a:gd name="connsiteY47" fmla="*/ 5273739 h 6858000"/>
              <a:gd name="connsiteX48" fmla="*/ 681823 w 1605470"/>
              <a:gd name="connsiteY48" fmla="*/ 5241779 h 6858000"/>
              <a:gd name="connsiteX49" fmla="*/ 693049 w 1605470"/>
              <a:gd name="connsiteY49" fmla="*/ 5225268 h 6858000"/>
              <a:gd name="connsiteX50" fmla="*/ 694069 w 1605470"/>
              <a:gd name="connsiteY50" fmla="*/ 5217684 h 6858000"/>
              <a:gd name="connsiteX51" fmla="*/ 701410 w 1605470"/>
              <a:gd name="connsiteY51" fmla="*/ 5193377 h 6858000"/>
              <a:gd name="connsiteX52" fmla="*/ 704713 w 1605470"/>
              <a:gd name="connsiteY52" fmla="*/ 5179288 h 6858000"/>
              <a:gd name="connsiteX53" fmla="*/ 705697 w 1605470"/>
              <a:gd name="connsiteY53" fmla="*/ 5173621 h 6858000"/>
              <a:gd name="connsiteX54" fmla="*/ 701331 w 1605470"/>
              <a:gd name="connsiteY54" fmla="*/ 5159961 h 6858000"/>
              <a:gd name="connsiteX55" fmla="*/ 708008 w 1605470"/>
              <a:gd name="connsiteY55" fmla="*/ 5144295 h 6858000"/>
              <a:gd name="connsiteX56" fmla="*/ 704941 w 1605470"/>
              <a:gd name="connsiteY56" fmla="*/ 5125185 h 6858000"/>
              <a:gd name="connsiteX57" fmla="*/ 711771 w 1605470"/>
              <a:gd name="connsiteY57" fmla="*/ 5121884 h 6858000"/>
              <a:gd name="connsiteX58" fmla="*/ 721092 w 1605470"/>
              <a:gd name="connsiteY58" fmla="*/ 5108383 h 6858000"/>
              <a:gd name="connsiteX59" fmla="*/ 717045 w 1605470"/>
              <a:gd name="connsiteY59" fmla="*/ 5094705 h 6858000"/>
              <a:gd name="connsiteX60" fmla="*/ 718807 w 1605470"/>
              <a:gd name="connsiteY60" fmla="*/ 5067850 h 6858000"/>
              <a:gd name="connsiteX61" fmla="*/ 721538 w 1605470"/>
              <a:gd name="connsiteY61" fmla="*/ 5060861 h 6858000"/>
              <a:gd name="connsiteX62" fmla="*/ 718242 w 1605470"/>
              <a:gd name="connsiteY62" fmla="*/ 5034192 h 6858000"/>
              <a:gd name="connsiteX63" fmla="*/ 719796 w 1605470"/>
              <a:gd name="connsiteY63" fmla="*/ 4993030 h 6858000"/>
              <a:gd name="connsiteX64" fmla="*/ 726705 w 1605470"/>
              <a:gd name="connsiteY64" fmla="*/ 4946844 h 6858000"/>
              <a:gd name="connsiteX65" fmla="*/ 722561 w 1605470"/>
              <a:gd name="connsiteY65" fmla="*/ 4932692 h 6858000"/>
              <a:gd name="connsiteX66" fmla="*/ 724935 w 1605470"/>
              <a:gd name="connsiteY66" fmla="*/ 4821504 h 6858000"/>
              <a:gd name="connsiteX67" fmla="*/ 732118 w 1605470"/>
              <a:gd name="connsiteY67" fmla="*/ 4801535 h 6858000"/>
              <a:gd name="connsiteX68" fmla="*/ 739787 w 1605470"/>
              <a:gd name="connsiteY68" fmla="*/ 4797794 h 6858000"/>
              <a:gd name="connsiteX69" fmla="*/ 741081 w 1605470"/>
              <a:gd name="connsiteY69" fmla="*/ 4784526 h 6858000"/>
              <a:gd name="connsiteX70" fmla="*/ 742865 w 1605470"/>
              <a:gd name="connsiteY70" fmla="*/ 4781211 h 6858000"/>
              <a:gd name="connsiteX71" fmla="*/ 751652 w 1605470"/>
              <a:gd name="connsiteY71" fmla="*/ 4761984 h 6858000"/>
              <a:gd name="connsiteX72" fmla="*/ 747700 w 1605470"/>
              <a:gd name="connsiteY72" fmla="*/ 4690749 h 6858000"/>
              <a:gd name="connsiteX73" fmla="*/ 743180 w 1605470"/>
              <a:gd name="connsiteY73" fmla="*/ 4613201 h 6858000"/>
              <a:gd name="connsiteX74" fmla="*/ 738263 w 1605470"/>
              <a:gd name="connsiteY74" fmla="*/ 4444346 h 6858000"/>
              <a:gd name="connsiteX75" fmla="*/ 756542 w 1605470"/>
              <a:gd name="connsiteY75" fmla="*/ 4350346 h 6858000"/>
              <a:gd name="connsiteX76" fmla="*/ 715481 w 1605470"/>
              <a:gd name="connsiteY76" fmla="*/ 4214165 h 6858000"/>
              <a:gd name="connsiteX77" fmla="*/ 719554 w 1605470"/>
              <a:gd name="connsiteY77" fmla="*/ 4090296 h 6858000"/>
              <a:gd name="connsiteX78" fmla="*/ 704810 w 1605470"/>
              <a:gd name="connsiteY78" fmla="*/ 4033999 h 6858000"/>
              <a:gd name="connsiteX79" fmla="*/ 705959 w 1605470"/>
              <a:gd name="connsiteY79" fmla="*/ 4031933 h 6858000"/>
              <a:gd name="connsiteX80" fmla="*/ 704535 w 1605470"/>
              <a:gd name="connsiteY80" fmla="*/ 4013953 h 6858000"/>
              <a:gd name="connsiteX81" fmla="*/ 700443 w 1605470"/>
              <a:gd name="connsiteY81" fmla="*/ 4010511 h 6858000"/>
              <a:gd name="connsiteX82" fmla="*/ 698282 w 1605470"/>
              <a:gd name="connsiteY82" fmla="*/ 3998331 h 6858000"/>
              <a:gd name="connsiteX83" fmla="*/ 690830 w 1605470"/>
              <a:gd name="connsiteY83" fmla="*/ 3974753 h 6858000"/>
              <a:gd name="connsiteX84" fmla="*/ 692428 w 1605470"/>
              <a:gd name="connsiteY84" fmla="*/ 3969950 h 6858000"/>
              <a:gd name="connsiteX85" fmla="*/ 685850 w 1605470"/>
              <a:gd name="connsiteY85" fmla="*/ 3933779 h 6858000"/>
              <a:gd name="connsiteX86" fmla="*/ 687181 w 1605470"/>
              <a:gd name="connsiteY86" fmla="*/ 3933093 h 6858000"/>
              <a:gd name="connsiteX87" fmla="*/ 691535 w 1605470"/>
              <a:gd name="connsiteY87" fmla="*/ 3922082 h 6858000"/>
              <a:gd name="connsiteX88" fmla="*/ 696613 w 1605470"/>
              <a:gd name="connsiteY88" fmla="*/ 3901461 h 6858000"/>
              <a:gd name="connsiteX89" fmla="*/ 719207 w 1605470"/>
              <a:gd name="connsiteY89" fmla="*/ 3813873 h 6858000"/>
              <a:gd name="connsiteX90" fmla="*/ 718632 w 1605470"/>
              <a:gd name="connsiteY90" fmla="*/ 3806161 h 6858000"/>
              <a:gd name="connsiteX91" fmla="*/ 718939 w 1605470"/>
              <a:gd name="connsiteY91" fmla="*/ 3805957 h 6858000"/>
              <a:gd name="connsiteX92" fmla="*/ 718966 w 1605470"/>
              <a:gd name="connsiteY92" fmla="*/ 3797724 h 6858000"/>
              <a:gd name="connsiteX93" fmla="*/ 717581 w 1605470"/>
              <a:gd name="connsiteY93" fmla="*/ 3792098 h 6858000"/>
              <a:gd name="connsiteX94" fmla="*/ 716465 w 1605470"/>
              <a:gd name="connsiteY94" fmla="*/ 3777135 h 6858000"/>
              <a:gd name="connsiteX95" fmla="*/ 718198 w 1605470"/>
              <a:gd name="connsiteY95" fmla="*/ 3771656 h 6858000"/>
              <a:gd name="connsiteX96" fmla="*/ 721941 w 1605470"/>
              <a:gd name="connsiteY96" fmla="*/ 3769007 h 6858000"/>
              <a:gd name="connsiteX97" fmla="*/ 721407 w 1605470"/>
              <a:gd name="connsiteY97" fmla="*/ 3767709 h 6858000"/>
              <a:gd name="connsiteX98" fmla="*/ 730103 w 1605470"/>
              <a:gd name="connsiteY98" fmla="*/ 3738082 h 6858000"/>
              <a:gd name="connsiteX99" fmla="*/ 737449 w 1605470"/>
              <a:gd name="connsiteY99" fmla="*/ 3673397 h 6858000"/>
              <a:gd name="connsiteX100" fmla="*/ 736745 w 1605470"/>
              <a:gd name="connsiteY100" fmla="*/ 3637109 h 6858000"/>
              <a:gd name="connsiteX101" fmla="*/ 740188 w 1605470"/>
              <a:gd name="connsiteY101" fmla="*/ 3536883 h 6858000"/>
              <a:gd name="connsiteX102" fmla="*/ 747726 w 1605470"/>
              <a:gd name="connsiteY102" fmla="*/ 3435652 h 6858000"/>
              <a:gd name="connsiteX103" fmla="*/ 774383 w 1605470"/>
              <a:gd name="connsiteY103" fmla="*/ 3381564 h 6858000"/>
              <a:gd name="connsiteX104" fmla="*/ 774870 w 1605470"/>
              <a:gd name="connsiteY104" fmla="*/ 3375761 h 6858000"/>
              <a:gd name="connsiteX105" fmla="*/ 770510 w 1605470"/>
              <a:gd name="connsiteY105" fmla="*/ 3361844 h 6858000"/>
              <a:gd name="connsiteX106" fmla="*/ 767933 w 1605470"/>
              <a:gd name="connsiteY106" fmla="*/ 3356929 h 6858000"/>
              <a:gd name="connsiteX107" fmla="*/ 766158 w 1605470"/>
              <a:gd name="connsiteY107" fmla="*/ 3349058 h 6858000"/>
              <a:gd name="connsiteX108" fmla="*/ 766414 w 1605470"/>
              <a:gd name="connsiteY108" fmla="*/ 3348763 h 6858000"/>
              <a:gd name="connsiteX109" fmla="*/ 764166 w 1605470"/>
              <a:gd name="connsiteY109" fmla="*/ 3341588 h 6858000"/>
              <a:gd name="connsiteX110" fmla="*/ 749397 w 1605470"/>
              <a:gd name="connsiteY110" fmla="*/ 3307769 h 6858000"/>
              <a:gd name="connsiteX111" fmla="*/ 766960 w 1605470"/>
              <a:gd name="connsiteY111" fmla="*/ 3250522 h 6858000"/>
              <a:gd name="connsiteX112" fmla="*/ 767385 w 1605470"/>
              <a:gd name="connsiteY112" fmla="*/ 3229163 h 6858000"/>
              <a:gd name="connsiteX113" fmla="*/ 769208 w 1605470"/>
              <a:gd name="connsiteY113" fmla="*/ 3217217 h 6858000"/>
              <a:gd name="connsiteX114" fmla="*/ 770350 w 1605470"/>
              <a:gd name="connsiteY114" fmla="*/ 3216125 h 6858000"/>
              <a:gd name="connsiteX115" fmla="*/ 756043 w 1605470"/>
              <a:gd name="connsiteY115" fmla="*/ 3183755 h 6858000"/>
              <a:gd name="connsiteX116" fmla="*/ 756544 w 1605470"/>
              <a:gd name="connsiteY116" fmla="*/ 3178642 h 6858000"/>
              <a:gd name="connsiteX117" fmla="*/ 744144 w 1605470"/>
              <a:gd name="connsiteY117" fmla="*/ 3158586 h 6858000"/>
              <a:gd name="connsiteX118" fmla="*/ 739378 w 1605470"/>
              <a:gd name="connsiteY118" fmla="*/ 3147669 h 6858000"/>
              <a:gd name="connsiteX119" fmla="*/ 734648 w 1605470"/>
              <a:gd name="connsiteY119" fmla="*/ 3145733 h 6858000"/>
              <a:gd name="connsiteX120" fmla="*/ 729329 w 1605470"/>
              <a:gd name="connsiteY120" fmla="*/ 3129034 h 6858000"/>
              <a:gd name="connsiteX121" fmla="*/ 729994 w 1605470"/>
              <a:gd name="connsiteY121" fmla="*/ 3126682 h 6858000"/>
              <a:gd name="connsiteX122" fmla="*/ 720862 w 1605470"/>
              <a:gd name="connsiteY122" fmla="*/ 3114519 h 6858000"/>
              <a:gd name="connsiteX123" fmla="*/ 707471 w 1605470"/>
              <a:gd name="connsiteY123" fmla="*/ 3106272 h 6858000"/>
              <a:gd name="connsiteX124" fmla="*/ 680201 w 1605470"/>
              <a:gd name="connsiteY124" fmla="*/ 2958185 h 6858000"/>
              <a:gd name="connsiteX125" fmla="*/ 622815 w 1605470"/>
              <a:gd name="connsiteY125" fmla="*/ 2762989 h 6858000"/>
              <a:gd name="connsiteX126" fmla="*/ 571733 w 1605470"/>
              <a:gd name="connsiteY126" fmla="*/ 2554718 h 6858000"/>
              <a:gd name="connsiteX127" fmla="*/ 551827 w 1605470"/>
              <a:gd name="connsiteY127" fmla="*/ 2485734 h 6858000"/>
              <a:gd name="connsiteX128" fmla="*/ 542550 w 1605470"/>
              <a:gd name="connsiteY128" fmla="*/ 2447068 h 6858000"/>
              <a:gd name="connsiteX129" fmla="*/ 529511 w 1605470"/>
              <a:gd name="connsiteY129" fmla="*/ 2425819 h 6858000"/>
              <a:gd name="connsiteX130" fmla="*/ 528878 w 1605470"/>
              <a:gd name="connsiteY130" fmla="*/ 2408971 h 6858000"/>
              <a:gd name="connsiteX131" fmla="*/ 535510 w 1605470"/>
              <a:gd name="connsiteY131" fmla="*/ 2402874 h 6858000"/>
              <a:gd name="connsiteX132" fmla="*/ 538122 w 1605470"/>
              <a:gd name="connsiteY132" fmla="*/ 2381443 h 6858000"/>
              <a:gd name="connsiteX133" fmla="*/ 514451 w 1605470"/>
              <a:gd name="connsiteY133" fmla="*/ 2261920 h 6858000"/>
              <a:gd name="connsiteX134" fmla="*/ 486968 w 1605470"/>
              <a:gd name="connsiteY134" fmla="*/ 2182937 h 6858000"/>
              <a:gd name="connsiteX135" fmla="*/ 488555 w 1605470"/>
              <a:gd name="connsiteY135" fmla="*/ 2155135 h 6858000"/>
              <a:gd name="connsiteX136" fmla="*/ 486013 w 1605470"/>
              <a:gd name="connsiteY136" fmla="*/ 2118008 h 6858000"/>
              <a:gd name="connsiteX137" fmla="*/ 487006 w 1605470"/>
              <a:gd name="connsiteY137" fmla="*/ 2050531 h 6858000"/>
              <a:gd name="connsiteX138" fmla="*/ 478812 w 1605470"/>
              <a:gd name="connsiteY138" fmla="*/ 1963269 h 6858000"/>
              <a:gd name="connsiteX139" fmla="*/ 442619 w 1605470"/>
              <a:gd name="connsiteY139" fmla="*/ 1910499 h 6858000"/>
              <a:gd name="connsiteX140" fmla="*/ 446785 w 1605470"/>
              <a:gd name="connsiteY140" fmla="*/ 1903212 h 6858000"/>
              <a:gd name="connsiteX141" fmla="*/ 436547 w 1605470"/>
              <a:gd name="connsiteY141" fmla="*/ 1861531 h 6858000"/>
              <a:gd name="connsiteX142" fmla="*/ 390346 w 1605470"/>
              <a:gd name="connsiteY142" fmla="*/ 1732919 h 6858000"/>
              <a:gd name="connsiteX143" fmla="*/ 362657 w 1605470"/>
              <a:gd name="connsiteY143" fmla="*/ 1663540 h 6858000"/>
              <a:gd name="connsiteX144" fmla="*/ 361783 w 1605470"/>
              <a:gd name="connsiteY144" fmla="*/ 1615777 h 6858000"/>
              <a:gd name="connsiteX145" fmla="*/ 342578 w 1605470"/>
              <a:gd name="connsiteY145" fmla="*/ 1563678 h 6858000"/>
              <a:gd name="connsiteX146" fmla="*/ 355658 w 1605470"/>
              <a:gd name="connsiteY146" fmla="*/ 1519474 h 6858000"/>
              <a:gd name="connsiteX147" fmla="*/ 348400 w 1605470"/>
              <a:gd name="connsiteY147" fmla="*/ 1477995 h 6858000"/>
              <a:gd name="connsiteX148" fmla="*/ 334485 w 1605470"/>
              <a:gd name="connsiteY148" fmla="*/ 1373769 h 6858000"/>
              <a:gd name="connsiteX149" fmla="*/ 342792 w 1605470"/>
              <a:gd name="connsiteY149" fmla="*/ 1307086 h 6858000"/>
              <a:gd name="connsiteX150" fmla="*/ 343980 w 1605470"/>
              <a:gd name="connsiteY150" fmla="*/ 1189033 h 6858000"/>
              <a:gd name="connsiteX151" fmla="*/ 348665 w 1605470"/>
              <a:gd name="connsiteY151" fmla="*/ 1168288 h 6858000"/>
              <a:gd name="connsiteX152" fmla="*/ 340947 w 1605470"/>
              <a:gd name="connsiteY152" fmla="*/ 1142577 h 6858000"/>
              <a:gd name="connsiteX153" fmla="*/ 330253 w 1605470"/>
              <a:gd name="connsiteY153" fmla="*/ 1088484 h 6858000"/>
              <a:gd name="connsiteX154" fmla="*/ 318989 w 1605470"/>
              <a:gd name="connsiteY154" fmla="*/ 1016103 h 6858000"/>
              <a:gd name="connsiteX155" fmla="*/ 320445 w 1605470"/>
              <a:gd name="connsiteY155" fmla="*/ 932283 h 6858000"/>
              <a:gd name="connsiteX156" fmla="*/ 322681 w 1605470"/>
              <a:gd name="connsiteY156" fmla="*/ 915925 h 6858000"/>
              <a:gd name="connsiteX157" fmla="*/ 315310 w 1605470"/>
              <a:gd name="connsiteY157" fmla="*/ 896999 h 6858000"/>
              <a:gd name="connsiteX158" fmla="*/ 284718 w 1605470"/>
              <a:gd name="connsiteY158" fmla="*/ 821517 h 6858000"/>
              <a:gd name="connsiteX159" fmla="*/ 263668 w 1605470"/>
              <a:gd name="connsiteY159" fmla="*/ 751353 h 6858000"/>
              <a:gd name="connsiteX160" fmla="*/ 263226 w 1605470"/>
              <a:gd name="connsiteY160" fmla="*/ 721230 h 6858000"/>
              <a:gd name="connsiteX161" fmla="*/ 248897 w 1605470"/>
              <a:gd name="connsiteY161" fmla="*/ 681659 h 6858000"/>
              <a:gd name="connsiteX162" fmla="*/ 234316 w 1605470"/>
              <a:gd name="connsiteY162" fmla="*/ 635218 h 6858000"/>
              <a:gd name="connsiteX163" fmla="*/ 239327 w 1605470"/>
              <a:gd name="connsiteY163" fmla="*/ 613763 h 6858000"/>
              <a:gd name="connsiteX164" fmla="*/ 225269 w 1605470"/>
              <a:gd name="connsiteY164" fmla="*/ 598582 h 6858000"/>
              <a:gd name="connsiteX165" fmla="*/ 224950 w 1605470"/>
              <a:gd name="connsiteY165" fmla="*/ 576846 h 6858000"/>
              <a:gd name="connsiteX166" fmla="*/ 204576 w 1605470"/>
              <a:gd name="connsiteY166" fmla="*/ 530055 h 6858000"/>
              <a:gd name="connsiteX167" fmla="*/ 219064 w 1605470"/>
              <a:gd name="connsiteY167" fmla="*/ 469651 h 6858000"/>
              <a:gd name="connsiteX168" fmla="*/ 195012 w 1605470"/>
              <a:gd name="connsiteY168" fmla="*/ 448559 h 6858000"/>
              <a:gd name="connsiteX169" fmla="*/ 201434 w 1605470"/>
              <a:gd name="connsiteY169" fmla="*/ 441529 h 6858000"/>
              <a:gd name="connsiteX170" fmla="*/ 200655 w 1605470"/>
              <a:gd name="connsiteY170" fmla="*/ 428927 h 6858000"/>
              <a:gd name="connsiteX171" fmla="*/ 190059 w 1605470"/>
              <a:gd name="connsiteY171" fmla="*/ 430161 h 6858000"/>
              <a:gd name="connsiteX172" fmla="*/ 167079 w 1605470"/>
              <a:gd name="connsiteY172" fmla="*/ 367211 h 6858000"/>
              <a:gd name="connsiteX173" fmla="*/ 124571 w 1605470"/>
              <a:gd name="connsiteY173" fmla="*/ 302178 h 6858000"/>
              <a:gd name="connsiteX174" fmla="*/ 103243 w 1605470"/>
              <a:gd name="connsiteY174" fmla="*/ 211375 h 6858000"/>
              <a:gd name="connsiteX175" fmla="*/ 94571 w 1605470"/>
              <a:gd name="connsiteY175" fmla="*/ 184179 h 6858000"/>
              <a:gd name="connsiteX176" fmla="*/ 13437 w 1605470"/>
              <a:gd name="connsiteY176" fmla="*/ 19287 h 6858000"/>
              <a:gd name="connsiteX177" fmla="*/ 0 w 1605470"/>
              <a:gd name="connsiteY17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59710 w 1605470"/>
              <a:gd name="connsiteY41" fmla="*/ 5564796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8807 w 1605470"/>
              <a:gd name="connsiteY58" fmla="*/ 5067850 h 6858000"/>
              <a:gd name="connsiteX59" fmla="*/ 721538 w 1605470"/>
              <a:gd name="connsiteY59" fmla="*/ 5060861 h 6858000"/>
              <a:gd name="connsiteX60" fmla="*/ 718242 w 1605470"/>
              <a:gd name="connsiteY60" fmla="*/ 5034192 h 6858000"/>
              <a:gd name="connsiteX61" fmla="*/ 719796 w 1605470"/>
              <a:gd name="connsiteY61" fmla="*/ 4993030 h 6858000"/>
              <a:gd name="connsiteX62" fmla="*/ 726705 w 1605470"/>
              <a:gd name="connsiteY62" fmla="*/ 4946844 h 6858000"/>
              <a:gd name="connsiteX63" fmla="*/ 722561 w 1605470"/>
              <a:gd name="connsiteY63" fmla="*/ 4932692 h 6858000"/>
              <a:gd name="connsiteX64" fmla="*/ 724935 w 1605470"/>
              <a:gd name="connsiteY64" fmla="*/ 4821504 h 6858000"/>
              <a:gd name="connsiteX65" fmla="*/ 732118 w 1605470"/>
              <a:gd name="connsiteY65" fmla="*/ 4801535 h 6858000"/>
              <a:gd name="connsiteX66" fmla="*/ 739787 w 1605470"/>
              <a:gd name="connsiteY66" fmla="*/ 4797794 h 6858000"/>
              <a:gd name="connsiteX67" fmla="*/ 741081 w 1605470"/>
              <a:gd name="connsiteY67" fmla="*/ 4784526 h 6858000"/>
              <a:gd name="connsiteX68" fmla="*/ 742865 w 1605470"/>
              <a:gd name="connsiteY68" fmla="*/ 4781211 h 6858000"/>
              <a:gd name="connsiteX69" fmla="*/ 751652 w 1605470"/>
              <a:gd name="connsiteY69" fmla="*/ 4761984 h 6858000"/>
              <a:gd name="connsiteX70" fmla="*/ 747700 w 1605470"/>
              <a:gd name="connsiteY70" fmla="*/ 4690749 h 6858000"/>
              <a:gd name="connsiteX71" fmla="*/ 743180 w 1605470"/>
              <a:gd name="connsiteY71" fmla="*/ 4584173 h 6858000"/>
              <a:gd name="connsiteX72" fmla="*/ 738263 w 1605470"/>
              <a:gd name="connsiteY72" fmla="*/ 4444346 h 6858000"/>
              <a:gd name="connsiteX73" fmla="*/ 756542 w 1605470"/>
              <a:gd name="connsiteY73" fmla="*/ 4350346 h 6858000"/>
              <a:gd name="connsiteX74" fmla="*/ 715481 w 1605470"/>
              <a:gd name="connsiteY74" fmla="*/ 4214165 h 6858000"/>
              <a:gd name="connsiteX75" fmla="*/ 719554 w 1605470"/>
              <a:gd name="connsiteY75" fmla="*/ 4090296 h 6858000"/>
              <a:gd name="connsiteX76" fmla="*/ 704810 w 1605470"/>
              <a:gd name="connsiteY76" fmla="*/ 4033999 h 6858000"/>
              <a:gd name="connsiteX77" fmla="*/ 705959 w 1605470"/>
              <a:gd name="connsiteY77" fmla="*/ 4031933 h 6858000"/>
              <a:gd name="connsiteX78" fmla="*/ 704535 w 1605470"/>
              <a:gd name="connsiteY78" fmla="*/ 4013953 h 6858000"/>
              <a:gd name="connsiteX79" fmla="*/ 700443 w 1605470"/>
              <a:gd name="connsiteY79" fmla="*/ 4010511 h 6858000"/>
              <a:gd name="connsiteX80" fmla="*/ 698282 w 1605470"/>
              <a:gd name="connsiteY80" fmla="*/ 3998331 h 6858000"/>
              <a:gd name="connsiteX81" fmla="*/ 690830 w 1605470"/>
              <a:gd name="connsiteY81" fmla="*/ 3974753 h 6858000"/>
              <a:gd name="connsiteX82" fmla="*/ 692428 w 1605470"/>
              <a:gd name="connsiteY82" fmla="*/ 3969950 h 6858000"/>
              <a:gd name="connsiteX83" fmla="*/ 685850 w 1605470"/>
              <a:gd name="connsiteY83" fmla="*/ 3933779 h 6858000"/>
              <a:gd name="connsiteX84" fmla="*/ 687181 w 1605470"/>
              <a:gd name="connsiteY84" fmla="*/ 3933093 h 6858000"/>
              <a:gd name="connsiteX85" fmla="*/ 691535 w 1605470"/>
              <a:gd name="connsiteY85" fmla="*/ 3922082 h 6858000"/>
              <a:gd name="connsiteX86" fmla="*/ 696613 w 1605470"/>
              <a:gd name="connsiteY86" fmla="*/ 3901461 h 6858000"/>
              <a:gd name="connsiteX87" fmla="*/ 719207 w 1605470"/>
              <a:gd name="connsiteY87" fmla="*/ 3813873 h 6858000"/>
              <a:gd name="connsiteX88" fmla="*/ 718632 w 1605470"/>
              <a:gd name="connsiteY88" fmla="*/ 3806161 h 6858000"/>
              <a:gd name="connsiteX89" fmla="*/ 718939 w 1605470"/>
              <a:gd name="connsiteY89" fmla="*/ 3805957 h 6858000"/>
              <a:gd name="connsiteX90" fmla="*/ 718966 w 1605470"/>
              <a:gd name="connsiteY90" fmla="*/ 3797724 h 6858000"/>
              <a:gd name="connsiteX91" fmla="*/ 717581 w 1605470"/>
              <a:gd name="connsiteY91" fmla="*/ 3792098 h 6858000"/>
              <a:gd name="connsiteX92" fmla="*/ 716465 w 1605470"/>
              <a:gd name="connsiteY92" fmla="*/ 3777135 h 6858000"/>
              <a:gd name="connsiteX93" fmla="*/ 718198 w 1605470"/>
              <a:gd name="connsiteY93" fmla="*/ 3771656 h 6858000"/>
              <a:gd name="connsiteX94" fmla="*/ 721941 w 1605470"/>
              <a:gd name="connsiteY94" fmla="*/ 3769007 h 6858000"/>
              <a:gd name="connsiteX95" fmla="*/ 721407 w 1605470"/>
              <a:gd name="connsiteY95" fmla="*/ 3767709 h 6858000"/>
              <a:gd name="connsiteX96" fmla="*/ 730103 w 1605470"/>
              <a:gd name="connsiteY96" fmla="*/ 3738082 h 6858000"/>
              <a:gd name="connsiteX97" fmla="*/ 737449 w 1605470"/>
              <a:gd name="connsiteY97" fmla="*/ 3673397 h 6858000"/>
              <a:gd name="connsiteX98" fmla="*/ 736745 w 1605470"/>
              <a:gd name="connsiteY98" fmla="*/ 3637109 h 6858000"/>
              <a:gd name="connsiteX99" fmla="*/ 740188 w 1605470"/>
              <a:gd name="connsiteY99" fmla="*/ 3536883 h 6858000"/>
              <a:gd name="connsiteX100" fmla="*/ 747726 w 1605470"/>
              <a:gd name="connsiteY100" fmla="*/ 3435652 h 6858000"/>
              <a:gd name="connsiteX101" fmla="*/ 774383 w 1605470"/>
              <a:gd name="connsiteY101" fmla="*/ 3381564 h 6858000"/>
              <a:gd name="connsiteX102" fmla="*/ 774870 w 1605470"/>
              <a:gd name="connsiteY102" fmla="*/ 3375761 h 6858000"/>
              <a:gd name="connsiteX103" fmla="*/ 770510 w 1605470"/>
              <a:gd name="connsiteY103" fmla="*/ 3361844 h 6858000"/>
              <a:gd name="connsiteX104" fmla="*/ 767933 w 1605470"/>
              <a:gd name="connsiteY104" fmla="*/ 3356929 h 6858000"/>
              <a:gd name="connsiteX105" fmla="*/ 766158 w 1605470"/>
              <a:gd name="connsiteY105" fmla="*/ 3349058 h 6858000"/>
              <a:gd name="connsiteX106" fmla="*/ 766414 w 1605470"/>
              <a:gd name="connsiteY106" fmla="*/ 3348763 h 6858000"/>
              <a:gd name="connsiteX107" fmla="*/ 764166 w 1605470"/>
              <a:gd name="connsiteY107" fmla="*/ 3341588 h 6858000"/>
              <a:gd name="connsiteX108" fmla="*/ 749397 w 1605470"/>
              <a:gd name="connsiteY108" fmla="*/ 3307769 h 6858000"/>
              <a:gd name="connsiteX109" fmla="*/ 766960 w 1605470"/>
              <a:gd name="connsiteY109" fmla="*/ 3250522 h 6858000"/>
              <a:gd name="connsiteX110" fmla="*/ 767385 w 1605470"/>
              <a:gd name="connsiteY110" fmla="*/ 3229163 h 6858000"/>
              <a:gd name="connsiteX111" fmla="*/ 769208 w 1605470"/>
              <a:gd name="connsiteY111" fmla="*/ 3217217 h 6858000"/>
              <a:gd name="connsiteX112" fmla="*/ 770350 w 1605470"/>
              <a:gd name="connsiteY112" fmla="*/ 3216125 h 6858000"/>
              <a:gd name="connsiteX113" fmla="*/ 756043 w 1605470"/>
              <a:gd name="connsiteY113" fmla="*/ 3183755 h 6858000"/>
              <a:gd name="connsiteX114" fmla="*/ 756544 w 1605470"/>
              <a:gd name="connsiteY114" fmla="*/ 3178642 h 6858000"/>
              <a:gd name="connsiteX115" fmla="*/ 744144 w 1605470"/>
              <a:gd name="connsiteY115" fmla="*/ 3158586 h 6858000"/>
              <a:gd name="connsiteX116" fmla="*/ 739378 w 1605470"/>
              <a:gd name="connsiteY116" fmla="*/ 3147669 h 6858000"/>
              <a:gd name="connsiteX117" fmla="*/ 734648 w 1605470"/>
              <a:gd name="connsiteY117" fmla="*/ 3145733 h 6858000"/>
              <a:gd name="connsiteX118" fmla="*/ 729329 w 1605470"/>
              <a:gd name="connsiteY118" fmla="*/ 3129034 h 6858000"/>
              <a:gd name="connsiteX119" fmla="*/ 729994 w 1605470"/>
              <a:gd name="connsiteY119" fmla="*/ 3126682 h 6858000"/>
              <a:gd name="connsiteX120" fmla="*/ 720862 w 1605470"/>
              <a:gd name="connsiteY120" fmla="*/ 3114519 h 6858000"/>
              <a:gd name="connsiteX121" fmla="*/ 707471 w 1605470"/>
              <a:gd name="connsiteY121" fmla="*/ 3106272 h 6858000"/>
              <a:gd name="connsiteX122" fmla="*/ 680201 w 1605470"/>
              <a:gd name="connsiteY122" fmla="*/ 2958185 h 6858000"/>
              <a:gd name="connsiteX123" fmla="*/ 622815 w 1605470"/>
              <a:gd name="connsiteY123" fmla="*/ 2762989 h 6858000"/>
              <a:gd name="connsiteX124" fmla="*/ 571733 w 1605470"/>
              <a:gd name="connsiteY124" fmla="*/ 2554718 h 6858000"/>
              <a:gd name="connsiteX125" fmla="*/ 551827 w 1605470"/>
              <a:gd name="connsiteY125" fmla="*/ 2485734 h 6858000"/>
              <a:gd name="connsiteX126" fmla="*/ 542550 w 1605470"/>
              <a:gd name="connsiteY126" fmla="*/ 2447068 h 6858000"/>
              <a:gd name="connsiteX127" fmla="*/ 529511 w 1605470"/>
              <a:gd name="connsiteY127" fmla="*/ 2425819 h 6858000"/>
              <a:gd name="connsiteX128" fmla="*/ 528878 w 1605470"/>
              <a:gd name="connsiteY128" fmla="*/ 2408971 h 6858000"/>
              <a:gd name="connsiteX129" fmla="*/ 535510 w 1605470"/>
              <a:gd name="connsiteY129" fmla="*/ 2402874 h 6858000"/>
              <a:gd name="connsiteX130" fmla="*/ 538122 w 1605470"/>
              <a:gd name="connsiteY130" fmla="*/ 2381443 h 6858000"/>
              <a:gd name="connsiteX131" fmla="*/ 514451 w 1605470"/>
              <a:gd name="connsiteY131" fmla="*/ 2261920 h 6858000"/>
              <a:gd name="connsiteX132" fmla="*/ 486968 w 1605470"/>
              <a:gd name="connsiteY132" fmla="*/ 2182937 h 6858000"/>
              <a:gd name="connsiteX133" fmla="*/ 488555 w 1605470"/>
              <a:gd name="connsiteY133" fmla="*/ 2155135 h 6858000"/>
              <a:gd name="connsiteX134" fmla="*/ 486013 w 1605470"/>
              <a:gd name="connsiteY134" fmla="*/ 2118008 h 6858000"/>
              <a:gd name="connsiteX135" fmla="*/ 487006 w 1605470"/>
              <a:gd name="connsiteY135" fmla="*/ 2050531 h 6858000"/>
              <a:gd name="connsiteX136" fmla="*/ 478812 w 1605470"/>
              <a:gd name="connsiteY136" fmla="*/ 1963269 h 6858000"/>
              <a:gd name="connsiteX137" fmla="*/ 442619 w 1605470"/>
              <a:gd name="connsiteY137" fmla="*/ 1910499 h 6858000"/>
              <a:gd name="connsiteX138" fmla="*/ 446785 w 1605470"/>
              <a:gd name="connsiteY138" fmla="*/ 1903212 h 6858000"/>
              <a:gd name="connsiteX139" fmla="*/ 436547 w 1605470"/>
              <a:gd name="connsiteY139" fmla="*/ 1861531 h 6858000"/>
              <a:gd name="connsiteX140" fmla="*/ 390346 w 1605470"/>
              <a:gd name="connsiteY140" fmla="*/ 1732919 h 6858000"/>
              <a:gd name="connsiteX141" fmla="*/ 362657 w 1605470"/>
              <a:gd name="connsiteY141" fmla="*/ 1663540 h 6858000"/>
              <a:gd name="connsiteX142" fmla="*/ 361783 w 1605470"/>
              <a:gd name="connsiteY142" fmla="*/ 1615777 h 6858000"/>
              <a:gd name="connsiteX143" fmla="*/ 342578 w 1605470"/>
              <a:gd name="connsiteY143" fmla="*/ 1563678 h 6858000"/>
              <a:gd name="connsiteX144" fmla="*/ 355658 w 1605470"/>
              <a:gd name="connsiteY144" fmla="*/ 1519474 h 6858000"/>
              <a:gd name="connsiteX145" fmla="*/ 348400 w 1605470"/>
              <a:gd name="connsiteY145" fmla="*/ 1477995 h 6858000"/>
              <a:gd name="connsiteX146" fmla="*/ 334485 w 1605470"/>
              <a:gd name="connsiteY146" fmla="*/ 1373769 h 6858000"/>
              <a:gd name="connsiteX147" fmla="*/ 342792 w 1605470"/>
              <a:gd name="connsiteY147" fmla="*/ 1307086 h 6858000"/>
              <a:gd name="connsiteX148" fmla="*/ 343980 w 1605470"/>
              <a:gd name="connsiteY148" fmla="*/ 1189033 h 6858000"/>
              <a:gd name="connsiteX149" fmla="*/ 348665 w 1605470"/>
              <a:gd name="connsiteY149" fmla="*/ 1168288 h 6858000"/>
              <a:gd name="connsiteX150" fmla="*/ 340947 w 1605470"/>
              <a:gd name="connsiteY150" fmla="*/ 1142577 h 6858000"/>
              <a:gd name="connsiteX151" fmla="*/ 330253 w 1605470"/>
              <a:gd name="connsiteY151" fmla="*/ 1088484 h 6858000"/>
              <a:gd name="connsiteX152" fmla="*/ 318989 w 1605470"/>
              <a:gd name="connsiteY152" fmla="*/ 1016103 h 6858000"/>
              <a:gd name="connsiteX153" fmla="*/ 320445 w 1605470"/>
              <a:gd name="connsiteY153" fmla="*/ 932283 h 6858000"/>
              <a:gd name="connsiteX154" fmla="*/ 322681 w 1605470"/>
              <a:gd name="connsiteY154" fmla="*/ 915925 h 6858000"/>
              <a:gd name="connsiteX155" fmla="*/ 315310 w 1605470"/>
              <a:gd name="connsiteY155" fmla="*/ 896999 h 6858000"/>
              <a:gd name="connsiteX156" fmla="*/ 284718 w 1605470"/>
              <a:gd name="connsiteY156" fmla="*/ 821517 h 6858000"/>
              <a:gd name="connsiteX157" fmla="*/ 263668 w 1605470"/>
              <a:gd name="connsiteY157" fmla="*/ 751353 h 6858000"/>
              <a:gd name="connsiteX158" fmla="*/ 263226 w 1605470"/>
              <a:gd name="connsiteY158" fmla="*/ 721230 h 6858000"/>
              <a:gd name="connsiteX159" fmla="*/ 248897 w 1605470"/>
              <a:gd name="connsiteY159" fmla="*/ 681659 h 6858000"/>
              <a:gd name="connsiteX160" fmla="*/ 234316 w 1605470"/>
              <a:gd name="connsiteY160" fmla="*/ 635218 h 6858000"/>
              <a:gd name="connsiteX161" fmla="*/ 239327 w 1605470"/>
              <a:gd name="connsiteY161" fmla="*/ 613763 h 6858000"/>
              <a:gd name="connsiteX162" fmla="*/ 225269 w 1605470"/>
              <a:gd name="connsiteY162" fmla="*/ 598582 h 6858000"/>
              <a:gd name="connsiteX163" fmla="*/ 224950 w 1605470"/>
              <a:gd name="connsiteY163" fmla="*/ 576846 h 6858000"/>
              <a:gd name="connsiteX164" fmla="*/ 204576 w 1605470"/>
              <a:gd name="connsiteY164" fmla="*/ 530055 h 6858000"/>
              <a:gd name="connsiteX165" fmla="*/ 219064 w 1605470"/>
              <a:gd name="connsiteY165" fmla="*/ 469651 h 6858000"/>
              <a:gd name="connsiteX166" fmla="*/ 195012 w 1605470"/>
              <a:gd name="connsiteY166" fmla="*/ 448559 h 6858000"/>
              <a:gd name="connsiteX167" fmla="*/ 201434 w 1605470"/>
              <a:gd name="connsiteY167" fmla="*/ 441529 h 6858000"/>
              <a:gd name="connsiteX168" fmla="*/ 200655 w 1605470"/>
              <a:gd name="connsiteY168" fmla="*/ 428927 h 6858000"/>
              <a:gd name="connsiteX169" fmla="*/ 190059 w 1605470"/>
              <a:gd name="connsiteY169" fmla="*/ 430161 h 6858000"/>
              <a:gd name="connsiteX170" fmla="*/ 167079 w 1605470"/>
              <a:gd name="connsiteY170" fmla="*/ 367211 h 6858000"/>
              <a:gd name="connsiteX171" fmla="*/ 124571 w 1605470"/>
              <a:gd name="connsiteY171" fmla="*/ 302178 h 6858000"/>
              <a:gd name="connsiteX172" fmla="*/ 103243 w 1605470"/>
              <a:gd name="connsiteY172" fmla="*/ 211375 h 6858000"/>
              <a:gd name="connsiteX173" fmla="*/ 94571 w 1605470"/>
              <a:gd name="connsiteY173" fmla="*/ 184179 h 6858000"/>
              <a:gd name="connsiteX174" fmla="*/ 13437 w 1605470"/>
              <a:gd name="connsiteY174" fmla="*/ 19287 h 6858000"/>
              <a:gd name="connsiteX175" fmla="*/ 0 w 1605470"/>
              <a:gd name="connsiteY17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18807 w 1605470"/>
              <a:gd name="connsiteY57" fmla="*/ 5067850 h 6858000"/>
              <a:gd name="connsiteX58" fmla="*/ 721538 w 1605470"/>
              <a:gd name="connsiteY58" fmla="*/ 5060861 h 6858000"/>
              <a:gd name="connsiteX59" fmla="*/ 718242 w 1605470"/>
              <a:gd name="connsiteY59" fmla="*/ 5034192 h 6858000"/>
              <a:gd name="connsiteX60" fmla="*/ 719796 w 1605470"/>
              <a:gd name="connsiteY60" fmla="*/ 4993030 h 6858000"/>
              <a:gd name="connsiteX61" fmla="*/ 726705 w 1605470"/>
              <a:gd name="connsiteY61" fmla="*/ 4946844 h 6858000"/>
              <a:gd name="connsiteX62" fmla="*/ 722561 w 1605470"/>
              <a:gd name="connsiteY62" fmla="*/ 4932692 h 6858000"/>
              <a:gd name="connsiteX63" fmla="*/ 724935 w 1605470"/>
              <a:gd name="connsiteY63" fmla="*/ 4821504 h 6858000"/>
              <a:gd name="connsiteX64" fmla="*/ 732118 w 1605470"/>
              <a:gd name="connsiteY64" fmla="*/ 4801535 h 6858000"/>
              <a:gd name="connsiteX65" fmla="*/ 739787 w 1605470"/>
              <a:gd name="connsiteY65" fmla="*/ 4797794 h 6858000"/>
              <a:gd name="connsiteX66" fmla="*/ 741081 w 1605470"/>
              <a:gd name="connsiteY66" fmla="*/ 4784526 h 6858000"/>
              <a:gd name="connsiteX67" fmla="*/ 742865 w 1605470"/>
              <a:gd name="connsiteY67" fmla="*/ 4781211 h 6858000"/>
              <a:gd name="connsiteX68" fmla="*/ 751652 w 1605470"/>
              <a:gd name="connsiteY68" fmla="*/ 4761984 h 6858000"/>
              <a:gd name="connsiteX69" fmla="*/ 747700 w 1605470"/>
              <a:gd name="connsiteY69" fmla="*/ 4690749 h 6858000"/>
              <a:gd name="connsiteX70" fmla="*/ 743180 w 1605470"/>
              <a:gd name="connsiteY70" fmla="*/ 4584173 h 6858000"/>
              <a:gd name="connsiteX71" fmla="*/ 738263 w 1605470"/>
              <a:gd name="connsiteY71" fmla="*/ 4444346 h 6858000"/>
              <a:gd name="connsiteX72" fmla="*/ 756542 w 1605470"/>
              <a:gd name="connsiteY72" fmla="*/ 4350346 h 6858000"/>
              <a:gd name="connsiteX73" fmla="*/ 715481 w 1605470"/>
              <a:gd name="connsiteY73" fmla="*/ 4214165 h 6858000"/>
              <a:gd name="connsiteX74" fmla="*/ 719554 w 1605470"/>
              <a:gd name="connsiteY74" fmla="*/ 4090296 h 6858000"/>
              <a:gd name="connsiteX75" fmla="*/ 704810 w 1605470"/>
              <a:gd name="connsiteY75" fmla="*/ 4033999 h 6858000"/>
              <a:gd name="connsiteX76" fmla="*/ 705959 w 1605470"/>
              <a:gd name="connsiteY76" fmla="*/ 4031933 h 6858000"/>
              <a:gd name="connsiteX77" fmla="*/ 704535 w 1605470"/>
              <a:gd name="connsiteY77" fmla="*/ 4013953 h 6858000"/>
              <a:gd name="connsiteX78" fmla="*/ 700443 w 1605470"/>
              <a:gd name="connsiteY78" fmla="*/ 4010511 h 6858000"/>
              <a:gd name="connsiteX79" fmla="*/ 698282 w 1605470"/>
              <a:gd name="connsiteY79" fmla="*/ 3998331 h 6858000"/>
              <a:gd name="connsiteX80" fmla="*/ 690830 w 1605470"/>
              <a:gd name="connsiteY80" fmla="*/ 3974753 h 6858000"/>
              <a:gd name="connsiteX81" fmla="*/ 692428 w 1605470"/>
              <a:gd name="connsiteY81" fmla="*/ 3969950 h 6858000"/>
              <a:gd name="connsiteX82" fmla="*/ 685850 w 1605470"/>
              <a:gd name="connsiteY82" fmla="*/ 3933779 h 6858000"/>
              <a:gd name="connsiteX83" fmla="*/ 687181 w 1605470"/>
              <a:gd name="connsiteY83" fmla="*/ 3933093 h 6858000"/>
              <a:gd name="connsiteX84" fmla="*/ 691535 w 1605470"/>
              <a:gd name="connsiteY84" fmla="*/ 3922082 h 6858000"/>
              <a:gd name="connsiteX85" fmla="*/ 696613 w 1605470"/>
              <a:gd name="connsiteY85" fmla="*/ 3901461 h 6858000"/>
              <a:gd name="connsiteX86" fmla="*/ 719207 w 1605470"/>
              <a:gd name="connsiteY86" fmla="*/ 3813873 h 6858000"/>
              <a:gd name="connsiteX87" fmla="*/ 718632 w 1605470"/>
              <a:gd name="connsiteY87" fmla="*/ 3806161 h 6858000"/>
              <a:gd name="connsiteX88" fmla="*/ 718939 w 1605470"/>
              <a:gd name="connsiteY88" fmla="*/ 3805957 h 6858000"/>
              <a:gd name="connsiteX89" fmla="*/ 718966 w 1605470"/>
              <a:gd name="connsiteY89" fmla="*/ 3797724 h 6858000"/>
              <a:gd name="connsiteX90" fmla="*/ 717581 w 1605470"/>
              <a:gd name="connsiteY90" fmla="*/ 3792098 h 6858000"/>
              <a:gd name="connsiteX91" fmla="*/ 716465 w 1605470"/>
              <a:gd name="connsiteY91" fmla="*/ 3777135 h 6858000"/>
              <a:gd name="connsiteX92" fmla="*/ 718198 w 1605470"/>
              <a:gd name="connsiteY92" fmla="*/ 3771656 h 6858000"/>
              <a:gd name="connsiteX93" fmla="*/ 721941 w 1605470"/>
              <a:gd name="connsiteY93" fmla="*/ 3769007 h 6858000"/>
              <a:gd name="connsiteX94" fmla="*/ 721407 w 1605470"/>
              <a:gd name="connsiteY94" fmla="*/ 3767709 h 6858000"/>
              <a:gd name="connsiteX95" fmla="*/ 730103 w 1605470"/>
              <a:gd name="connsiteY95" fmla="*/ 3738082 h 6858000"/>
              <a:gd name="connsiteX96" fmla="*/ 737449 w 1605470"/>
              <a:gd name="connsiteY96" fmla="*/ 3673397 h 6858000"/>
              <a:gd name="connsiteX97" fmla="*/ 736745 w 1605470"/>
              <a:gd name="connsiteY97" fmla="*/ 3637109 h 6858000"/>
              <a:gd name="connsiteX98" fmla="*/ 740188 w 1605470"/>
              <a:gd name="connsiteY98" fmla="*/ 3536883 h 6858000"/>
              <a:gd name="connsiteX99" fmla="*/ 747726 w 1605470"/>
              <a:gd name="connsiteY99" fmla="*/ 3435652 h 6858000"/>
              <a:gd name="connsiteX100" fmla="*/ 774383 w 1605470"/>
              <a:gd name="connsiteY100" fmla="*/ 3381564 h 6858000"/>
              <a:gd name="connsiteX101" fmla="*/ 774870 w 1605470"/>
              <a:gd name="connsiteY101" fmla="*/ 3375761 h 6858000"/>
              <a:gd name="connsiteX102" fmla="*/ 770510 w 1605470"/>
              <a:gd name="connsiteY102" fmla="*/ 3361844 h 6858000"/>
              <a:gd name="connsiteX103" fmla="*/ 767933 w 1605470"/>
              <a:gd name="connsiteY103" fmla="*/ 3356929 h 6858000"/>
              <a:gd name="connsiteX104" fmla="*/ 766158 w 1605470"/>
              <a:gd name="connsiteY104" fmla="*/ 3349058 h 6858000"/>
              <a:gd name="connsiteX105" fmla="*/ 766414 w 1605470"/>
              <a:gd name="connsiteY105" fmla="*/ 3348763 h 6858000"/>
              <a:gd name="connsiteX106" fmla="*/ 764166 w 1605470"/>
              <a:gd name="connsiteY106" fmla="*/ 3341588 h 6858000"/>
              <a:gd name="connsiteX107" fmla="*/ 749397 w 1605470"/>
              <a:gd name="connsiteY107" fmla="*/ 3307769 h 6858000"/>
              <a:gd name="connsiteX108" fmla="*/ 766960 w 1605470"/>
              <a:gd name="connsiteY108" fmla="*/ 3250522 h 6858000"/>
              <a:gd name="connsiteX109" fmla="*/ 767385 w 1605470"/>
              <a:gd name="connsiteY109" fmla="*/ 3229163 h 6858000"/>
              <a:gd name="connsiteX110" fmla="*/ 769208 w 1605470"/>
              <a:gd name="connsiteY110" fmla="*/ 3217217 h 6858000"/>
              <a:gd name="connsiteX111" fmla="*/ 770350 w 1605470"/>
              <a:gd name="connsiteY111" fmla="*/ 3216125 h 6858000"/>
              <a:gd name="connsiteX112" fmla="*/ 756043 w 1605470"/>
              <a:gd name="connsiteY112" fmla="*/ 3183755 h 6858000"/>
              <a:gd name="connsiteX113" fmla="*/ 756544 w 1605470"/>
              <a:gd name="connsiteY113" fmla="*/ 3178642 h 6858000"/>
              <a:gd name="connsiteX114" fmla="*/ 744144 w 1605470"/>
              <a:gd name="connsiteY114" fmla="*/ 3158586 h 6858000"/>
              <a:gd name="connsiteX115" fmla="*/ 739378 w 1605470"/>
              <a:gd name="connsiteY115" fmla="*/ 3147669 h 6858000"/>
              <a:gd name="connsiteX116" fmla="*/ 734648 w 1605470"/>
              <a:gd name="connsiteY116" fmla="*/ 3145733 h 6858000"/>
              <a:gd name="connsiteX117" fmla="*/ 729329 w 1605470"/>
              <a:gd name="connsiteY117" fmla="*/ 3129034 h 6858000"/>
              <a:gd name="connsiteX118" fmla="*/ 729994 w 1605470"/>
              <a:gd name="connsiteY118" fmla="*/ 3126682 h 6858000"/>
              <a:gd name="connsiteX119" fmla="*/ 720862 w 1605470"/>
              <a:gd name="connsiteY119" fmla="*/ 3114519 h 6858000"/>
              <a:gd name="connsiteX120" fmla="*/ 707471 w 1605470"/>
              <a:gd name="connsiteY120" fmla="*/ 3106272 h 6858000"/>
              <a:gd name="connsiteX121" fmla="*/ 680201 w 1605470"/>
              <a:gd name="connsiteY121" fmla="*/ 2958185 h 6858000"/>
              <a:gd name="connsiteX122" fmla="*/ 622815 w 1605470"/>
              <a:gd name="connsiteY122" fmla="*/ 2762989 h 6858000"/>
              <a:gd name="connsiteX123" fmla="*/ 571733 w 1605470"/>
              <a:gd name="connsiteY123" fmla="*/ 2554718 h 6858000"/>
              <a:gd name="connsiteX124" fmla="*/ 551827 w 1605470"/>
              <a:gd name="connsiteY124" fmla="*/ 2485734 h 6858000"/>
              <a:gd name="connsiteX125" fmla="*/ 542550 w 1605470"/>
              <a:gd name="connsiteY125" fmla="*/ 2447068 h 6858000"/>
              <a:gd name="connsiteX126" fmla="*/ 529511 w 1605470"/>
              <a:gd name="connsiteY126" fmla="*/ 2425819 h 6858000"/>
              <a:gd name="connsiteX127" fmla="*/ 528878 w 1605470"/>
              <a:gd name="connsiteY127" fmla="*/ 2408971 h 6858000"/>
              <a:gd name="connsiteX128" fmla="*/ 535510 w 1605470"/>
              <a:gd name="connsiteY128" fmla="*/ 2402874 h 6858000"/>
              <a:gd name="connsiteX129" fmla="*/ 538122 w 1605470"/>
              <a:gd name="connsiteY129" fmla="*/ 2381443 h 6858000"/>
              <a:gd name="connsiteX130" fmla="*/ 514451 w 1605470"/>
              <a:gd name="connsiteY130" fmla="*/ 2261920 h 6858000"/>
              <a:gd name="connsiteX131" fmla="*/ 486968 w 1605470"/>
              <a:gd name="connsiteY131" fmla="*/ 2182937 h 6858000"/>
              <a:gd name="connsiteX132" fmla="*/ 488555 w 1605470"/>
              <a:gd name="connsiteY132" fmla="*/ 2155135 h 6858000"/>
              <a:gd name="connsiteX133" fmla="*/ 486013 w 1605470"/>
              <a:gd name="connsiteY133" fmla="*/ 2118008 h 6858000"/>
              <a:gd name="connsiteX134" fmla="*/ 487006 w 1605470"/>
              <a:gd name="connsiteY134" fmla="*/ 2050531 h 6858000"/>
              <a:gd name="connsiteX135" fmla="*/ 478812 w 1605470"/>
              <a:gd name="connsiteY135" fmla="*/ 1963269 h 6858000"/>
              <a:gd name="connsiteX136" fmla="*/ 442619 w 1605470"/>
              <a:gd name="connsiteY136" fmla="*/ 1910499 h 6858000"/>
              <a:gd name="connsiteX137" fmla="*/ 446785 w 1605470"/>
              <a:gd name="connsiteY137" fmla="*/ 1903212 h 6858000"/>
              <a:gd name="connsiteX138" fmla="*/ 436547 w 1605470"/>
              <a:gd name="connsiteY138" fmla="*/ 1861531 h 6858000"/>
              <a:gd name="connsiteX139" fmla="*/ 390346 w 1605470"/>
              <a:gd name="connsiteY139" fmla="*/ 1732919 h 6858000"/>
              <a:gd name="connsiteX140" fmla="*/ 362657 w 1605470"/>
              <a:gd name="connsiteY140" fmla="*/ 1663540 h 6858000"/>
              <a:gd name="connsiteX141" fmla="*/ 361783 w 1605470"/>
              <a:gd name="connsiteY141" fmla="*/ 1615777 h 6858000"/>
              <a:gd name="connsiteX142" fmla="*/ 342578 w 1605470"/>
              <a:gd name="connsiteY142" fmla="*/ 1563678 h 6858000"/>
              <a:gd name="connsiteX143" fmla="*/ 355658 w 1605470"/>
              <a:gd name="connsiteY143" fmla="*/ 1519474 h 6858000"/>
              <a:gd name="connsiteX144" fmla="*/ 348400 w 1605470"/>
              <a:gd name="connsiteY144" fmla="*/ 1477995 h 6858000"/>
              <a:gd name="connsiteX145" fmla="*/ 334485 w 1605470"/>
              <a:gd name="connsiteY145" fmla="*/ 1373769 h 6858000"/>
              <a:gd name="connsiteX146" fmla="*/ 342792 w 1605470"/>
              <a:gd name="connsiteY146" fmla="*/ 1307086 h 6858000"/>
              <a:gd name="connsiteX147" fmla="*/ 343980 w 1605470"/>
              <a:gd name="connsiteY147" fmla="*/ 1189033 h 6858000"/>
              <a:gd name="connsiteX148" fmla="*/ 348665 w 1605470"/>
              <a:gd name="connsiteY148" fmla="*/ 1168288 h 6858000"/>
              <a:gd name="connsiteX149" fmla="*/ 340947 w 1605470"/>
              <a:gd name="connsiteY149" fmla="*/ 1142577 h 6858000"/>
              <a:gd name="connsiteX150" fmla="*/ 330253 w 1605470"/>
              <a:gd name="connsiteY150" fmla="*/ 1088484 h 6858000"/>
              <a:gd name="connsiteX151" fmla="*/ 318989 w 1605470"/>
              <a:gd name="connsiteY151" fmla="*/ 1016103 h 6858000"/>
              <a:gd name="connsiteX152" fmla="*/ 320445 w 1605470"/>
              <a:gd name="connsiteY152" fmla="*/ 932283 h 6858000"/>
              <a:gd name="connsiteX153" fmla="*/ 322681 w 1605470"/>
              <a:gd name="connsiteY153" fmla="*/ 915925 h 6858000"/>
              <a:gd name="connsiteX154" fmla="*/ 315310 w 1605470"/>
              <a:gd name="connsiteY154" fmla="*/ 896999 h 6858000"/>
              <a:gd name="connsiteX155" fmla="*/ 284718 w 1605470"/>
              <a:gd name="connsiteY155" fmla="*/ 821517 h 6858000"/>
              <a:gd name="connsiteX156" fmla="*/ 263668 w 1605470"/>
              <a:gd name="connsiteY156" fmla="*/ 751353 h 6858000"/>
              <a:gd name="connsiteX157" fmla="*/ 263226 w 1605470"/>
              <a:gd name="connsiteY157" fmla="*/ 721230 h 6858000"/>
              <a:gd name="connsiteX158" fmla="*/ 248897 w 1605470"/>
              <a:gd name="connsiteY158" fmla="*/ 681659 h 6858000"/>
              <a:gd name="connsiteX159" fmla="*/ 234316 w 1605470"/>
              <a:gd name="connsiteY159" fmla="*/ 635218 h 6858000"/>
              <a:gd name="connsiteX160" fmla="*/ 239327 w 1605470"/>
              <a:gd name="connsiteY160" fmla="*/ 613763 h 6858000"/>
              <a:gd name="connsiteX161" fmla="*/ 225269 w 1605470"/>
              <a:gd name="connsiteY161" fmla="*/ 598582 h 6858000"/>
              <a:gd name="connsiteX162" fmla="*/ 224950 w 1605470"/>
              <a:gd name="connsiteY162" fmla="*/ 576846 h 6858000"/>
              <a:gd name="connsiteX163" fmla="*/ 204576 w 1605470"/>
              <a:gd name="connsiteY163" fmla="*/ 530055 h 6858000"/>
              <a:gd name="connsiteX164" fmla="*/ 219064 w 1605470"/>
              <a:gd name="connsiteY164" fmla="*/ 469651 h 6858000"/>
              <a:gd name="connsiteX165" fmla="*/ 195012 w 1605470"/>
              <a:gd name="connsiteY165" fmla="*/ 448559 h 6858000"/>
              <a:gd name="connsiteX166" fmla="*/ 201434 w 1605470"/>
              <a:gd name="connsiteY166" fmla="*/ 441529 h 6858000"/>
              <a:gd name="connsiteX167" fmla="*/ 200655 w 1605470"/>
              <a:gd name="connsiteY167" fmla="*/ 428927 h 6858000"/>
              <a:gd name="connsiteX168" fmla="*/ 190059 w 1605470"/>
              <a:gd name="connsiteY168" fmla="*/ 430161 h 6858000"/>
              <a:gd name="connsiteX169" fmla="*/ 167079 w 1605470"/>
              <a:gd name="connsiteY169" fmla="*/ 367211 h 6858000"/>
              <a:gd name="connsiteX170" fmla="*/ 124571 w 1605470"/>
              <a:gd name="connsiteY170" fmla="*/ 302178 h 6858000"/>
              <a:gd name="connsiteX171" fmla="*/ 103243 w 1605470"/>
              <a:gd name="connsiteY171" fmla="*/ 211375 h 6858000"/>
              <a:gd name="connsiteX172" fmla="*/ 94571 w 1605470"/>
              <a:gd name="connsiteY172" fmla="*/ 184179 h 6858000"/>
              <a:gd name="connsiteX173" fmla="*/ 13437 w 1605470"/>
              <a:gd name="connsiteY173" fmla="*/ 19287 h 6858000"/>
              <a:gd name="connsiteX174" fmla="*/ 0 w 1605470"/>
              <a:gd name="connsiteY17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87214 w 1605470"/>
              <a:gd name="connsiteY41" fmla="*/ 5451511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63084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91557 w 1605470"/>
              <a:gd name="connsiteY40" fmla="*/ 5476393 h 6858000"/>
              <a:gd name="connsiteX41" fmla="*/ 622750 w 1605470"/>
              <a:gd name="connsiteY41" fmla="*/ 5396260 h 6858000"/>
              <a:gd name="connsiteX42" fmla="*/ 638731 w 1605470"/>
              <a:gd name="connsiteY42" fmla="*/ 5330009 h 6858000"/>
              <a:gd name="connsiteX43" fmla="*/ 672224 w 1605470"/>
              <a:gd name="connsiteY43" fmla="*/ 5273739 h 6858000"/>
              <a:gd name="connsiteX44" fmla="*/ 681823 w 1605470"/>
              <a:gd name="connsiteY44" fmla="*/ 5241779 h 6858000"/>
              <a:gd name="connsiteX45" fmla="*/ 693049 w 1605470"/>
              <a:gd name="connsiteY45" fmla="*/ 5225268 h 6858000"/>
              <a:gd name="connsiteX46" fmla="*/ 694069 w 1605470"/>
              <a:gd name="connsiteY46" fmla="*/ 5217684 h 6858000"/>
              <a:gd name="connsiteX47" fmla="*/ 701410 w 1605470"/>
              <a:gd name="connsiteY47" fmla="*/ 5193377 h 6858000"/>
              <a:gd name="connsiteX48" fmla="*/ 704713 w 1605470"/>
              <a:gd name="connsiteY48" fmla="*/ 5179288 h 6858000"/>
              <a:gd name="connsiteX49" fmla="*/ 705697 w 1605470"/>
              <a:gd name="connsiteY49" fmla="*/ 5173621 h 6858000"/>
              <a:gd name="connsiteX50" fmla="*/ 701331 w 1605470"/>
              <a:gd name="connsiteY50" fmla="*/ 5159961 h 6858000"/>
              <a:gd name="connsiteX51" fmla="*/ 708008 w 1605470"/>
              <a:gd name="connsiteY51" fmla="*/ 5144295 h 6858000"/>
              <a:gd name="connsiteX52" fmla="*/ 704941 w 1605470"/>
              <a:gd name="connsiteY52" fmla="*/ 5125185 h 6858000"/>
              <a:gd name="connsiteX53" fmla="*/ 711771 w 1605470"/>
              <a:gd name="connsiteY53" fmla="*/ 5121884 h 6858000"/>
              <a:gd name="connsiteX54" fmla="*/ 718807 w 1605470"/>
              <a:gd name="connsiteY54" fmla="*/ 5067850 h 6858000"/>
              <a:gd name="connsiteX55" fmla="*/ 721538 w 1605470"/>
              <a:gd name="connsiteY55" fmla="*/ 5060861 h 6858000"/>
              <a:gd name="connsiteX56" fmla="*/ 718242 w 1605470"/>
              <a:gd name="connsiteY56" fmla="*/ 5034192 h 6858000"/>
              <a:gd name="connsiteX57" fmla="*/ 719796 w 1605470"/>
              <a:gd name="connsiteY57" fmla="*/ 4993030 h 6858000"/>
              <a:gd name="connsiteX58" fmla="*/ 726705 w 1605470"/>
              <a:gd name="connsiteY58" fmla="*/ 4946844 h 6858000"/>
              <a:gd name="connsiteX59" fmla="*/ 722561 w 1605470"/>
              <a:gd name="connsiteY59" fmla="*/ 4932692 h 6858000"/>
              <a:gd name="connsiteX60" fmla="*/ 737964 w 1605470"/>
              <a:gd name="connsiteY60" fmla="*/ 4858827 h 6858000"/>
              <a:gd name="connsiteX61" fmla="*/ 732118 w 1605470"/>
              <a:gd name="connsiteY61" fmla="*/ 4801535 h 6858000"/>
              <a:gd name="connsiteX62" fmla="*/ 739787 w 1605470"/>
              <a:gd name="connsiteY62" fmla="*/ 4797794 h 6858000"/>
              <a:gd name="connsiteX63" fmla="*/ 741081 w 1605470"/>
              <a:gd name="connsiteY63" fmla="*/ 4784526 h 6858000"/>
              <a:gd name="connsiteX64" fmla="*/ 742865 w 1605470"/>
              <a:gd name="connsiteY64" fmla="*/ 4781211 h 6858000"/>
              <a:gd name="connsiteX65" fmla="*/ 751652 w 1605470"/>
              <a:gd name="connsiteY65" fmla="*/ 4761984 h 6858000"/>
              <a:gd name="connsiteX66" fmla="*/ 747700 w 1605470"/>
              <a:gd name="connsiteY66" fmla="*/ 4690749 h 6858000"/>
              <a:gd name="connsiteX67" fmla="*/ 743180 w 1605470"/>
              <a:gd name="connsiteY67" fmla="*/ 4584173 h 6858000"/>
              <a:gd name="connsiteX68" fmla="*/ 738263 w 1605470"/>
              <a:gd name="connsiteY68" fmla="*/ 4444346 h 6858000"/>
              <a:gd name="connsiteX69" fmla="*/ 734828 w 1605470"/>
              <a:gd name="connsiteY69" fmla="*/ 4375228 h 6858000"/>
              <a:gd name="connsiteX70" fmla="*/ 715481 w 1605470"/>
              <a:gd name="connsiteY70" fmla="*/ 4214165 h 6858000"/>
              <a:gd name="connsiteX71" fmla="*/ 719554 w 1605470"/>
              <a:gd name="connsiteY71" fmla="*/ 4090296 h 6858000"/>
              <a:gd name="connsiteX72" fmla="*/ 704810 w 1605470"/>
              <a:gd name="connsiteY72" fmla="*/ 4033999 h 6858000"/>
              <a:gd name="connsiteX73" fmla="*/ 705959 w 1605470"/>
              <a:gd name="connsiteY73" fmla="*/ 4031933 h 6858000"/>
              <a:gd name="connsiteX74" fmla="*/ 704535 w 1605470"/>
              <a:gd name="connsiteY74" fmla="*/ 4013953 h 6858000"/>
              <a:gd name="connsiteX75" fmla="*/ 700443 w 1605470"/>
              <a:gd name="connsiteY75" fmla="*/ 4010511 h 6858000"/>
              <a:gd name="connsiteX76" fmla="*/ 698282 w 1605470"/>
              <a:gd name="connsiteY76" fmla="*/ 3998331 h 6858000"/>
              <a:gd name="connsiteX77" fmla="*/ 690830 w 1605470"/>
              <a:gd name="connsiteY77" fmla="*/ 3974753 h 6858000"/>
              <a:gd name="connsiteX78" fmla="*/ 692428 w 1605470"/>
              <a:gd name="connsiteY78" fmla="*/ 3969950 h 6858000"/>
              <a:gd name="connsiteX79" fmla="*/ 685850 w 1605470"/>
              <a:gd name="connsiteY79" fmla="*/ 3933779 h 6858000"/>
              <a:gd name="connsiteX80" fmla="*/ 687181 w 1605470"/>
              <a:gd name="connsiteY80" fmla="*/ 3933093 h 6858000"/>
              <a:gd name="connsiteX81" fmla="*/ 691535 w 1605470"/>
              <a:gd name="connsiteY81" fmla="*/ 3922082 h 6858000"/>
              <a:gd name="connsiteX82" fmla="*/ 696613 w 1605470"/>
              <a:gd name="connsiteY82" fmla="*/ 3901461 h 6858000"/>
              <a:gd name="connsiteX83" fmla="*/ 719207 w 1605470"/>
              <a:gd name="connsiteY83" fmla="*/ 3813873 h 6858000"/>
              <a:gd name="connsiteX84" fmla="*/ 718632 w 1605470"/>
              <a:gd name="connsiteY84" fmla="*/ 3806161 h 6858000"/>
              <a:gd name="connsiteX85" fmla="*/ 718939 w 1605470"/>
              <a:gd name="connsiteY85" fmla="*/ 3805957 h 6858000"/>
              <a:gd name="connsiteX86" fmla="*/ 718966 w 1605470"/>
              <a:gd name="connsiteY86" fmla="*/ 3797724 h 6858000"/>
              <a:gd name="connsiteX87" fmla="*/ 717581 w 1605470"/>
              <a:gd name="connsiteY87" fmla="*/ 3792098 h 6858000"/>
              <a:gd name="connsiteX88" fmla="*/ 716465 w 1605470"/>
              <a:gd name="connsiteY88" fmla="*/ 3777135 h 6858000"/>
              <a:gd name="connsiteX89" fmla="*/ 718198 w 1605470"/>
              <a:gd name="connsiteY89" fmla="*/ 3771656 h 6858000"/>
              <a:gd name="connsiteX90" fmla="*/ 721941 w 1605470"/>
              <a:gd name="connsiteY90" fmla="*/ 3769007 h 6858000"/>
              <a:gd name="connsiteX91" fmla="*/ 721407 w 1605470"/>
              <a:gd name="connsiteY91" fmla="*/ 3767709 h 6858000"/>
              <a:gd name="connsiteX92" fmla="*/ 730103 w 1605470"/>
              <a:gd name="connsiteY92" fmla="*/ 3738082 h 6858000"/>
              <a:gd name="connsiteX93" fmla="*/ 737449 w 1605470"/>
              <a:gd name="connsiteY93" fmla="*/ 3673397 h 6858000"/>
              <a:gd name="connsiteX94" fmla="*/ 736745 w 1605470"/>
              <a:gd name="connsiteY94" fmla="*/ 3637109 h 6858000"/>
              <a:gd name="connsiteX95" fmla="*/ 740188 w 1605470"/>
              <a:gd name="connsiteY95" fmla="*/ 3536883 h 6858000"/>
              <a:gd name="connsiteX96" fmla="*/ 747726 w 1605470"/>
              <a:gd name="connsiteY96" fmla="*/ 3435652 h 6858000"/>
              <a:gd name="connsiteX97" fmla="*/ 774383 w 1605470"/>
              <a:gd name="connsiteY97" fmla="*/ 3381564 h 6858000"/>
              <a:gd name="connsiteX98" fmla="*/ 774870 w 1605470"/>
              <a:gd name="connsiteY98" fmla="*/ 3375761 h 6858000"/>
              <a:gd name="connsiteX99" fmla="*/ 770510 w 1605470"/>
              <a:gd name="connsiteY99" fmla="*/ 3361844 h 6858000"/>
              <a:gd name="connsiteX100" fmla="*/ 767933 w 1605470"/>
              <a:gd name="connsiteY100" fmla="*/ 3356929 h 6858000"/>
              <a:gd name="connsiteX101" fmla="*/ 766158 w 1605470"/>
              <a:gd name="connsiteY101" fmla="*/ 3349058 h 6858000"/>
              <a:gd name="connsiteX102" fmla="*/ 766414 w 1605470"/>
              <a:gd name="connsiteY102" fmla="*/ 3348763 h 6858000"/>
              <a:gd name="connsiteX103" fmla="*/ 764166 w 1605470"/>
              <a:gd name="connsiteY103" fmla="*/ 3341588 h 6858000"/>
              <a:gd name="connsiteX104" fmla="*/ 749397 w 1605470"/>
              <a:gd name="connsiteY104" fmla="*/ 3307769 h 6858000"/>
              <a:gd name="connsiteX105" fmla="*/ 766960 w 1605470"/>
              <a:gd name="connsiteY105" fmla="*/ 3250522 h 6858000"/>
              <a:gd name="connsiteX106" fmla="*/ 767385 w 1605470"/>
              <a:gd name="connsiteY106" fmla="*/ 3229163 h 6858000"/>
              <a:gd name="connsiteX107" fmla="*/ 769208 w 1605470"/>
              <a:gd name="connsiteY107" fmla="*/ 3217217 h 6858000"/>
              <a:gd name="connsiteX108" fmla="*/ 770350 w 1605470"/>
              <a:gd name="connsiteY108" fmla="*/ 3216125 h 6858000"/>
              <a:gd name="connsiteX109" fmla="*/ 756043 w 1605470"/>
              <a:gd name="connsiteY109" fmla="*/ 3183755 h 6858000"/>
              <a:gd name="connsiteX110" fmla="*/ 756544 w 1605470"/>
              <a:gd name="connsiteY110" fmla="*/ 3178642 h 6858000"/>
              <a:gd name="connsiteX111" fmla="*/ 744144 w 1605470"/>
              <a:gd name="connsiteY111" fmla="*/ 3158586 h 6858000"/>
              <a:gd name="connsiteX112" fmla="*/ 739378 w 1605470"/>
              <a:gd name="connsiteY112" fmla="*/ 3147669 h 6858000"/>
              <a:gd name="connsiteX113" fmla="*/ 734648 w 1605470"/>
              <a:gd name="connsiteY113" fmla="*/ 3145733 h 6858000"/>
              <a:gd name="connsiteX114" fmla="*/ 729329 w 1605470"/>
              <a:gd name="connsiteY114" fmla="*/ 3129034 h 6858000"/>
              <a:gd name="connsiteX115" fmla="*/ 729994 w 1605470"/>
              <a:gd name="connsiteY115" fmla="*/ 3126682 h 6858000"/>
              <a:gd name="connsiteX116" fmla="*/ 720862 w 1605470"/>
              <a:gd name="connsiteY116" fmla="*/ 3114519 h 6858000"/>
              <a:gd name="connsiteX117" fmla="*/ 707471 w 1605470"/>
              <a:gd name="connsiteY117" fmla="*/ 3106272 h 6858000"/>
              <a:gd name="connsiteX118" fmla="*/ 680201 w 1605470"/>
              <a:gd name="connsiteY118" fmla="*/ 2958185 h 6858000"/>
              <a:gd name="connsiteX119" fmla="*/ 622815 w 1605470"/>
              <a:gd name="connsiteY119" fmla="*/ 2762989 h 6858000"/>
              <a:gd name="connsiteX120" fmla="*/ 571733 w 1605470"/>
              <a:gd name="connsiteY120" fmla="*/ 2554718 h 6858000"/>
              <a:gd name="connsiteX121" fmla="*/ 551827 w 1605470"/>
              <a:gd name="connsiteY121" fmla="*/ 2485734 h 6858000"/>
              <a:gd name="connsiteX122" fmla="*/ 542550 w 1605470"/>
              <a:gd name="connsiteY122" fmla="*/ 2447068 h 6858000"/>
              <a:gd name="connsiteX123" fmla="*/ 529511 w 1605470"/>
              <a:gd name="connsiteY123" fmla="*/ 2425819 h 6858000"/>
              <a:gd name="connsiteX124" fmla="*/ 528878 w 1605470"/>
              <a:gd name="connsiteY124" fmla="*/ 2408971 h 6858000"/>
              <a:gd name="connsiteX125" fmla="*/ 535510 w 1605470"/>
              <a:gd name="connsiteY125" fmla="*/ 2402874 h 6858000"/>
              <a:gd name="connsiteX126" fmla="*/ 538122 w 1605470"/>
              <a:gd name="connsiteY126" fmla="*/ 2381443 h 6858000"/>
              <a:gd name="connsiteX127" fmla="*/ 514451 w 1605470"/>
              <a:gd name="connsiteY127" fmla="*/ 2261920 h 6858000"/>
              <a:gd name="connsiteX128" fmla="*/ 504338 w 1605470"/>
              <a:gd name="connsiteY128" fmla="*/ 2195378 h 6858000"/>
              <a:gd name="connsiteX129" fmla="*/ 488555 w 1605470"/>
              <a:gd name="connsiteY129" fmla="*/ 2155135 h 6858000"/>
              <a:gd name="connsiteX130" fmla="*/ 486013 w 1605470"/>
              <a:gd name="connsiteY130" fmla="*/ 2118008 h 6858000"/>
              <a:gd name="connsiteX131" fmla="*/ 487006 w 1605470"/>
              <a:gd name="connsiteY131" fmla="*/ 2050531 h 6858000"/>
              <a:gd name="connsiteX132" fmla="*/ 478812 w 1605470"/>
              <a:gd name="connsiteY132" fmla="*/ 1963269 h 6858000"/>
              <a:gd name="connsiteX133" fmla="*/ 459990 w 1605470"/>
              <a:gd name="connsiteY133" fmla="*/ 1906352 h 6858000"/>
              <a:gd name="connsiteX134" fmla="*/ 436547 w 1605470"/>
              <a:gd name="connsiteY134" fmla="*/ 1861531 h 6858000"/>
              <a:gd name="connsiteX135" fmla="*/ 390346 w 1605470"/>
              <a:gd name="connsiteY135" fmla="*/ 1732919 h 6858000"/>
              <a:gd name="connsiteX136" fmla="*/ 362657 w 1605470"/>
              <a:gd name="connsiteY136" fmla="*/ 1663540 h 6858000"/>
              <a:gd name="connsiteX137" fmla="*/ 361783 w 1605470"/>
              <a:gd name="connsiteY137" fmla="*/ 1615777 h 6858000"/>
              <a:gd name="connsiteX138" fmla="*/ 342578 w 1605470"/>
              <a:gd name="connsiteY138" fmla="*/ 1563678 h 6858000"/>
              <a:gd name="connsiteX139" fmla="*/ 355658 w 1605470"/>
              <a:gd name="connsiteY139" fmla="*/ 1519474 h 6858000"/>
              <a:gd name="connsiteX140" fmla="*/ 348400 w 1605470"/>
              <a:gd name="connsiteY140" fmla="*/ 1477995 h 6858000"/>
              <a:gd name="connsiteX141" fmla="*/ 334485 w 1605470"/>
              <a:gd name="connsiteY141" fmla="*/ 1373769 h 6858000"/>
              <a:gd name="connsiteX142" fmla="*/ 342792 w 1605470"/>
              <a:gd name="connsiteY142" fmla="*/ 1307086 h 6858000"/>
              <a:gd name="connsiteX143" fmla="*/ 343980 w 1605470"/>
              <a:gd name="connsiteY143" fmla="*/ 1189033 h 6858000"/>
              <a:gd name="connsiteX144" fmla="*/ 348665 w 1605470"/>
              <a:gd name="connsiteY144" fmla="*/ 1168288 h 6858000"/>
              <a:gd name="connsiteX145" fmla="*/ 340947 w 1605470"/>
              <a:gd name="connsiteY145" fmla="*/ 1142577 h 6858000"/>
              <a:gd name="connsiteX146" fmla="*/ 330253 w 1605470"/>
              <a:gd name="connsiteY146" fmla="*/ 1088484 h 6858000"/>
              <a:gd name="connsiteX147" fmla="*/ 318989 w 1605470"/>
              <a:gd name="connsiteY147" fmla="*/ 1016103 h 6858000"/>
              <a:gd name="connsiteX148" fmla="*/ 320445 w 1605470"/>
              <a:gd name="connsiteY148" fmla="*/ 932283 h 6858000"/>
              <a:gd name="connsiteX149" fmla="*/ 322681 w 1605470"/>
              <a:gd name="connsiteY149" fmla="*/ 915925 h 6858000"/>
              <a:gd name="connsiteX150" fmla="*/ 315310 w 1605470"/>
              <a:gd name="connsiteY150" fmla="*/ 896999 h 6858000"/>
              <a:gd name="connsiteX151" fmla="*/ 284718 w 1605470"/>
              <a:gd name="connsiteY151" fmla="*/ 821517 h 6858000"/>
              <a:gd name="connsiteX152" fmla="*/ 263668 w 1605470"/>
              <a:gd name="connsiteY152" fmla="*/ 751353 h 6858000"/>
              <a:gd name="connsiteX153" fmla="*/ 263226 w 1605470"/>
              <a:gd name="connsiteY153" fmla="*/ 721230 h 6858000"/>
              <a:gd name="connsiteX154" fmla="*/ 248897 w 1605470"/>
              <a:gd name="connsiteY154" fmla="*/ 681659 h 6858000"/>
              <a:gd name="connsiteX155" fmla="*/ 234316 w 1605470"/>
              <a:gd name="connsiteY155" fmla="*/ 635218 h 6858000"/>
              <a:gd name="connsiteX156" fmla="*/ 239327 w 1605470"/>
              <a:gd name="connsiteY156" fmla="*/ 613763 h 6858000"/>
              <a:gd name="connsiteX157" fmla="*/ 225269 w 1605470"/>
              <a:gd name="connsiteY157" fmla="*/ 598582 h 6858000"/>
              <a:gd name="connsiteX158" fmla="*/ 224950 w 1605470"/>
              <a:gd name="connsiteY158" fmla="*/ 576846 h 6858000"/>
              <a:gd name="connsiteX159" fmla="*/ 204576 w 1605470"/>
              <a:gd name="connsiteY159" fmla="*/ 530055 h 6858000"/>
              <a:gd name="connsiteX160" fmla="*/ 219064 w 1605470"/>
              <a:gd name="connsiteY160" fmla="*/ 469651 h 6858000"/>
              <a:gd name="connsiteX161" fmla="*/ 195012 w 1605470"/>
              <a:gd name="connsiteY161" fmla="*/ 448559 h 6858000"/>
              <a:gd name="connsiteX162" fmla="*/ 201434 w 1605470"/>
              <a:gd name="connsiteY162" fmla="*/ 441529 h 6858000"/>
              <a:gd name="connsiteX163" fmla="*/ 200655 w 1605470"/>
              <a:gd name="connsiteY163" fmla="*/ 428927 h 6858000"/>
              <a:gd name="connsiteX164" fmla="*/ 190059 w 1605470"/>
              <a:gd name="connsiteY164" fmla="*/ 430161 h 6858000"/>
              <a:gd name="connsiteX165" fmla="*/ 167079 w 1605470"/>
              <a:gd name="connsiteY165" fmla="*/ 367211 h 6858000"/>
              <a:gd name="connsiteX166" fmla="*/ 124571 w 1605470"/>
              <a:gd name="connsiteY166" fmla="*/ 302178 h 6858000"/>
              <a:gd name="connsiteX167" fmla="*/ 103243 w 1605470"/>
              <a:gd name="connsiteY167" fmla="*/ 211375 h 6858000"/>
              <a:gd name="connsiteX168" fmla="*/ 94571 w 1605470"/>
              <a:gd name="connsiteY168" fmla="*/ 184179 h 6858000"/>
              <a:gd name="connsiteX169" fmla="*/ 13437 w 1605470"/>
              <a:gd name="connsiteY169" fmla="*/ 19287 h 6858000"/>
              <a:gd name="connsiteX170" fmla="*/ 0 w 1605470"/>
              <a:gd name="connsiteY17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7933 w 1605470"/>
              <a:gd name="connsiteY98" fmla="*/ 3356929 h 6858000"/>
              <a:gd name="connsiteX99" fmla="*/ 766158 w 1605470"/>
              <a:gd name="connsiteY99" fmla="*/ 3349058 h 6858000"/>
              <a:gd name="connsiteX100" fmla="*/ 766414 w 1605470"/>
              <a:gd name="connsiteY100" fmla="*/ 3348763 h 6858000"/>
              <a:gd name="connsiteX101" fmla="*/ 764166 w 1605470"/>
              <a:gd name="connsiteY101" fmla="*/ 3341588 h 6858000"/>
              <a:gd name="connsiteX102" fmla="*/ 749397 w 1605470"/>
              <a:gd name="connsiteY102" fmla="*/ 3307769 h 6858000"/>
              <a:gd name="connsiteX103" fmla="*/ 766960 w 1605470"/>
              <a:gd name="connsiteY103" fmla="*/ 3250522 h 6858000"/>
              <a:gd name="connsiteX104" fmla="*/ 767385 w 1605470"/>
              <a:gd name="connsiteY104" fmla="*/ 3229163 h 6858000"/>
              <a:gd name="connsiteX105" fmla="*/ 769208 w 1605470"/>
              <a:gd name="connsiteY105" fmla="*/ 3217217 h 6858000"/>
              <a:gd name="connsiteX106" fmla="*/ 770350 w 1605470"/>
              <a:gd name="connsiteY106" fmla="*/ 3216125 h 6858000"/>
              <a:gd name="connsiteX107" fmla="*/ 756043 w 1605470"/>
              <a:gd name="connsiteY107" fmla="*/ 3183755 h 6858000"/>
              <a:gd name="connsiteX108" fmla="*/ 756544 w 1605470"/>
              <a:gd name="connsiteY108" fmla="*/ 3178642 h 6858000"/>
              <a:gd name="connsiteX109" fmla="*/ 744144 w 1605470"/>
              <a:gd name="connsiteY109" fmla="*/ 3158586 h 6858000"/>
              <a:gd name="connsiteX110" fmla="*/ 739378 w 1605470"/>
              <a:gd name="connsiteY110" fmla="*/ 3147669 h 6858000"/>
              <a:gd name="connsiteX111" fmla="*/ 734648 w 1605470"/>
              <a:gd name="connsiteY111" fmla="*/ 3145733 h 6858000"/>
              <a:gd name="connsiteX112" fmla="*/ 729329 w 1605470"/>
              <a:gd name="connsiteY112" fmla="*/ 3129034 h 6858000"/>
              <a:gd name="connsiteX113" fmla="*/ 729994 w 1605470"/>
              <a:gd name="connsiteY113" fmla="*/ 3126682 h 6858000"/>
              <a:gd name="connsiteX114" fmla="*/ 720862 w 1605470"/>
              <a:gd name="connsiteY114" fmla="*/ 3114519 h 6858000"/>
              <a:gd name="connsiteX115" fmla="*/ 707471 w 1605470"/>
              <a:gd name="connsiteY115" fmla="*/ 3106272 h 6858000"/>
              <a:gd name="connsiteX116" fmla="*/ 680201 w 1605470"/>
              <a:gd name="connsiteY116" fmla="*/ 2958185 h 6858000"/>
              <a:gd name="connsiteX117" fmla="*/ 622815 w 1605470"/>
              <a:gd name="connsiteY117" fmla="*/ 2762989 h 6858000"/>
              <a:gd name="connsiteX118" fmla="*/ 571733 w 1605470"/>
              <a:gd name="connsiteY118" fmla="*/ 2554718 h 6858000"/>
              <a:gd name="connsiteX119" fmla="*/ 551827 w 1605470"/>
              <a:gd name="connsiteY119" fmla="*/ 2485734 h 6858000"/>
              <a:gd name="connsiteX120" fmla="*/ 542550 w 1605470"/>
              <a:gd name="connsiteY120" fmla="*/ 2447068 h 6858000"/>
              <a:gd name="connsiteX121" fmla="*/ 529511 w 1605470"/>
              <a:gd name="connsiteY121" fmla="*/ 2425819 h 6858000"/>
              <a:gd name="connsiteX122" fmla="*/ 528878 w 1605470"/>
              <a:gd name="connsiteY122" fmla="*/ 2408971 h 6858000"/>
              <a:gd name="connsiteX123" fmla="*/ 535510 w 1605470"/>
              <a:gd name="connsiteY123" fmla="*/ 2402874 h 6858000"/>
              <a:gd name="connsiteX124" fmla="*/ 538122 w 1605470"/>
              <a:gd name="connsiteY124" fmla="*/ 2381443 h 6858000"/>
              <a:gd name="connsiteX125" fmla="*/ 514451 w 1605470"/>
              <a:gd name="connsiteY125" fmla="*/ 2261920 h 6858000"/>
              <a:gd name="connsiteX126" fmla="*/ 504338 w 1605470"/>
              <a:gd name="connsiteY126" fmla="*/ 2195378 h 6858000"/>
              <a:gd name="connsiteX127" fmla="*/ 488555 w 1605470"/>
              <a:gd name="connsiteY127" fmla="*/ 2155135 h 6858000"/>
              <a:gd name="connsiteX128" fmla="*/ 486013 w 1605470"/>
              <a:gd name="connsiteY128" fmla="*/ 2118008 h 6858000"/>
              <a:gd name="connsiteX129" fmla="*/ 487006 w 1605470"/>
              <a:gd name="connsiteY129" fmla="*/ 2050531 h 6858000"/>
              <a:gd name="connsiteX130" fmla="*/ 478812 w 1605470"/>
              <a:gd name="connsiteY130" fmla="*/ 1963269 h 6858000"/>
              <a:gd name="connsiteX131" fmla="*/ 459990 w 1605470"/>
              <a:gd name="connsiteY131" fmla="*/ 1906352 h 6858000"/>
              <a:gd name="connsiteX132" fmla="*/ 436547 w 1605470"/>
              <a:gd name="connsiteY132" fmla="*/ 1861531 h 6858000"/>
              <a:gd name="connsiteX133" fmla="*/ 390346 w 1605470"/>
              <a:gd name="connsiteY133" fmla="*/ 1732919 h 6858000"/>
              <a:gd name="connsiteX134" fmla="*/ 362657 w 1605470"/>
              <a:gd name="connsiteY134" fmla="*/ 1663540 h 6858000"/>
              <a:gd name="connsiteX135" fmla="*/ 361783 w 1605470"/>
              <a:gd name="connsiteY135" fmla="*/ 1615777 h 6858000"/>
              <a:gd name="connsiteX136" fmla="*/ 342578 w 1605470"/>
              <a:gd name="connsiteY136" fmla="*/ 1563678 h 6858000"/>
              <a:gd name="connsiteX137" fmla="*/ 355658 w 1605470"/>
              <a:gd name="connsiteY137" fmla="*/ 1519474 h 6858000"/>
              <a:gd name="connsiteX138" fmla="*/ 348400 w 1605470"/>
              <a:gd name="connsiteY138" fmla="*/ 1477995 h 6858000"/>
              <a:gd name="connsiteX139" fmla="*/ 334485 w 1605470"/>
              <a:gd name="connsiteY139" fmla="*/ 1373769 h 6858000"/>
              <a:gd name="connsiteX140" fmla="*/ 342792 w 1605470"/>
              <a:gd name="connsiteY140" fmla="*/ 1307086 h 6858000"/>
              <a:gd name="connsiteX141" fmla="*/ 343980 w 1605470"/>
              <a:gd name="connsiteY141" fmla="*/ 1189033 h 6858000"/>
              <a:gd name="connsiteX142" fmla="*/ 348665 w 1605470"/>
              <a:gd name="connsiteY142" fmla="*/ 1168288 h 6858000"/>
              <a:gd name="connsiteX143" fmla="*/ 340947 w 1605470"/>
              <a:gd name="connsiteY143" fmla="*/ 1142577 h 6858000"/>
              <a:gd name="connsiteX144" fmla="*/ 330253 w 1605470"/>
              <a:gd name="connsiteY144" fmla="*/ 1088484 h 6858000"/>
              <a:gd name="connsiteX145" fmla="*/ 318989 w 1605470"/>
              <a:gd name="connsiteY145" fmla="*/ 1016103 h 6858000"/>
              <a:gd name="connsiteX146" fmla="*/ 320445 w 1605470"/>
              <a:gd name="connsiteY146" fmla="*/ 932283 h 6858000"/>
              <a:gd name="connsiteX147" fmla="*/ 322681 w 1605470"/>
              <a:gd name="connsiteY147" fmla="*/ 915925 h 6858000"/>
              <a:gd name="connsiteX148" fmla="*/ 315310 w 1605470"/>
              <a:gd name="connsiteY148" fmla="*/ 896999 h 6858000"/>
              <a:gd name="connsiteX149" fmla="*/ 284718 w 1605470"/>
              <a:gd name="connsiteY149" fmla="*/ 821517 h 6858000"/>
              <a:gd name="connsiteX150" fmla="*/ 263668 w 1605470"/>
              <a:gd name="connsiteY150" fmla="*/ 751353 h 6858000"/>
              <a:gd name="connsiteX151" fmla="*/ 263226 w 1605470"/>
              <a:gd name="connsiteY151" fmla="*/ 721230 h 6858000"/>
              <a:gd name="connsiteX152" fmla="*/ 248897 w 1605470"/>
              <a:gd name="connsiteY152" fmla="*/ 681659 h 6858000"/>
              <a:gd name="connsiteX153" fmla="*/ 234316 w 1605470"/>
              <a:gd name="connsiteY153" fmla="*/ 635218 h 6858000"/>
              <a:gd name="connsiteX154" fmla="*/ 239327 w 1605470"/>
              <a:gd name="connsiteY154" fmla="*/ 613763 h 6858000"/>
              <a:gd name="connsiteX155" fmla="*/ 225269 w 1605470"/>
              <a:gd name="connsiteY155" fmla="*/ 598582 h 6858000"/>
              <a:gd name="connsiteX156" fmla="*/ 224950 w 1605470"/>
              <a:gd name="connsiteY156" fmla="*/ 576846 h 6858000"/>
              <a:gd name="connsiteX157" fmla="*/ 204576 w 1605470"/>
              <a:gd name="connsiteY157" fmla="*/ 530055 h 6858000"/>
              <a:gd name="connsiteX158" fmla="*/ 219064 w 1605470"/>
              <a:gd name="connsiteY158" fmla="*/ 469651 h 6858000"/>
              <a:gd name="connsiteX159" fmla="*/ 195012 w 1605470"/>
              <a:gd name="connsiteY159" fmla="*/ 448559 h 6858000"/>
              <a:gd name="connsiteX160" fmla="*/ 201434 w 1605470"/>
              <a:gd name="connsiteY160" fmla="*/ 441529 h 6858000"/>
              <a:gd name="connsiteX161" fmla="*/ 200655 w 1605470"/>
              <a:gd name="connsiteY161" fmla="*/ 428927 h 6858000"/>
              <a:gd name="connsiteX162" fmla="*/ 190059 w 1605470"/>
              <a:gd name="connsiteY162" fmla="*/ 430161 h 6858000"/>
              <a:gd name="connsiteX163" fmla="*/ 167079 w 1605470"/>
              <a:gd name="connsiteY163" fmla="*/ 367211 h 6858000"/>
              <a:gd name="connsiteX164" fmla="*/ 124571 w 1605470"/>
              <a:gd name="connsiteY164" fmla="*/ 302178 h 6858000"/>
              <a:gd name="connsiteX165" fmla="*/ 103243 w 1605470"/>
              <a:gd name="connsiteY165" fmla="*/ 211375 h 6858000"/>
              <a:gd name="connsiteX166" fmla="*/ 94571 w 1605470"/>
              <a:gd name="connsiteY166" fmla="*/ 184179 h 6858000"/>
              <a:gd name="connsiteX167" fmla="*/ 13437 w 1605470"/>
              <a:gd name="connsiteY167" fmla="*/ 19287 h 6858000"/>
              <a:gd name="connsiteX168" fmla="*/ 0 w 1605470"/>
              <a:gd name="connsiteY16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6158 w 1605470"/>
              <a:gd name="connsiteY98" fmla="*/ 3349058 h 6858000"/>
              <a:gd name="connsiteX99" fmla="*/ 766414 w 1605470"/>
              <a:gd name="connsiteY99" fmla="*/ 3348763 h 6858000"/>
              <a:gd name="connsiteX100" fmla="*/ 764166 w 1605470"/>
              <a:gd name="connsiteY100" fmla="*/ 3341588 h 6858000"/>
              <a:gd name="connsiteX101" fmla="*/ 749397 w 1605470"/>
              <a:gd name="connsiteY101" fmla="*/ 3307769 h 6858000"/>
              <a:gd name="connsiteX102" fmla="*/ 766960 w 1605470"/>
              <a:gd name="connsiteY102" fmla="*/ 3250522 h 6858000"/>
              <a:gd name="connsiteX103" fmla="*/ 767385 w 1605470"/>
              <a:gd name="connsiteY103" fmla="*/ 3229163 h 6858000"/>
              <a:gd name="connsiteX104" fmla="*/ 769208 w 1605470"/>
              <a:gd name="connsiteY104" fmla="*/ 3217217 h 6858000"/>
              <a:gd name="connsiteX105" fmla="*/ 770350 w 1605470"/>
              <a:gd name="connsiteY105" fmla="*/ 3216125 h 6858000"/>
              <a:gd name="connsiteX106" fmla="*/ 756043 w 1605470"/>
              <a:gd name="connsiteY106" fmla="*/ 3183755 h 6858000"/>
              <a:gd name="connsiteX107" fmla="*/ 756544 w 1605470"/>
              <a:gd name="connsiteY107" fmla="*/ 3178642 h 6858000"/>
              <a:gd name="connsiteX108" fmla="*/ 744144 w 1605470"/>
              <a:gd name="connsiteY108" fmla="*/ 3158586 h 6858000"/>
              <a:gd name="connsiteX109" fmla="*/ 739378 w 1605470"/>
              <a:gd name="connsiteY109" fmla="*/ 3147669 h 6858000"/>
              <a:gd name="connsiteX110" fmla="*/ 734648 w 1605470"/>
              <a:gd name="connsiteY110" fmla="*/ 3145733 h 6858000"/>
              <a:gd name="connsiteX111" fmla="*/ 729329 w 1605470"/>
              <a:gd name="connsiteY111" fmla="*/ 3129034 h 6858000"/>
              <a:gd name="connsiteX112" fmla="*/ 729994 w 1605470"/>
              <a:gd name="connsiteY112" fmla="*/ 3126682 h 6858000"/>
              <a:gd name="connsiteX113" fmla="*/ 720862 w 1605470"/>
              <a:gd name="connsiteY113" fmla="*/ 3114519 h 6858000"/>
              <a:gd name="connsiteX114" fmla="*/ 707471 w 1605470"/>
              <a:gd name="connsiteY114" fmla="*/ 3106272 h 6858000"/>
              <a:gd name="connsiteX115" fmla="*/ 680201 w 1605470"/>
              <a:gd name="connsiteY115" fmla="*/ 2958185 h 6858000"/>
              <a:gd name="connsiteX116" fmla="*/ 622815 w 1605470"/>
              <a:gd name="connsiteY116" fmla="*/ 2762989 h 6858000"/>
              <a:gd name="connsiteX117" fmla="*/ 571733 w 1605470"/>
              <a:gd name="connsiteY117" fmla="*/ 2554718 h 6858000"/>
              <a:gd name="connsiteX118" fmla="*/ 551827 w 1605470"/>
              <a:gd name="connsiteY118" fmla="*/ 2485734 h 6858000"/>
              <a:gd name="connsiteX119" fmla="*/ 542550 w 1605470"/>
              <a:gd name="connsiteY119" fmla="*/ 2447068 h 6858000"/>
              <a:gd name="connsiteX120" fmla="*/ 529511 w 1605470"/>
              <a:gd name="connsiteY120" fmla="*/ 2425819 h 6858000"/>
              <a:gd name="connsiteX121" fmla="*/ 528878 w 1605470"/>
              <a:gd name="connsiteY121" fmla="*/ 2408971 h 6858000"/>
              <a:gd name="connsiteX122" fmla="*/ 535510 w 1605470"/>
              <a:gd name="connsiteY122" fmla="*/ 2402874 h 6858000"/>
              <a:gd name="connsiteX123" fmla="*/ 538122 w 1605470"/>
              <a:gd name="connsiteY123" fmla="*/ 2381443 h 6858000"/>
              <a:gd name="connsiteX124" fmla="*/ 514451 w 1605470"/>
              <a:gd name="connsiteY124" fmla="*/ 2261920 h 6858000"/>
              <a:gd name="connsiteX125" fmla="*/ 504338 w 1605470"/>
              <a:gd name="connsiteY125" fmla="*/ 2195378 h 6858000"/>
              <a:gd name="connsiteX126" fmla="*/ 488555 w 1605470"/>
              <a:gd name="connsiteY126" fmla="*/ 2155135 h 6858000"/>
              <a:gd name="connsiteX127" fmla="*/ 486013 w 1605470"/>
              <a:gd name="connsiteY127" fmla="*/ 2118008 h 6858000"/>
              <a:gd name="connsiteX128" fmla="*/ 487006 w 1605470"/>
              <a:gd name="connsiteY128" fmla="*/ 2050531 h 6858000"/>
              <a:gd name="connsiteX129" fmla="*/ 478812 w 1605470"/>
              <a:gd name="connsiteY129" fmla="*/ 1963269 h 6858000"/>
              <a:gd name="connsiteX130" fmla="*/ 459990 w 1605470"/>
              <a:gd name="connsiteY130" fmla="*/ 1906352 h 6858000"/>
              <a:gd name="connsiteX131" fmla="*/ 436547 w 1605470"/>
              <a:gd name="connsiteY131" fmla="*/ 1861531 h 6858000"/>
              <a:gd name="connsiteX132" fmla="*/ 390346 w 1605470"/>
              <a:gd name="connsiteY132" fmla="*/ 1732919 h 6858000"/>
              <a:gd name="connsiteX133" fmla="*/ 362657 w 1605470"/>
              <a:gd name="connsiteY133" fmla="*/ 1663540 h 6858000"/>
              <a:gd name="connsiteX134" fmla="*/ 361783 w 1605470"/>
              <a:gd name="connsiteY134" fmla="*/ 1615777 h 6858000"/>
              <a:gd name="connsiteX135" fmla="*/ 342578 w 1605470"/>
              <a:gd name="connsiteY135" fmla="*/ 1563678 h 6858000"/>
              <a:gd name="connsiteX136" fmla="*/ 355658 w 1605470"/>
              <a:gd name="connsiteY136" fmla="*/ 1519474 h 6858000"/>
              <a:gd name="connsiteX137" fmla="*/ 348400 w 1605470"/>
              <a:gd name="connsiteY137" fmla="*/ 1477995 h 6858000"/>
              <a:gd name="connsiteX138" fmla="*/ 334485 w 1605470"/>
              <a:gd name="connsiteY138" fmla="*/ 1373769 h 6858000"/>
              <a:gd name="connsiteX139" fmla="*/ 342792 w 1605470"/>
              <a:gd name="connsiteY139" fmla="*/ 1307086 h 6858000"/>
              <a:gd name="connsiteX140" fmla="*/ 343980 w 1605470"/>
              <a:gd name="connsiteY140" fmla="*/ 1189033 h 6858000"/>
              <a:gd name="connsiteX141" fmla="*/ 348665 w 1605470"/>
              <a:gd name="connsiteY141" fmla="*/ 1168288 h 6858000"/>
              <a:gd name="connsiteX142" fmla="*/ 340947 w 1605470"/>
              <a:gd name="connsiteY142" fmla="*/ 1142577 h 6858000"/>
              <a:gd name="connsiteX143" fmla="*/ 330253 w 1605470"/>
              <a:gd name="connsiteY143" fmla="*/ 1088484 h 6858000"/>
              <a:gd name="connsiteX144" fmla="*/ 318989 w 1605470"/>
              <a:gd name="connsiteY144" fmla="*/ 1016103 h 6858000"/>
              <a:gd name="connsiteX145" fmla="*/ 320445 w 1605470"/>
              <a:gd name="connsiteY145" fmla="*/ 932283 h 6858000"/>
              <a:gd name="connsiteX146" fmla="*/ 322681 w 1605470"/>
              <a:gd name="connsiteY146" fmla="*/ 915925 h 6858000"/>
              <a:gd name="connsiteX147" fmla="*/ 315310 w 1605470"/>
              <a:gd name="connsiteY147" fmla="*/ 896999 h 6858000"/>
              <a:gd name="connsiteX148" fmla="*/ 284718 w 1605470"/>
              <a:gd name="connsiteY148" fmla="*/ 821517 h 6858000"/>
              <a:gd name="connsiteX149" fmla="*/ 263668 w 1605470"/>
              <a:gd name="connsiteY149" fmla="*/ 751353 h 6858000"/>
              <a:gd name="connsiteX150" fmla="*/ 263226 w 1605470"/>
              <a:gd name="connsiteY150" fmla="*/ 721230 h 6858000"/>
              <a:gd name="connsiteX151" fmla="*/ 248897 w 1605470"/>
              <a:gd name="connsiteY151" fmla="*/ 681659 h 6858000"/>
              <a:gd name="connsiteX152" fmla="*/ 234316 w 1605470"/>
              <a:gd name="connsiteY152" fmla="*/ 635218 h 6858000"/>
              <a:gd name="connsiteX153" fmla="*/ 239327 w 1605470"/>
              <a:gd name="connsiteY153" fmla="*/ 613763 h 6858000"/>
              <a:gd name="connsiteX154" fmla="*/ 225269 w 1605470"/>
              <a:gd name="connsiteY154" fmla="*/ 598582 h 6858000"/>
              <a:gd name="connsiteX155" fmla="*/ 224950 w 1605470"/>
              <a:gd name="connsiteY155" fmla="*/ 576846 h 6858000"/>
              <a:gd name="connsiteX156" fmla="*/ 204576 w 1605470"/>
              <a:gd name="connsiteY156" fmla="*/ 530055 h 6858000"/>
              <a:gd name="connsiteX157" fmla="*/ 219064 w 1605470"/>
              <a:gd name="connsiteY157" fmla="*/ 469651 h 6858000"/>
              <a:gd name="connsiteX158" fmla="*/ 195012 w 1605470"/>
              <a:gd name="connsiteY158" fmla="*/ 448559 h 6858000"/>
              <a:gd name="connsiteX159" fmla="*/ 201434 w 1605470"/>
              <a:gd name="connsiteY159" fmla="*/ 441529 h 6858000"/>
              <a:gd name="connsiteX160" fmla="*/ 200655 w 1605470"/>
              <a:gd name="connsiteY160" fmla="*/ 428927 h 6858000"/>
              <a:gd name="connsiteX161" fmla="*/ 190059 w 1605470"/>
              <a:gd name="connsiteY161" fmla="*/ 430161 h 6858000"/>
              <a:gd name="connsiteX162" fmla="*/ 167079 w 1605470"/>
              <a:gd name="connsiteY162" fmla="*/ 367211 h 6858000"/>
              <a:gd name="connsiteX163" fmla="*/ 124571 w 1605470"/>
              <a:gd name="connsiteY163" fmla="*/ 302178 h 6858000"/>
              <a:gd name="connsiteX164" fmla="*/ 103243 w 1605470"/>
              <a:gd name="connsiteY164" fmla="*/ 211375 h 6858000"/>
              <a:gd name="connsiteX165" fmla="*/ 94571 w 1605470"/>
              <a:gd name="connsiteY165" fmla="*/ 184179 h 6858000"/>
              <a:gd name="connsiteX166" fmla="*/ 13437 w 1605470"/>
              <a:gd name="connsiteY166" fmla="*/ 19287 h 6858000"/>
              <a:gd name="connsiteX167" fmla="*/ 0 w 1605470"/>
              <a:gd name="connsiteY16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6414 w 1605470"/>
              <a:gd name="connsiteY98" fmla="*/ 3348763 h 6858000"/>
              <a:gd name="connsiteX99" fmla="*/ 764166 w 1605470"/>
              <a:gd name="connsiteY99" fmla="*/ 3341588 h 6858000"/>
              <a:gd name="connsiteX100" fmla="*/ 749397 w 1605470"/>
              <a:gd name="connsiteY100" fmla="*/ 3307769 h 6858000"/>
              <a:gd name="connsiteX101" fmla="*/ 766960 w 1605470"/>
              <a:gd name="connsiteY101" fmla="*/ 3250522 h 6858000"/>
              <a:gd name="connsiteX102" fmla="*/ 767385 w 1605470"/>
              <a:gd name="connsiteY102" fmla="*/ 3229163 h 6858000"/>
              <a:gd name="connsiteX103" fmla="*/ 769208 w 1605470"/>
              <a:gd name="connsiteY103" fmla="*/ 3217217 h 6858000"/>
              <a:gd name="connsiteX104" fmla="*/ 770350 w 1605470"/>
              <a:gd name="connsiteY104" fmla="*/ 3216125 h 6858000"/>
              <a:gd name="connsiteX105" fmla="*/ 756043 w 1605470"/>
              <a:gd name="connsiteY105" fmla="*/ 3183755 h 6858000"/>
              <a:gd name="connsiteX106" fmla="*/ 756544 w 1605470"/>
              <a:gd name="connsiteY106" fmla="*/ 3178642 h 6858000"/>
              <a:gd name="connsiteX107" fmla="*/ 744144 w 1605470"/>
              <a:gd name="connsiteY107" fmla="*/ 3158586 h 6858000"/>
              <a:gd name="connsiteX108" fmla="*/ 739378 w 1605470"/>
              <a:gd name="connsiteY108" fmla="*/ 3147669 h 6858000"/>
              <a:gd name="connsiteX109" fmla="*/ 734648 w 1605470"/>
              <a:gd name="connsiteY109" fmla="*/ 3145733 h 6858000"/>
              <a:gd name="connsiteX110" fmla="*/ 729329 w 1605470"/>
              <a:gd name="connsiteY110" fmla="*/ 3129034 h 6858000"/>
              <a:gd name="connsiteX111" fmla="*/ 729994 w 1605470"/>
              <a:gd name="connsiteY111" fmla="*/ 3126682 h 6858000"/>
              <a:gd name="connsiteX112" fmla="*/ 720862 w 1605470"/>
              <a:gd name="connsiteY112" fmla="*/ 3114519 h 6858000"/>
              <a:gd name="connsiteX113" fmla="*/ 707471 w 1605470"/>
              <a:gd name="connsiteY113" fmla="*/ 3106272 h 6858000"/>
              <a:gd name="connsiteX114" fmla="*/ 680201 w 1605470"/>
              <a:gd name="connsiteY114" fmla="*/ 2958185 h 6858000"/>
              <a:gd name="connsiteX115" fmla="*/ 622815 w 1605470"/>
              <a:gd name="connsiteY115" fmla="*/ 2762989 h 6858000"/>
              <a:gd name="connsiteX116" fmla="*/ 571733 w 1605470"/>
              <a:gd name="connsiteY116" fmla="*/ 2554718 h 6858000"/>
              <a:gd name="connsiteX117" fmla="*/ 551827 w 1605470"/>
              <a:gd name="connsiteY117" fmla="*/ 2485734 h 6858000"/>
              <a:gd name="connsiteX118" fmla="*/ 542550 w 1605470"/>
              <a:gd name="connsiteY118" fmla="*/ 2447068 h 6858000"/>
              <a:gd name="connsiteX119" fmla="*/ 529511 w 1605470"/>
              <a:gd name="connsiteY119" fmla="*/ 2425819 h 6858000"/>
              <a:gd name="connsiteX120" fmla="*/ 528878 w 1605470"/>
              <a:gd name="connsiteY120" fmla="*/ 2408971 h 6858000"/>
              <a:gd name="connsiteX121" fmla="*/ 535510 w 1605470"/>
              <a:gd name="connsiteY121" fmla="*/ 2402874 h 6858000"/>
              <a:gd name="connsiteX122" fmla="*/ 538122 w 1605470"/>
              <a:gd name="connsiteY122" fmla="*/ 2381443 h 6858000"/>
              <a:gd name="connsiteX123" fmla="*/ 514451 w 1605470"/>
              <a:gd name="connsiteY123" fmla="*/ 2261920 h 6858000"/>
              <a:gd name="connsiteX124" fmla="*/ 504338 w 1605470"/>
              <a:gd name="connsiteY124" fmla="*/ 2195378 h 6858000"/>
              <a:gd name="connsiteX125" fmla="*/ 488555 w 1605470"/>
              <a:gd name="connsiteY125" fmla="*/ 2155135 h 6858000"/>
              <a:gd name="connsiteX126" fmla="*/ 486013 w 1605470"/>
              <a:gd name="connsiteY126" fmla="*/ 2118008 h 6858000"/>
              <a:gd name="connsiteX127" fmla="*/ 487006 w 1605470"/>
              <a:gd name="connsiteY127" fmla="*/ 2050531 h 6858000"/>
              <a:gd name="connsiteX128" fmla="*/ 478812 w 1605470"/>
              <a:gd name="connsiteY128" fmla="*/ 1963269 h 6858000"/>
              <a:gd name="connsiteX129" fmla="*/ 459990 w 1605470"/>
              <a:gd name="connsiteY129" fmla="*/ 1906352 h 6858000"/>
              <a:gd name="connsiteX130" fmla="*/ 436547 w 1605470"/>
              <a:gd name="connsiteY130" fmla="*/ 1861531 h 6858000"/>
              <a:gd name="connsiteX131" fmla="*/ 390346 w 1605470"/>
              <a:gd name="connsiteY131" fmla="*/ 1732919 h 6858000"/>
              <a:gd name="connsiteX132" fmla="*/ 362657 w 1605470"/>
              <a:gd name="connsiteY132" fmla="*/ 1663540 h 6858000"/>
              <a:gd name="connsiteX133" fmla="*/ 361783 w 1605470"/>
              <a:gd name="connsiteY133" fmla="*/ 1615777 h 6858000"/>
              <a:gd name="connsiteX134" fmla="*/ 342578 w 1605470"/>
              <a:gd name="connsiteY134" fmla="*/ 1563678 h 6858000"/>
              <a:gd name="connsiteX135" fmla="*/ 355658 w 1605470"/>
              <a:gd name="connsiteY135" fmla="*/ 1519474 h 6858000"/>
              <a:gd name="connsiteX136" fmla="*/ 348400 w 1605470"/>
              <a:gd name="connsiteY136" fmla="*/ 1477995 h 6858000"/>
              <a:gd name="connsiteX137" fmla="*/ 334485 w 1605470"/>
              <a:gd name="connsiteY137" fmla="*/ 1373769 h 6858000"/>
              <a:gd name="connsiteX138" fmla="*/ 342792 w 1605470"/>
              <a:gd name="connsiteY138" fmla="*/ 1307086 h 6858000"/>
              <a:gd name="connsiteX139" fmla="*/ 343980 w 1605470"/>
              <a:gd name="connsiteY139" fmla="*/ 1189033 h 6858000"/>
              <a:gd name="connsiteX140" fmla="*/ 348665 w 1605470"/>
              <a:gd name="connsiteY140" fmla="*/ 1168288 h 6858000"/>
              <a:gd name="connsiteX141" fmla="*/ 340947 w 1605470"/>
              <a:gd name="connsiteY141" fmla="*/ 1142577 h 6858000"/>
              <a:gd name="connsiteX142" fmla="*/ 330253 w 1605470"/>
              <a:gd name="connsiteY142" fmla="*/ 1088484 h 6858000"/>
              <a:gd name="connsiteX143" fmla="*/ 318989 w 1605470"/>
              <a:gd name="connsiteY143" fmla="*/ 1016103 h 6858000"/>
              <a:gd name="connsiteX144" fmla="*/ 320445 w 1605470"/>
              <a:gd name="connsiteY144" fmla="*/ 932283 h 6858000"/>
              <a:gd name="connsiteX145" fmla="*/ 322681 w 1605470"/>
              <a:gd name="connsiteY145" fmla="*/ 915925 h 6858000"/>
              <a:gd name="connsiteX146" fmla="*/ 315310 w 1605470"/>
              <a:gd name="connsiteY146" fmla="*/ 896999 h 6858000"/>
              <a:gd name="connsiteX147" fmla="*/ 284718 w 1605470"/>
              <a:gd name="connsiteY147" fmla="*/ 821517 h 6858000"/>
              <a:gd name="connsiteX148" fmla="*/ 263668 w 1605470"/>
              <a:gd name="connsiteY148" fmla="*/ 751353 h 6858000"/>
              <a:gd name="connsiteX149" fmla="*/ 263226 w 1605470"/>
              <a:gd name="connsiteY149" fmla="*/ 721230 h 6858000"/>
              <a:gd name="connsiteX150" fmla="*/ 248897 w 1605470"/>
              <a:gd name="connsiteY150" fmla="*/ 681659 h 6858000"/>
              <a:gd name="connsiteX151" fmla="*/ 234316 w 1605470"/>
              <a:gd name="connsiteY151" fmla="*/ 635218 h 6858000"/>
              <a:gd name="connsiteX152" fmla="*/ 239327 w 1605470"/>
              <a:gd name="connsiteY152" fmla="*/ 613763 h 6858000"/>
              <a:gd name="connsiteX153" fmla="*/ 225269 w 1605470"/>
              <a:gd name="connsiteY153" fmla="*/ 598582 h 6858000"/>
              <a:gd name="connsiteX154" fmla="*/ 224950 w 1605470"/>
              <a:gd name="connsiteY154" fmla="*/ 576846 h 6858000"/>
              <a:gd name="connsiteX155" fmla="*/ 204576 w 1605470"/>
              <a:gd name="connsiteY155" fmla="*/ 530055 h 6858000"/>
              <a:gd name="connsiteX156" fmla="*/ 219064 w 1605470"/>
              <a:gd name="connsiteY156" fmla="*/ 469651 h 6858000"/>
              <a:gd name="connsiteX157" fmla="*/ 195012 w 1605470"/>
              <a:gd name="connsiteY157" fmla="*/ 448559 h 6858000"/>
              <a:gd name="connsiteX158" fmla="*/ 201434 w 1605470"/>
              <a:gd name="connsiteY158" fmla="*/ 441529 h 6858000"/>
              <a:gd name="connsiteX159" fmla="*/ 200655 w 1605470"/>
              <a:gd name="connsiteY159" fmla="*/ 428927 h 6858000"/>
              <a:gd name="connsiteX160" fmla="*/ 190059 w 1605470"/>
              <a:gd name="connsiteY160" fmla="*/ 430161 h 6858000"/>
              <a:gd name="connsiteX161" fmla="*/ 167079 w 1605470"/>
              <a:gd name="connsiteY161" fmla="*/ 367211 h 6858000"/>
              <a:gd name="connsiteX162" fmla="*/ 124571 w 1605470"/>
              <a:gd name="connsiteY162" fmla="*/ 302178 h 6858000"/>
              <a:gd name="connsiteX163" fmla="*/ 103243 w 1605470"/>
              <a:gd name="connsiteY163" fmla="*/ 211375 h 6858000"/>
              <a:gd name="connsiteX164" fmla="*/ 94571 w 1605470"/>
              <a:gd name="connsiteY164" fmla="*/ 184179 h 6858000"/>
              <a:gd name="connsiteX165" fmla="*/ 13437 w 1605470"/>
              <a:gd name="connsiteY165" fmla="*/ 19287 h 6858000"/>
              <a:gd name="connsiteX166" fmla="*/ 0 w 1605470"/>
              <a:gd name="connsiteY16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4166 w 1605470"/>
              <a:gd name="connsiteY98" fmla="*/ 3341588 h 6858000"/>
              <a:gd name="connsiteX99" fmla="*/ 749397 w 1605470"/>
              <a:gd name="connsiteY99" fmla="*/ 3307769 h 6858000"/>
              <a:gd name="connsiteX100" fmla="*/ 766960 w 1605470"/>
              <a:gd name="connsiteY100" fmla="*/ 3250522 h 6858000"/>
              <a:gd name="connsiteX101" fmla="*/ 767385 w 1605470"/>
              <a:gd name="connsiteY101" fmla="*/ 3229163 h 6858000"/>
              <a:gd name="connsiteX102" fmla="*/ 769208 w 1605470"/>
              <a:gd name="connsiteY102" fmla="*/ 3217217 h 6858000"/>
              <a:gd name="connsiteX103" fmla="*/ 770350 w 1605470"/>
              <a:gd name="connsiteY103" fmla="*/ 3216125 h 6858000"/>
              <a:gd name="connsiteX104" fmla="*/ 756043 w 1605470"/>
              <a:gd name="connsiteY104" fmla="*/ 3183755 h 6858000"/>
              <a:gd name="connsiteX105" fmla="*/ 756544 w 1605470"/>
              <a:gd name="connsiteY105" fmla="*/ 3178642 h 6858000"/>
              <a:gd name="connsiteX106" fmla="*/ 744144 w 1605470"/>
              <a:gd name="connsiteY106" fmla="*/ 3158586 h 6858000"/>
              <a:gd name="connsiteX107" fmla="*/ 739378 w 1605470"/>
              <a:gd name="connsiteY107" fmla="*/ 3147669 h 6858000"/>
              <a:gd name="connsiteX108" fmla="*/ 734648 w 1605470"/>
              <a:gd name="connsiteY108" fmla="*/ 3145733 h 6858000"/>
              <a:gd name="connsiteX109" fmla="*/ 729329 w 1605470"/>
              <a:gd name="connsiteY109" fmla="*/ 3129034 h 6858000"/>
              <a:gd name="connsiteX110" fmla="*/ 729994 w 1605470"/>
              <a:gd name="connsiteY110" fmla="*/ 3126682 h 6858000"/>
              <a:gd name="connsiteX111" fmla="*/ 720862 w 1605470"/>
              <a:gd name="connsiteY111" fmla="*/ 3114519 h 6858000"/>
              <a:gd name="connsiteX112" fmla="*/ 707471 w 1605470"/>
              <a:gd name="connsiteY112" fmla="*/ 3106272 h 6858000"/>
              <a:gd name="connsiteX113" fmla="*/ 680201 w 1605470"/>
              <a:gd name="connsiteY113" fmla="*/ 2958185 h 6858000"/>
              <a:gd name="connsiteX114" fmla="*/ 622815 w 1605470"/>
              <a:gd name="connsiteY114" fmla="*/ 2762989 h 6858000"/>
              <a:gd name="connsiteX115" fmla="*/ 571733 w 1605470"/>
              <a:gd name="connsiteY115" fmla="*/ 2554718 h 6858000"/>
              <a:gd name="connsiteX116" fmla="*/ 551827 w 1605470"/>
              <a:gd name="connsiteY116" fmla="*/ 2485734 h 6858000"/>
              <a:gd name="connsiteX117" fmla="*/ 542550 w 1605470"/>
              <a:gd name="connsiteY117" fmla="*/ 2447068 h 6858000"/>
              <a:gd name="connsiteX118" fmla="*/ 529511 w 1605470"/>
              <a:gd name="connsiteY118" fmla="*/ 2425819 h 6858000"/>
              <a:gd name="connsiteX119" fmla="*/ 528878 w 1605470"/>
              <a:gd name="connsiteY119" fmla="*/ 2408971 h 6858000"/>
              <a:gd name="connsiteX120" fmla="*/ 535510 w 1605470"/>
              <a:gd name="connsiteY120" fmla="*/ 2402874 h 6858000"/>
              <a:gd name="connsiteX121" fmla="*/ 538122 w 1605470"/>
              <a:gd name="connsiteY121" fmla="*/ 2381443 h 6858000"/>
              <a:gd name="connsiteX122" fmla="*/ 514451 w 1605470"/>
              <a:gd name="connsiteY122" fmla="*/ 2261920 h 6858000"/>
              <a:gd name="connsiteX123" fmla="*/ 504338 w 1605470"/>
              <a:gd name="connsiteY123" fmla="*/ 2195378 h 6858000"/>
              <a:gd name="connsiteX124" fmla="*/ 488555 w 1605470"/>
              <a:gd name="connsiteY124" fmla="*/ 2155135 h 6858000"/>
              <a:gd name="connsiteX125" fmla="*/ 486013 w 1605470"/>
              <a:gd name="connsiteY125" fmla="*/ 2118008 h 6858000"/>
              <a:gd name="connsiteX126" fmla="*/ 487006 w 1605470"/>
              <a:gd name="connsiteY126" fmla="*/ 2050531 h 6858000"/>
              <a:gd name="connsiteX127" fmla="*/ 478812 w 1605470"/>
              <a:gd name="connsiteY127" fmla="*/ 1963269 h 6858000"/>
              <a:gd name="connsiteX128" fmla="*/ 459990 w 1605470"/>
              <a:gd name="connsiteY128" fmla="*/ 1906352 h 6858000"/>
              <a:gd name="connsiteX129" fmla="*/ 436547 w 1605470"/>
              <a:gd name="connsiteY129" fmla="*/ 1861531 h 6858000"/>
              <a:gd name="connsiteX130" fmla="*/ 390346 w 1605470"/>
              <a:gd name="connsiteY130" fmla="*/ 1732919 h 6858000"/>
              <a:gd name="connsiteX131" fmla="*/ 362657 w 1605470"/>
              <a:gd name="connsiteY131" fmla="*/ 1663540 h 6858000"/>
              <a:gd name="connsiteX132" fmla="*/ 361783 w 1605470"/>
              <a:gd name="connsiteY132" fmla="*/ 1615777 h 6858000"/>
              <a:gd name="connsiteX133" fmla="*/ 342578 w 1605470"/>
              <a:gd name="connsiteY133" fmla="*/ 1563678 h 6858000"/>
              <a:gd name="connsiteX134" fmla="*/ 355658 w 1605470"/>
              <a:gd name="connsiteY134" fmla="*/ 1519474 h 6858000"/>
              <a:gd name="connsiteX135" fmla="*/ 348400 w 1605470"/>
              <a:gd name="connsiteY135" fmla="*/ 1477995 h 6858000"/>
              <a:gd name="connsiteX136" fmla="*/ 334485 w 1605470"/>
              <a:gd name="connsiteY136" fmla="*/ 1373769 h 6858000"/>
              <a:gd name="connsiteX137" fmla="*/ 342792 w 1605470"/>
              <a:gd name="connsiteY137" fmla="*/ 1307086 h 6858000"/>
              <a:gd name="connsiteX138" fmla="*/ 343980 w 1605470"/>
              <a:gd name="connsiteY138" fmla="*/ 1189033 h 6858000"/>
              <a:gd name="connsiteX139" fmla="*/ 348665 w 1605470"/>
              <a:gd name="connsiteY139" fmla="*/ 1168288 h 6858000"/>
              <a:gd name="connsiteX140" fmla="*/ 340947 w 1605470"/>
              <a:gd name="connsiteY140" fmla="*/ 1142577 h 6858000"/>
              <a:gd name="connsiteX141" fmla="*/ 330253 w 1605470"/>
              <a:gd name="connsiteY141" fmla="*/ 1088484 h 6858000"/>
              <a:gd name="connsiteX142" fmla="*/ 318989 w 1605470"/>
              <a:gd name="connsiteY142" fmla="*/ 1016103 h 6858000"/>
              <a:gd name="connsiteX143" fmla="*/ 320445 w 1605470"/>
              <a:gd name="connsiteY143" fmla="*/ 932283 h 6858000"/>
              <a:gd name="connsiteX144" fmla="*/ 322681 w 1605470"/>
              <a:gd name="connsiteY144" fmla="*/ 915925 h 6858000"/>
              <a:gd name="connsiteX145" fmla="*/ 315310 w 1605470"/>
              <a:gd name="connsiteY145" fmla="*/ 896999 h 6858000"/>
              <a:gd name="connsiteX146" fmla="*/ 284718 w 1605470"/>
              <a:gd name="connsiteY146" fmla="*/ 821517 h 6858000"/>
              <a:gd name="connsiteX147" fmla="*/ 263668 w 1605470"/>
              <a:gd name="connsiteY147" fmla="*/ 751353 h 6858000"/>
              <a:gd name="connsiteX148" fmla="*/ 263226 w 1605470"/>
              <a:gd name="connsiteY148" fmla="*/ 721230 h 6858000"/>
              <a:gd name="connsiteX149" fmla="*/ 248897 w 1605470"/>
              <a:gd name="connsiteY149" fmla="*/ 681659 h 6858000"/>
              <a:gd name="connsiteX150" fmla="*/ 234316 w 1605470"/>
              <a:gd name="connsiteY150" fmla="*/ 635218 h 6858000"/>
              <a:gd name="connsiteX151" fmla="*/ 239327 w 1605470"/>
              <a:gd name="connsiteY151" fmla="*/ 613763 h 6858000"/>
              <a:gd name="connsiteX152" fmla="*/ 225269 w 1605470"/>
              <a:gd name="connsiteY152" fmla="*/ 598582 h 6858000"/>
              <a:gd name="connsiteX153" fmla="*/ 224950 w 1605470"/>
              <a:gd name="connsiteY153" fmla="*/ 576846 h 6858000"/>
              <a:gd name="connsiteX154" fmla="*/ 204576 w 1605470"/>
              <a:gd name="connsiteY154" fmla="*/ 530055 h 6858000"/>
              <a:gd name="connsiteX155" fmla="*/ 219064 w 1605470"/>
              <a:gd name="connsiteY155" fmla="*/ 469651 h 6858000"/>
              <a:gd name="connsiteX156" fmla="*/ 195012 w 1605470"/>
              <a:gd name="connsiteY156" fmla="*/ 448559 h 6858000"/>
              <a:gd name="connsiteX157" fmla="*/ 201434 w 1605470"/>
              <a:gd name="connsiteY157" fmla="*/ 441529 h 6858000"/>
              <a:gd name="connsiteX158" fmla="*/ 200655 w 1605470"/>
              <a:gd name="connsiteY158" fmla="*/ 428927 h 6858000"/>
              <a:gd name="connsiteX159" fmla="*/ 190059 w 1605470"/>
              <a:gd name="connsiteY159" fmla="*/ 430161 h 6858000"/>
              <a:gd name="connsiteX160" fmla="*/ 167079 w 1605470"/>
              <a:gd name="connsiteY160" fmla="*/ 367211 h 6858000"/>
              <a:gd name="connsiteX161" fmla="*/ 124571 w 1605470"/>
              <a:gd name="connsiteY161" fmla="*/ 302178 h 6858000"/>
              <a:gd name="connsiteX162" fmla="*/ 103243 w 1605470"/>
              <a:gd name="connsiteY162" fmla="*/ 211375 h 6858000"/>
              <a:gd name="connsiteX163" fmla="*/ 94571 w 1605470"/>
              <a:gd name="connsiteY163" fmla="*/ 184179 h 6858000"/>
              <a:gd name="connsiteX164" fmla="*/ 13437 w 1605470"/>
              <a:gd name="connsiteY164" fmla="*/ 19287 h 6858000"/>
              <a:gd name="connsiteX165" fmla="*/ 0 w 1605470"/>
              <a:gd name="connsiteY16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49397 w 1605470"/>
              <a:gd name="connsiteY98" fmla="*/ 3307769 h 6858000"/>
              <a:gd name="connsiteX99" fmla="*/ 766960 w 1605470"/>
              <a:gd name="connsiteY99" fmla="*/ 3250522 h 6858000"/>
              <a:gd name="connsiteX100" fmla="*/ 767385 w 1605470"/>
              <a:gd name="connsiteY100" fmla="*/ 3229163 h 6858000"/>
              <a:gd name="connsiteX101" fmla="*/ 769208 w 1605470"/>
              <a:gd name="connsiteY101" fmla="*/ 3217217 h 6858000"/>
              <a:gd name="connsiteX102" fmla="*/ 770350 w 1605470"/>
              <a:gd name="connsiteY102" fmla="*/ 3216125 h 6858000"/>
              <a:gd name="connsiteX103" fmla="*/ 756043 w 1605470"/>
              <a:gd name="connsiteY103" fmla="*/ 3183755 h 6858000"/>
              <a:gd name="connsiteX104" fmla="*/ 756544 w 1605470"/>
              <a:gd name="connsiteY104" fmla="*/ 3178642 h 6858000"/>
              <a:gd name="connsiteX105" fmla="*/ 744144 w 1605470"/>
              <a:gd name="connsiteY105" fmla="*/ 3158586 h 6858000"/>
              <a:gd name="connsiteX106" fmla="*/ 739378 w 1605470"/>
              <a:gd name="connsiteY106" fmla="*/ 3147669 h 6858000"/>
              <a:gd name="connsiteX107" fmla="*/ 734648 w 1605470"/>
              <a:gd name="connsiteY107" fmla="*/ 3145733 h 6858000"/>
              <a:gd name="connsiteX108" fmla="*/ 729329 w 1605470"/>
              <a:gd name="connsiteY108" fmla="*/ 3129034 h 6858000"/>
              <a:gd name="connsiteX109" fmla="*/ 729994 w 1605470"/>
              <a:gd name="connsiteY109" fmla="*/ 3126682 h 6858000"/>
              <a:gd name="connsiteX110" fmla="*/ 720862 w 1605470"/>
              <a:gd name="connsiteY110" fmla="*/ 3114519 h 6858000"/>
              <a:gd name="connsiteX111" fmla="*/ 707471 w 1605470"/>
              <a:gd name="connsiteY111" fmla="*/ 3106272 h 6858000"/>
              <a:gd name="connsiteX112" fmla="*/ 680201 w 1605470"/>
              <a:gd name="connsiteY112" fmla="*/ 2958185 h 6858000"/>
              <a:gd name="connsiteX113" fmla="*/ 622815 w 1605470"/>
              <a:gd name="connsiteY113" fmla="*/ 2762989 h 6858000"/>
              <a:gd name="connsiteX114" fmla="*/ 571733 w 1605470"/>
              <a:gd name="connsiteY114" fmla="*/ 2554718 h 6858000"/>
              <a:gd name="connsiteX115" fmla="*/ 551827 w 1605470"/>
              <a:gd name="connsiteY115" fmla="*/ 2485734 h 6858000"/>
              <a:gd name="connsiteX116" fmla="*/ 542550 w 1605470"/>
              <a:gd name="connsiteY116" fmla="*/ 2447068 h 6858000"/>
              <a:gd name="connsiteX117" fmla="*/ 529511 w 1605470"/>
              <a:gd name="connsiteY117" fmla="*/ 2425819 h 6858000"/>
              <a:gd name="connsiteX118" fmla="*/ 528878 w 1605470"/>
              <a:gd name="connsiteY118" fmla="*/ 2408971 h 6858000"/>
              <a:gd name="connsiteX119" fmla="*/ 535510 w 1605470"/>
              <a:gd name="connsiteY119" fmla="*/ 2402874 h 6858000"/>
              <a:gd name="connsiteX120" fmla="*/ 538122 w 1605470"/>
              <a:gd name="connsiteY120" fmla="*/ 2381443 h 6858000"/>
              <a:gd name="connsiteX121" fmla="*/ 514451 w 1605470"/>
              <a:gd name="connsiteY121" fmla="*/ 2261920 h 6858000"/>
              <a:gd name="connsiteX122" fmla="*/ 504338 w 1605470"/>
              <a:gd name="connsiteY122" fmla="*/ 2195378 h 6858000"/>
              <a:gd name="connsiteX123" fmla="*/ 488555 w 1605470"/>
              <a:gd name="connsiteY123" fmla="*/ 2155135 h 6858000"/>
              <a:gd name="connsiteX124" fmla="*/ 486013 w 1605470"/>
              <a:gd name="connsiteY124" fmla="*/ 2118008 h 6858000"/>
              <a:gd name="connsiteX125" fmla="*/ 487006 w 1605470"/>
              <a:gd name="connsiteY125" fmla="*/ 2050531 h 6858000"/>
              <a:gd name="connsiteX126" fmla="*/ 478812 w 1605470"/>
              <a:gd name="connsiteY126" fmla="*/ 1963269 h 6858000"/>
              <a:gd name="connsiteX127" fmla="*/ 459990 w 1605470"/>
              <a:gd name="connsiteY127" fmla="*/ 1906352 h 6858000"/>
              <a:gd name="connsiteX128" fmla="*/ 436547 w 1605470"/>
              <a:gd name="connsiteY128" fmla="*/ 1861531 h 6858000"/>
              <a:gd name="connsiteX129" fmla="*/ 390346 w 1605470"/>
              <a:gd name="connsiteY129" fmla="*/ 1732919 h 6858000"/>
              <a:gd name="connsiteX130" fmla="*/ 362657 w 1605470"/>
              <a:gd name="connsiteY130" fmla="*/ 1663540 h 6858000"/>
              <a:gd name="connsiteX131" fmla="*/ 361783 w 1605470"/>
              <a:gd name="connsiteY131" fmla="*/ 1615777 h 6858000"/>
              <a:gd name="connsiteX132" fmla="*/ 342578 w 1605470"/>
              <a:gd name="connsiteY132" fmla="*/ 1563678 h 6858000"/>
              <a:gd name="connsiteX133" fmla="*/ 355658 w 1605470"/>
              <a:gd name="connsiteY133" fmla="*/ 1519474 h 6858000"/>
              <a:gd name="connsiteX134" fmla="*/ 348400 w 1605470"/>
              <a:gd name="connsiteY134" fmla="*/ 1477995 h 6858000"/>
              <a:gd name="connsiteX135" fmla="*/ 334485 w 1605470"/>
              <a:gd name="connsiteY135" fmla="*/ 1373769 h 6858000"/>
              <a:gd name="connsiteX136" fmla="*/ 342792 w 1605470"/>
              <a:gd name="connsiteY136" fmla="*/ 1307086 h 6858000"/>
              <a:gd name="connsiteX137" fmla="*/ 343980 w 1605470"/>
              <a:gd name="connsiteY137" fmla="*/ 1189033 h 6858000"/>
              <a:gd name="connsiteX138" fmla="*/ 348665 w 1605470"/>
              <a:gd name="connsiteY138" fmla="*/ 1168288 h 6858000"/>
              <a:gd name="connsiteX139" fmla="*/ 340947 w 1605470"/>
              <a:gd name="connsiteY139" fmla="*/ 1142577 h 6858000"/>
              <a:gd name="connsiteX140" fmla="*/ 330253 w 1605470"/>
              <a:gd name="connsiteY140" fmla="*/ 1088484 h 6858000"/>
              <a:gd name="connsiteX141" fmla="*/ 318989 w 1605470"/>
              <a:gd name="connsiteY141" fmla="*/ 1016103 h 6858000"/>
              <a:gd name="connsiteX142" fmla="*/ 320445 w 1605470"/>
              <a:gd name="connsiteY142" fmla="*/ 932283 h 6858000"/>
              <a:gd name="connsiteX143" fmla="*/ 322681 w 1605470"/>
              <a:gd name="connsiteY143" fmla="*/ 915925 h 6858000"/>
              <a:gd name="connsiteX144" fmla="*/ 315310 w 1605470"/>
              <a:gd name="connsiteY144" fmla="*/ 896999 h 6858000"/>
              <a:gd name="connsiteX145" fmla="*/ 284718 w 1605470"/>
              <a:gd name="connsiteY145" fmla="*/ 821517 h 6858000"/>
              <a:gd name="connsiteX146" fmla="*/ 263668 w 1605470"/>
              <a:gd name="connsiteY146" fmla="*/ 751353 h 6858000"/>
              <a:gd name="connsiteX147" fmla="*/ 263226 w 1605470"/>
              <a:gd name="connsiteY147" fmla="*/ 721230 h 6858000"/>
              <a:gd name="connsiteX148" fmla="*/ 248897 w 1605470"/>
              <a:gd name="connsiteY148" fmla="*/ 681659 h 6858000"/>
              <a:gd name="connsiteX149" fmla="*/ 234316 w 1605470"/>
              <a:gd name="connsiteY149" fmla="*/ 635218 h 6858000"/>
              <a:gd name="connsiteX150" fmla="*/ 239327 w 1605470"/>
              <a:gd name="connsiteY150" fmla="*/ 613763 h 6858000"/>
              <a:gd name="connsiteX151" fmla="*/ 225269 w 1605470"/>
              <a:gd name="connsiteY151" fmla="*/ 598582 h 6858000"/>
              <a:gd name="connsiteX152" fmla="*/ 224950 w 1605470"/>
              <a:gd name="connsiteY152" fmla="*/ 576846 h 6858000"/>
              <a:gd name="connsiteX153" fmla="*/ 204576 w 1605470"/>
              <a:gd name="connsiteY153" fmla="*/ 530055 h 6858000"/>
              <a:gd name="connsiteX154" fmla="*/ 219064 w 1605470"/>
              <a:gd name="connsiteY154" fmla="*/ 469651 h 6858000"/>
              <a:gd name="connsiteX155" fmla="*/ 195012 w 1605470"/>
              <a:gd name="connsiteY155" fmla="*/ 448559 h 6858000"/>
              <a:gd name="connsiteX156" fmla="*/ 201434 w 1605470"/>
              <a:gd name="connsiteY156" fmla="*/ 441529 h 6858000"/>
              <a:gd name="connsiteX157" fmla="*/ 200655 w 1605470"/>
              <a:gd name="connsiteY157" fmla="*/ 428927 h 6858000"/>
              <a:gd name="connsiteX158" fmla="*/ 190059 w 1605470"/>
              <a:gd name="connsiteY158" fmla="*/ 430161 h 6858000"/>
              <a:gd name="connsiteX159" fmla="*/ 167079 w 1605470"/>
              <a:gd name="connsiteY159" fmla="*/ 367211 h 6858000"/>
              <a:gd name="connsiteX160" fmla="*/ 124571 w 1605470"/>
              <a:gd name="connsiteY160" fmla="*/ 302178 h 6858000"/>
              <a:gd name="connsiteX161" fmla="*/ 103243 w 1605470"/>
              <a:gd name="connsiteY161" fmla="*/ 211375 h 6858000"/>
              <a:gd name="connsiteX162" fmla="*/ 94571 w 1605470"/>
              <a:gd name="connsiteY162" fmla="*/ 184179 h 6858000"/>
              <a:gd name="connsiteX163" fmla="*/ 13437 w 1605470"/>
              <a:gd name="connsiteY163" fmla="*/ 19287 h 6858000"/>
              <a:gd name="connsiteX164" fmla="*/ 0 w 1605470"/>
              <a:gd name="connsiteY16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49397 w 1605470"/>
              <a:gd name="connsiteY97" fmla="*/ 3307769 h 6858000"/>
              <a:gd name="connsiteX98" fmla="*/ 766960 w 1605470"/>
              <a:gd name="connsiteY98" fmla="*/ 3250522 h 6858000"/>
              <a:gd name="connsiteX99" fmla="*/ 767385 w 1605470"/>
              <a:gd name="connsiteY99" fmla="*/ 3229163 h 6858000"/>
              <a:gd name="connsiteX100" fmla="*/ 769208 w 1605470"/>
              <a:gd name="connsiteY100" fmla="*/ 3217217 h 6858000"/>
              <a:gd name="connsiteX101" fmla="*/ 770350 w 1605470"/>
              <a:gd name="connsiteY101" fmla="*/ 3216125 h 6858000"/>
              <a:gd name="connsiteX102" fmla="*/ 756043 w 1605470"/>
              <a:gd name="connsiteY102" fmla="*/ 3183755 h 6858000"/>
              <a:gd name="connsiteX103" fmla="*/ 756544 w 1605470"/>
              <a:gd name="connsiteY103" fmla="*/ 3178642 h 6858000"/>
              <a:gd name="connsiteX104" fmla="*/ 744144 w 1605470"/>
              <a:gd name="connsiteY104" fmla="*/ 3158586 h 6858000"/>
              <a:gd name="connsiteX105" fmla="*/ 739378 w 1605470"/>
              <a:gd name="connsiteY105" fmla="*/ 3147669 h 6858000"/>
              <a:gd name="connsiteX106" fmla="*/ 734648 w 1605470"/>
              <a:gd name="connsiteY106" fmla="*/ 3145733 h 6858000"/>
              <a:gd name="connsiteX107" fmla="*/ 729329 w 1605470"/>
              <a:gd name="connsiteY107" fmla="*/ 3129034 h 6858000"/>
              <a:gd name="connsiteX108" fmla="*/ 729994 w 1605470"/>
              <a:gd name="connsiteY108" fmla="*/ 3126682 h 6858000"/>
              <a:gd name="connsiteX109" fmla="*/ 720862 w 1605470"/>
              <a:gd name="connsiteY109" fmla="*/ 3114519 h 6858000"/>
              <a:gd name="connsiteX110" fmla="*/ 707471 w 1605470"/>
              <a:gd name="connsiteY110" fmla="*/ 3106272 h 6858000"/>
              <a:gd name="connsiteX111" fmla="*/ 680201 w 1605470"/>
              <a:gd name="connsiteY111" fmla="*/ 2958185 h 6858000"/>
              <a:gd name="connsiteX112" fmla="*/ 622815 w 1605470"/>
              <a:gd name="connsiteY112" fmla="*/ 2762989 h 6858000"/>
              <a:gd name="connsiteX113" fmla="*/ 571733 w 1605470"/>
              <a:gd name="connsiteY113" fmla="*/ 2554718 h 6858000"/>
              <a:gd name="connsiteX114" fmla="*/ 551827 w 1605470"/>
              <a:gd name="connsiteY114" fmla="*/ 2485734 h 6858000"/>
              <a:gd name="connsiteX115" fmla="*/ 542550 w 1605470"/>
              <a:gd name="connsiteY115" fmla="*/ 2447068 h 6858000"/>
              <a:gd name="connsiteX116" fmla="*/ 529511 w 1605470"/>
              <a:gd name="connsiteY116" fmla="*/ 2425819 h 6858000"/>
              <a:gd name="connsiteX117" fmla="*/ 528878 w 1605470"/>
              <a:gd name="connsiteY117" fmla="*/ 2408971 h 6858000"/>
              <a:gd name="connsiteX118" fmla="*/ 535510 w 1605470"/>
              <a:gd name="connsiteY118" fmla="*/ 2402874 h 6858000"/>
              <a:gd name="connsiteX119" fmla="*/ 538122 w 1605470"/>
              <a:gd name="connsiteY119" fmla="*/ 2381443 h 6858000"/>
              <a:gd name="connsiteX120" fmla="*/ 514451 w 1605470"/>
              <a:gd name="connsiteY120" fmla="*/ 2261920 h 6858000"/>
              <a:gd name="connsiteX121" fmla="*/ 504338 w 1605470"/>
              <a:gd name="connsiteY121" fmla="*/ 2195378 h 6858000"/>
              <a:gd name="connsiteX122" fmla="*/ 488555 w 1605470"/>
              <a:gd name="connsiteY122" fmla="*/ 2155135 h 6858000"/>
              <a:gd name="connsiteX123" fmla="*/ 486013 w 1605470"/>
              <a:gd name="connsiteY123" fmla="*/ 2118008 h 6858000"/>
              <a:gd name="connsiteX124" fmla="*/ 487006 w 1605470"/>
              <a:gd name="connsiteY124" fmla="*/ 2050531 h 6858000"/>
              <a:gd name="connsiteX125" fmla="*/ 478812 w 1605470"/>
              <a:gd name="connsiteY125" fmla="*/ 1963269 h 6858000"/>
              <a:gd name="connsiteX126" fmla="*/ 459990 w 1605470"/>
              <a:gd name="connsiteY126" fmla="*/ 1906352 h 6858000"/>
              <a:gd name="connsiteX127" fmla="*/ 436547 w 1605470"/>
              <a:gd name="connsiteY127" fmla="*/ 1861531 h 6858000"/>
              <a:gd name="connsiteX128" fmla="*/ 390346 w 1605470"/>
              <a:gd name="connsiteY128" fmla="*/ 1732919 h 6858000"/>
              <a:gd name="connsiteX129" fmla="*/ 362657 w 1605470"/>
              <a:gd name="connsiteY129" fmla="*/ 1663540 h 6858000"/>
              <a:gd name="connsiteX130" fmla="*/ 361783 w 1605470"/>
              <a:gd name="connsiteY130" fmla="*/ 1615777 h 6858000"/>
              <a:gd name="connsiteX131" fmla="*/ 342578 w 1605470"/>
              <a:gd name="connsiteY131" fmla="*/ 1563678 h 6858000"/>
              <a:gd name="connsiteX132" fmla="*/ 355658 w 1605470"/>
              <a:gd name="connsiteY132" fmla="*/ 1519474 h 6858000"/>
              <a:gd name="connsiteX133" fmla="*/ 348400 w 1605470"/>
              <a:gd name="connsiteY133" fmla="*/ 1477995 h 6858000"/>
              <a:gd name="connsiteX134" fmla="*/ 334485 w 1605470"/>
              <a:gd name="connsiteY134" fmla="*/ 1373769 h 6858000"/>
              <a:gd name="connsiteX135" fmla="*/ 342792 w 1605470"/>
              <a:gd name="connsiteY135" fmla="*/ 1307086 h 6858000"/>
              <a:gd name="connsiteX136" fmla="*/ 343980 w 1605470"/>
              <a:gd name="connsiteY136" fmla="*/ 1189033 h 6858000"/>
              <a:gd name="connsiteX137" fmla="*/ 348665 w 1605470"/>
              <a:gd name="connsiteY137" fmla="*/ 1168288 h 6858000"/>
              <a:gd name="connsiteX138" fmla="*/ 340947 w 1605470"/>
              <a:gd name="connsiteY138" fmla="*/ 1142577 h 6858000"/>
              <a:gd name="connsiteX139" fmla="*/ 330253 w 1605470"/>
              <a:gd name="connsiteY139" fmla="*/ 1088484 h 6858000"/>
              <a:gd name="connsiteX140" fmla="*/ 318989 w 1605470"/>
              <a:gd name="connsiteY140" fmla="*/ 1016103 h 6858000"/>
              <a:gd name="connsiteX141" fmla="*/ 320445 w 1605470"/>
              <a:gd name="connsiteY141" fmla="*/ 932283 h 6858000"/>
              <a:gd name="connsiteX142" fmla="*/ 322681 w 1605470"/>
              <a:gd name="connsiteY142" fmla="*/ 915925 h 6858000"/>
              <a:gd name="connsiteX143" fmla="*/ 315310 w 1605470"/>
              <a:gd name="connsiteY143" fmla="*/ 896999 h 6858000"/>
              <a:gd name="connsiteX144" fmla="*/ 284718 w 1605470"/>
              <a:gd name="connsiteY144" fmla="*/ 821517 h 6858000"/>
              <a:gd name="connsiteX145" fmla="*/ 263668 w 1605470"/>
              <a:gd name="connsiteY145" fmla="*/ 751353 h 6858000"/>
              <a:gd name="connsiteX146" fmla="*/ 263226 w 1605470"/>
              <a:gd name="connsiteY146" fmla="*/ 721230 h 6858000"/>
              <a:gd name="connsiteX147" fmla="*/ 248897 w 1605470"/>
              <a:gd name="connsiteY147" fmla="*/ 681659 h 6858000"/>
              <a:gd name="connsiteX148" fmla="*/ 234316 w 1605470"/>
              <a:gd name="connsiteY148" fmla="*/ 635218 h 6858000"/>
              <a:gd name="connsiteX149" fmla="*/ 239327 w 1605470"/>
              <a:gd name="connsiteY149" fmla="*/ 613763 h 6858000"/>
              <a:gd name="connsiteX150" fmla="*/ 225269 w 1605470"/>
              <a:gd name="connsiteY150" fmla="*/ 598582 h 6858000"/>
              <a:gd name="connsiteX151" fmla="*/ 224950 w 1605470"/>
              <a:gd name="connsiteY151" fmla="*/ 576846 h 6858000"/>
              <a:gd name="connsiteX152" fmla="*/ 204576 w 1605470"/>
              <a:gd name="connsiteY152" fmla="*/ 530055 h 6858000"/>
              <a:gd name="connsiteX153" fmla="*/ 219064 w 1605470"/>
              <a:gd name="connsiteY153" fmla="*/ 469651 h 6858000"/>
              <a:gd name="connsiteX154" fmla="*/ 195012 w 1605470"/>
              <a:gd name="connsiteY154" fmla="*/ 448559 h 6858000"/>
              <a:gd name="connsiteX155" fmla="*/ 201434 w 1605470"/>
              <a:gd name="connsiteY155" fmla="*/ 441529 h 6858000"/>
              <a:gd name="connsiteX156" fmla="*/ 200655 w 1605470"/>
              <a:gd name="connsiteY156" fmla="*/ 428927 h 6858000"/>
              <a:gd name="connsiteX157" fmla="*/ 190059 w 1605470"/>
              <a:gd name="connsiteY157" fmla="*/ 430161 h 6858000"/>
              <a:gd name="connsiteX158" fmla="*/ 167079 w 1605470"/>
              <a:gd name="connsiteY158" fmla="*/ 367211 h 6858000"/>
              <a:gd name="connsiteX159" fmla="*/ 124571 w 1605470"/>
              <a:gd name="connsiteY159" fmla="*/ 302178 h 6858000"/>
              <a:gd name="connsiteX160" fmla="*/ 103243 w 1605470"/>
              <a:gd name="connsiteY160" fmla="*/ 211375 h 6858000"/>
              <a:gd name="connsiteX161" fmla="*/ 94571 w 1605470"/>
              <a:gd name="connsiteY161" fmla="*/ 184179 h 6858000"/>
              <a:gd name="connsiteX162" fmla="*/ 13437 w 1605470"/>
              <a:gd name="connsiteY162" fmla="*/ 19287 h 6858000"/>
              <a:gd name="connsiteX163" fmla="*/ 0 w 1605470"/>
              <a:gd name="connsiteY16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28878 w 1605470"/>
              <a:gd name="connsiteY116" fmla="*/ 2408971 h 6858000"/>
              <a:gd name="connsiteX117" fmla="*/ 535510 w 1605470"/>
              <a:gd name="connsiteY117" fmla="*/ 2402874 h 6858000"/>
              <a:gd name="connsiteX118" fmla="*/ 538122 w 1605470"/>
              <a:gd name="connsiteY118" fmla="*/ 2381443 h 6858000"/>
              <a:gd name="connsiteX119" fmla="*/ 514451 w 1605470"/>
              <a:gd name="connsiteY119" fmla="*/ 2261920 h 6858000"/>
              <a:gd name="connsiteX120" fmla="*/ 504338 w 1605470"/>
              <a:gd name="connsiteY120" fmla="*/ 2195378 h 6858000"/>
              <a:gd name="connsiteX121" fmla="*/ 488555 w 1605470"/>
              <a:gd name="connsiteY121" fmla="*/ 2155135 h 6858000"/>
              <a:gd name="connsiteX122" fmla="*/ 486013 w 1605470"/>
              <a:gd name="connsiteY122" fmla="*/ 2118008 h 6858000"/>
              <a:gd name="connsiteX123" fmla="*/ 487006 w 1605470"/>
              <a:gd name="connsiteY123" fmla="*/ 2050531 h 6858000"/>
              <a:gd name="connsiteX124" fmla="*/ 478812 w 1605470"/>
              <a:gd name="connsiteY124" fmla="*/ 1963269 h 6858000"/>
              <a:gd name="connsiteX125" fmla="*/ 459990 w 1605470"/>
              <a:gd name="connsiteY125" fmla="*/ 1906352 h 6858000"/>
              <a:gd name="connsiteX126" fmla="*/ 436547 w 1605470"/>
              <a:gd name="connsiteY126" fmla="*/ 1861531 h 6858000"/>
              <a:gd name="connsiteX127" fmla="*/ 390346 w 1605470"/>
              <a:gd name="connsiteY127" fmla="*/ 1732919 h 6858000"/>
              <a:gd name="connsiteX128" fmla="*/ 362657 w 1605470"/>
              <a:gd name="connsiteY128" fmla="*/ 1663540 h 6858000"/>
              <a:gd name="connsiteX129" fmla="*/ 361783 w 1605470"/>
              <a:gd name="connsiteY129" fmla="*/ 1615777 h 6858000"/>
              <a:gd name="connsiteX130" fmla="*/ 342578 w 1605470"/>
              <a:gd name="connsiteY130" fmla="*/ 1563678 h 6858000"/>
              <a:gd name="connsiteX131" fmla="*/ 355658 w 1605470"/>
              <a:gd name="connsiteY131" fmla="*/ 1519474 h 6858000"/>
              <a:gd name="connsiteX132" fmla="*/ 348400 w 1605470"/>
              <a:gd name="connsiteY132" fmla="*/ 1477995 h 6858000"/>
              <a:gd name="connsiteX133" fmla="*/ 334485 w 1605470"/>
              <a:gd name="connsiteY133" fmla="*/ 1373769 h 6858000"/>
              <a:gd name="connsiteX134" fmla="*/ 342792 w 1605470"/>
              <a:gd name="connsiteY134" fmla="*/ 1307086 h 6858000"/>
              <a:gd name="connsiteX135" fmla="*/ 343980 w 1605470"/>
              <a:gd name="connsiteY135" fmla="*/ 1189033 h 6858000"/>
              <a:gd name="connsiteX136" fmla="*/ 348665 w 1605470"/>
              <a:gd name="connsiteY136" fmla="*/ 1168288 h 6858000"/>
              <a:gd name="connsiteX137" fmla="*/ 340947 w 1605470"/>
              <a:gd name="connsiteY137" fmla="*/ 1142577 h 6858000"/>
              <a:gd name="connsiteX138" fmla="*/ 330253 w 1605470"/>
              <a:gd name="connsiteY138" fmla="*/ 1088484 h 6858000"/>
              <a:gd name="connsiteX139" fmla="*/ 318989 w 1605470"/>
              <a:gd name="connsiteY139" fmla="*/ 1016103 h 6858000"/>
              <a:gd name="connsiteX140" fmla="*/ 320445 w 1605470"/>
              <a:gd name="connsiteY140" fmla="*/ 932283 h 6858000"/>
              <a:gd name="connsiteX141" fmla="*/ 322681 w 1605470"/>
              <a:gd name="connsiteY141" fmla="*/ 915925 h 6858000"/>
              <a:gd name="connsiteX142" fmla="*/ 315310 w 1605470"/>
              <a:gd name="connsiteY142" fmla="*/ 896999 h 6858000"/>
              <a:gd name="connsiteX143" fmla="*/ 284718 w 1605470"/>
              <a:gd name="connsiteY143" fmla="*/ 821517 h 6858000"/>
              <a:gd name="connsiteX144" fmla="*/ 263668 w 1605470"/>
              <a:gd name="connsiteY144" fmla="*/ 751353 h 6858000"/>
              <a:gd name="connsiteX145" fmla="*/ 263226 w 1605470"/>
              <a:gd name="connsiteY145" fmla="*/ 721230 h 6858000"/>
              <a:gd name="connsiteX146" fmla="*/ 248897 w 1605470"/>
              <a:gd name="connsiteY146" fmla="*/ 681659 h 6858000"/>
              <a:gd name="connsiteX147" fmla="*/ 234316 w 1605470"/>
              <a:gd name="connsiteY147" fmla="*/ 635218 h 6858000"/>
              <a:gd name="connsiteX148" fmla="*/ 239327 w 1605470"/>
              <a:gd name="connsiteY148" fmla="*/ 613763 h 6858000"/>
              <a:gd name="connsiteX149" fmla="*/ 225269 w 1605470"/>
              <a:gd name="connsiteY149" fmla="*/ 598582 h 6858000"/>
              <a:gd name="connsiteX150" fmla="*/ 224950 w 1605470"/>
              <a:gd name="connsiteY150" fmla="*/ 576846 h 6858000"/>
              <a:gd name="connsiteX151" fmla="*/ 204576 w 1605470"/>
              <a:gd name="connsiteY151" fmla="*/ 530055 h 6858000"/>
              <a:gd name="connsiteX152" fmla="*/ 219064 w 1605470"/>
              <a:gd name="connsiteY152" fmla="*/ 469651 h 6858000"/>
              <a:gd name="connsiteX153" fmla="*/ 195012 w 1605470"/>
              <a:gd name="connsiteY153" fmla="*/ 448559 h 6858000"/>
              <a:gd name="connsiteX154" fmla="*/ 201434 w 1605470"/>
              <a:gd name="connsiteY154" fmla="*/ 441529 h 6858000"/>
              <a:gd name="connsiteX155" fmla="*/ 200655 w 1605470"/>
              <a:gd name="connsiteY155" fmla="*/ 428927 h 6858000"/>
              <a:gd name="connsiteX156" fmla="*/ 190059 w 1605470"/>
              <a:gd name="connsiteY156" fmla="*/ 430161 h 6858000"/>
              <a:gd name="connsiteX157" fmla="*/ 167079 w 1605470"/>
              <a:gd name="connsiteY157" fmla="*/ 367211 h 6858000"/>
              <a:gd name="connsiteX158" fmla="*/ 124571 w 1605470"/>
              <a:gd name="connsiteY158" fmla="*/ 302178 h 6858000"/>
              <a:gd name="connsiteX159" fmla="*/ 103243 w 1605470"/>
              <a:gd name="connsiteY159" fmla="*/ 211375 h 6858000"/>
              <a:gd name="connsiteX160" fmla="*/ 94571 w 1605470"/>
              <a:gd name="connsiteY160" fmla="*/ 184179 h 6858000"/>
              <a:gd name="connsiteX161" fmla="*/ 13437 w 1605470"/>
              <a:gd name="connsiteY161" fmla="*/ 19287 h 6858000"/>
              <a:gd name="connsiteX162" fmla="*/ 0 w 1605470"/>
              <a:gd name="connsiteY16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35510 w 1605470"/>
              <a:gd name="connsiteY116" fmla="*/ 2402874 h 6858000"/>
              <a:gd name="connsiteX117" fmla="*/ 538122 w 1605470"/>
              <a:gd name="connsiteY117" fmla="*/ 2381443 h 6858000"/>
              <a:gd name="connsiteX118" fmla="*/ 514451 w 1605470"/>
              <a:gd name="connsiteY118" fmla="*/ 2261920 h 6858000"/>
              <a:gd name="connsiteX119" fmla="*/ 504338 w 1605470"/>
              <a:gd name="connsiteY119" fmla="*/ 2195378 h 6858000"/>
              <a:gd name="connsiteX120" fmla="*/ 488555 w 1605470"/>
              <a:gd name="connsiteY120" fmla="*/ 2155135 h 6858000"/>
              <a:gd name="connsiteX121" fmla="*/ 486013 w 1605470"/>
              <a:gd name="connsiteY121" fmla="*/ 2118008 h 6858000"/>
              <a:gd name="connsiteX122" fmla="*/ 487006 w 1605470"/>
              <a:gd name="connsiteY122" fmla="*/ 2050531 h 6858000"/>
              <a:gd name="connsiteX123" fmla="*/ 478812 w 1605470"/>
              <a:gd name="connsiteY123" fmla="*/ 1963269 h 6858000"/>
              <a:gd name="connsiteX124" fmla="*/ 459990 w 1605470"/>
              <a:gd name="connsiteY124" fmla="*/ 1906352 h 6858000"/>
              <a:gd name="connsiteX125" fmla="*/ 436547 w 1605470"/>
              <a:gd name="connsiteY125" fmla="*/ 1861531 h 6858000"/>
              <a:gd name="connsiteX126" fmla="*/ 390346 w 1605470"/>
              <a:gd name="connsiteY126" fmla="*/ 1732919 h 6858000"/>
              <a:gd name="connsiteX127" fmla="*/ 362657 w 1605470"/>
              <a:gd name="connsiteY127" fmla="*/ 1663540 h 6858000"/>
              <a:gd name="connsiteX128" fmla="*/ 361783 w 1605470"/>
              <a:gd name="connsiteY128" fmla="*/ 1615777 h 6858000"/>
              <a:gd name="connsiteX129" fmla="*/ 342578 w 1605470"/>
              <a:gd name="connsiteY129" fmla="*/ 1563678 h 6858000"/>
              <a:gd name="connsiteX130" fmla="*/ 355658 w 1605470"/>
              <a:gd name="connsiteY130" fmla="*/ 1519474 h 6858000"/>
              <a:gd name="connsiteX131" fmla="*/ 348400 w 1605470"/>
              <a:gd name="connsiteY131" fmla="*/ 1477995 h 6858000"/>
              <a:gd name="connsiteX132" fmla="*/ 334485 w 1605470"/>
              <a:gd name="connsiteY132" fmla="*/ 1373769 h 6858000"/>
              <a:gd name="connsiteX133" fmla="*/ 342792 w 1605470"/>
              <a:gd name="connsiteY133" fmla="*/ 1307086 h 6858000"/>
              <a:gd name="connsiteX134" fmla="*/ 343980 w 1605470"/>
              <a:gd name="connsiteY134" fmla="*/ 1189033 h 6858000"/>
              <a:gd name="connsiteX135" fmla="*/ 348665 w 1605470"/>
              <a:gd name="connsiteY135" fmla="*/ 1168288 h 6858000"/>
              <a:gd name="connsiteX136" fmla="*/ 340947 w 1605470"/>
              <a:gd name="connsiteY136" fmla="*/ 1142577 h 6858000"/>
              <a:gd name="connsiteX137" fmla="*/ 330253 w 1605470"/>
              <a:gd name="connsiteY137" fmla="*/ 1088484 h 6858000"/>
              <a:gd name="connsiteX138" fmla="*/ 318989 w 1605470"/>
              <a:gd name="connsiteY138" fmla="*/ 1016103 h 6858000"/>
              <a:gd name="connsiteX139" fmla="*/ 320445 w 1605470"/>
              <a:gd name="connsiteY139" fmla="*/ 932283 h 6858000"/>
              <a:gd name="connsiteX140" fmla="*/ 322681 w 1605470"/>
              <a:gd name="connsiteY140" fmla="*/ 915925 h 6858000"/>
              <a:gd name="connsiteX141" fmla="*/ 315310 w 1605470"/>
              <a:gd name="connsiteY141" fmla="*/ 896999 h 6858000"/>
              <a:gd name="connsiteX142" fmla="*/ 284718 w 1605470"/>
              <a:gd name="connsiteY142" fmla="*/ 821517 h 6858000"/>
              <a:gd name="connsiteX143" fmla="*/ 263668 w 1605470"/>
              <a:gd name="connsiteY143" fmla="*/ 751353 h 6858000"/>
              <a:gd name="connsiteX144" fmla="*/ 263226 w 1605470"/>
              <a:gd name="connsiteY144" fmla="*/ 721230 h 6858000"/>
              <a:gd name="connsiteX145" fmla="*/ 248897 w 1605470"/>
              <a:gd name="connsiteY145" fmla="*/ 681659 h 6858000"/>
              <a:gd name="connsiteX146" fmla="*/ 234316 w 1605470"/>
              <a:gd name="connsiteY146" fmla="*/ 635218 h 6858000"/>
              <a:gd name="connsiteX147" fmla="*/ 239327 w 1605470"/>
              <a:gd name="connsiteY147" fmla="*/ 613763 h 6858000"/>
              <a:gd name="connsiteX148" fmla="*/ 225269 w 1605470"/>
              <a:gd name="connsiteY148" fmla="*/ 598582 h 6858000"/>
              <a:gd name="connsiteX149" fmla="*/ 224950 w 1605470"/>
              <a:gd name="connsiteY149" fmla="*/ 576846 h 6858000"/>
              <a:gd name="connsiteX150" fmla="*/ 204576 w 1605470"/>
              <a:gd name="connsiteY150" fmla="*/ 530055 h 6858000"/>
              <a:gd name="connsiteX151" fmla="*/ 219064 w 1605470"/>
              <a:gd name="connsiteY151" fmla="*/ 469651 h 6858000"/>
              <a:gd name="connsiteX152" fmla="*/ 195012 w 1605470"/>
              <a:gd name="connsiteY152" fmla="*/ 448559 h 6858000"/>
              <a:gd name="connsiteX153" fmla="*/ 201434 w 1605470"/>
              <a:gd name="connsiteY153" fmla="*/ 441529 h 6858000"/>
              <a:gd name="connsiteX154" fmla="*/ 200655 w 1605470"/>
              <a:gd name="connsiteY154" fmla="*/ 428927 h 6858000"/>
              <a:gd name="connsiteX155" fmla="*/ 190059 w 1605470"/>
              <a:gd name="connsiteY155" fmla="*/ 430161 h 6858000"/>
              <a:gd name="connsiteX156" fmla="*/ 167079 w 1605470"/>
              <a:gd name="connsiteY156" fmla="*/ 367211 h 6858000"/>
              <a:gd name="connsiteX157" fmla="*/ 124571 w 1605470"/>
              <a:gd name="connsiteY157" fmla="*/ 302178 h 6858000"/>
              <a:gd name="connsiteX158" fmla="*/ 103243 w 1605470"/>
              <a:gd name="connsiteY158" fmla="*/ 211375 h 6858000"/>
              <a:gd name="connsiteX159" fmla="*/ 94571 w 1605470"/>
              <a:gd name="connsiteY159" fmla="*/ 184179 h 6858000"/>
              <a:gd name="connsiteX160" fmla="*/ 13437 w 1605470"/>
              <a:gd name="connsiteY160" fmla="*/ 19287 h 6858000"/>
              <a:gd name="connsiteX161" fmla="*/ 0 w 1605470"/>
              <a:gd name="connsiteY16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34648 w 1605470"/>
              <a:gd name="connsiteY104" fmla="*/ 3145733 h 6858000"/>
              <a:gd name="connsiteX105" fmla="*/ 729329 w 1605470"/>
              <a:gd name="connsiteY105" fmla="*/ 3129034 h 6858000"/>
              <a:gd name="connsiteX106" fmla="*/ 729994 w 1605470"/>
              <a:gd name="connsiteY106" fmla="*/ 3126682 h 6858000"/>
              <a:gd name="connsiteX107" fmla="*/ 720862 w 1605470"/>
              <a:gd name="connsiteY107" fmla="*/ 3114519 h 6858000"/>
              <a:gd name="connsiteX108" fmla="*/ 707471 w 1605470"/>
              <a:gd name="connsiteY108" fmla="*/ 3106272 h 6858000"/>
              <a:gd name="connsiteX109" fmla="*/ 680201 w 1605470"/>
              <a:gd name="connsiteY109" fmla="*/ 2958185 h 6858000"/>
              <a:gd name="connsiteX110" fmla="*/ 622815 w 1605470"/>
              <a:gd name="connsiteY110" fmla="*/ 2762989 h 6858000"/>
              <a:gd name="connsiteX111" fmla="*/ 571733 w 1605470"/>
              <a:gd name="connsiteY111" fmla="*/ 2554718 h 6858000"/>
              <a:gd name="connsiteX112" fmla="*/ 551827 w 1605470"/>
              <a:gd name="connsiteY112" fmla="*/ 2485734 h 6858000"/>
              <a:gd name="connsiteX113" fmla="*/ 542550 w 1605470"/>
              <a:gd name="connsiteY113" fmla="*/ 2447068 h 6858000"/>
              <a:gd name="connsiteX114" fmla="*/ 529511 w 1605470"/>
              <a:gd name="connsiteY114" fmla="*/ 2425819 h 6858000"/>
              <a:gd name="connsiteX115" fmla="*/ 535510 w 1605470"/>
              <a:gd name="connsiteY115" fmla="*/ 2402874 h 6858000"/>
              <a:gd name="connsiteX116" fmla="*/ 538122 w 1605470"/>
              <a:gd name="connsiteY116" fmla="*/ 2381443 h 6858000"/>
              <a:gd name="connsiteX117" fmla="*/ 514451 w 1605470"/>
              <a:gd name="connsiteY117" fmla="*/ 2261920 h 6858000"/>
              <a:gd name="connsiteX118" fmla="*/ 504338 w 1605470"/>
              <a:gd name="connsiteY118" fmla="*/ 2195378 h 6858000"/>
              <a:gd name="connsiteX119" fmla="*/ 488555 w 1605470"/>
              <a:gd name="connsiteY119" fmla="*/ 2155135 h 6858000"/>
              <a:gd name="connsiteX120" fmla="*/ 486013 w 1605470"/>
              <a:gd name="connsiteY120" fmla="*/ 2118008 h 6858000"/>
              <a:gd name="connsiteX121" fmla="*/ 487006 w 1605470"/>
              <a:gd name="connsiteY121" fmla="*/ 2050531 h 6858000"/>
              <a:gd name="connsiteX122" fmla="*/ 478812 w 1605470"/>
              <a:gd name="connsiteY122" fmla="*/ 1963269 h 6858000"/>
              <a:gd name="connsiteX123" fmla="*/ 459990 w 1605470"/>
              <a:gd name="connsiteY123" fmla="*/ 1906352 h 6858000"/>
              <a:gd name="connsiteX124" fmla="*/ 436547 w 1605470"/>
              <a:gd name="connsiteY124" fmla="*/ 1861531 h 6858000"/>
              <a:gd name="connsiteX125" fmla="*/ 390346 w 1605470"/>
              <a:gd name="connsiteY125" fmla="*/ 1732919 h 6858000"/>
              <a:gd name="connsiteX126" fmla="*/ 362657 w 1605470"/>
              <a:gd name="connsiteY126" fmla="*/ 1663540 h 6858000"/>
              <a:gd name="connsiteX127" fmla="*/ 361783 w 1605470"/>
              <a:gd name="connsiteY127" fmla="*/ 1615777 h 6858000"/>
              <a:gd name="connsiteX128" fmla="*/ 342578 w 1605470"/>
              <a:gd name="connsiteY128" fmla="*/ 1563678 h 6858000"/>
              <a:gd name="connsiteX129" fmla="*/ 355658 w 1605470"/>
              <a:gd name="connsiteY129" fmla="*/ 1519474 h 6858000"/>
              <a:gd name="connsiteX130" fmla="*/ 348400 w 1605470"/>
              <a:gd name="connsiteY130" fmla="*/ 1477995 h 6858000"/>
              <a:gd name="connsiteX131" fmla="*/ 334485 w 1605470"/>
              <a:gd name="connsiteY131" fmla="*/ 1373769 h 6858000"/>
              <a:gd name="connsiteX132" fmla="*/ 342792 w 1605470"/>
              <a:gd name="connsiteY132" fmla="*/ 1307086 h 6858000"/>
              <a:gd name="connsiteX133" fmla="*/ 343980 w 1605470"/>
              <a:gd name="connsiteY133" fmla="*/ 1189033 h 6858000"/>
              <a:gd name="connsiteX134" fmla="*/ 348665 w 1605470"/>
              <a:gd name="connsiteY134" fmla="*/ 1168288 h 6858000"/>
              <a:gd name="connsiteX135" fmla="*/ 340947 w 1605470"/>
              <a:gd name="connsiteY135" fmla="*/ 1142577 h 6858000"/>
              <a:gd name="connsiteX136" fmla="*/ 330253 w 1605470"/>
              <a:gd name="connsiteY136" fmla="*/ 1088484 h 6858000"/>
              <a:gd name="connsiteX137" fmla="*/ 318989 w 1605470"/>
              <a:gd name="connsiteY137" fmla="*/ 1016103 h 6858000"/>
              <a:gd name="connsiteX138" fmla="*/ 320445 w 1605470"/>
              <a:gd name="connsiteY138" fmla="*/ 932283 h 6858000"/>
              <a:gd name="connsiteX139" fmla="*/ 322681 w 1605470"/>
              <a:gd name="connsiteY139" fmla="*/ 915925 h 6858000"/>
              <a:gd name="connsiteX140" fmla="*/ 315310 w 1605470"/>
              <a:gd name="connsiteY140" fmla="*/ 896999 h 6858000"/>
              <a:gd name="connsiteX141" fmla="*/ 284718 w 1605470"/>
              <a:gd name="connsiteY141" fmla="*/ 821517 h 6858000"/>
              <a:gd name="connsiteX142" fmla="*/ 263668 w 1605470"/>
              <a:gd name="connsiteY142" fmla="*/ 751353 h 6858000"/>
              <a:gd name="connsiteX143" fmla="*/ 263226 w 1605470"/>
              <a:gd name="connsiteY143" fmla="*/ 721230 h 6858000"/>
              <a:gd name="connsiteX144" fmla="*/ 248897 w 1605470"/>
              <a:gd name="connsiteY144" fmla="*/ 681659 h 6858000"/>
              <a:gd name="connsiteX145" fmla="*/ 234316 w 1605470"/>
              <a:gd name="connsiteY145" fmla="*/ 635218 h 6858000"/>
              <a:gd name="connsiteX146" fmla="*/ 239327 w 1605470"/>
              <a:gd name="connsiteY146" fmla="*/ 613763 h 6858000"/>
              <a:gd name="connsiteX147" fmla="*/ 225269 w 1605470"/>
              <a:gd name="connsiteY147" fmla="*/ 598582 h 6858000"/>
              <a:gd name="connsiteX148" fmla="*/ 224950 w 1605470"/>
              <a:gd name="connsiteY148" fmla="*/ 576846 h 6858000"/>
              <a:gd name="connsiteX149" fmla="*/ 204576 w 1605470"/>
              <a:gd name="connsiteY149" fmla="*/ 530055 h 6858000"/>
              <a:gd name="connsiteX150" fmla="*/ 219064 w 1605470"/>
              <a:gd name="connsiteY150" fmla="*/ 469651 h 6858000"/>
              <a:gd name="connsiteX151" fmla="*/ 195012 w 1605470"/>
              <a:gd name="connsiteY151" fmla="*/ 448559 h 6858000"/>
              <a:gd name="connsiteX152" fmla="*/ 201434 w 1605470"/>
              <a:gd name="connsiteY152" fmla="*/ 441529 h 6858000"/>
              <a:gd name="connsiteX153" fmla="*/ 200655 w 1605470"/>
              <a:gd name="connsiteY153" fmla="*/ 428927 h 6858000"/>
              <a:gd name="connsiteX154" fmla="*/ 190059 w 1605470"/>
              <a:gd name="connsiteY154" fmla="*/ 430161 h 6858000"/>
              <a:gd name="connsiteX155" fmla="*/ 167079 w 1605470"/>
              <a:gd name="connsiteY155" fmla="*/ 367211 h 6858000"/>
              <a:gd name="connsiteX156" fmla="*/ 124571 w 1605470"/>
              <a:gd name="connsiteY156" fmla="*/ 302178 h 6858000"/>
              <a:gd name="connsiteX157" fmla="*/ 103243 w 1605470"/>
              <a:gd name="connsiteY157" fmla="*/ 211375 h 6858000"/>
              <a:gd name="connsiteX158" fmla="*/ 94571 w 1605470"/>
              <a:gd name="connsiteY158" fmla="*/ 184179 h 6858000"/>
              <a:gd name="connsiteX159" fmla="*/ 13437 w 1605470"/>
              <a:gd name="connsiteY159" fmla="*/ 19287 h 6858000"/>
              <a:gd name="connsiteX160" fmla="*/ 0 w 1605470"/>
              <a:gd name="connsiteY16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29329 w 1605470"/>
              <a:gd name="connsiteY104" fmla="*/ 3129034 h 6858000"/>
              <a:gd name="connsiteX105" fmla="*/ 729994 w 1605470"/>
              <a:gd name="connsiteY105" fmla="*/ 3126682 h 6858000"/>
              <a:gd name="connsiteX106" fmla="*/ 720862 w 1605470"/>
              <a:gd name="connsiteY106" fmla="*/ 3114519 h 6858000"/>
              <a:gd name="connsiteX107" fmla="*/ 707471 w 1605470"/>
              <a:gd name="connsiteY107" fmla="*/ 3106272 h 6858000"/>
              <a:gd name="connsiteX108" fmla="*/ 680201 w 1605470"/>
              <a:gd name="connsiteY108" fmla="*/ 2958185 h 6858000"/>
              <a:gd name="connsiteX109" fmla="*/ 622815 w 1605470"/>
              <a:gd name="connsiteY109" fmla="*/ 2762989 h 6858000"/>
              <a:gd name="connsiteX110" fmla="*/ 571733 w 1605470"/>
              <a:gd name="connsiteY110" fmla="*/ 2554718 h 6858000"/>
              <a:gd name="connsiteX111" fmla="*/ 551827 w 1605470"/>
              <a:gd name="connsiteY111" fmla="*/ 2485734 h 6858000"/>
              <a:gd name="connsiteX112" fmla="*/ 542550 w 1605470"/>
              <a:gd name="connsiteY112" fmla="*/ 2447068 h 6858000"/>
              <a:gd name="connsiteX113" fmla="*/ 529511 w 1605470"/>
              <a:gd name="connsiteY113" fmla="*/ 2425819 h 6858000"/>
              <a:gd name="connsiteX114" fmla="*/ 535510 w 1605470"/>
              <a:gd name="connsiteY114" fmla="*/ 2402874 h 6858000"/>
              <a:gd name="connsiteX115" fmla="*/ 538122 w 1605470"/>
              <a:gd name="connsiteY115" fmla="*/ 2381443 h 6858000"/>
              <a:gd name="connsiteX116" fmla="*/ 514451 w 1605470"/>
              <a:gd name="connsiteY116" fmla="*/ 2261920 h 6858000"/>
              <a:gd name="connsiteX117" fmla="*/ 504338 w 1605470"/>
              <a:gd name="connsiteY117" fmla="*/ 2195378 h 6858000"/>
              <a:gd name="connsiteX118" fmla="*/ 488555 w 1605470"/>
              <a:gd name="connsiteY118" fmla="*/ 2155135 h 6858000"/>
              <a:gd name="connsiteX119" fmla="*/ 486013 w 1605470"/>
              <a:gd name="connsiteY119" fmla="*/ 2118008 h 6858000"/>
              <a:gd name="connsiteX120" fmla="*/ 487006 w 1605470"/>
              <a:gd name="connsiteY120" fmla="*/ 2050531 h 6858000"/>
              <a:gd name="connsiteX121" fmla="*/ 478812 w 1605470"/>
              <a:gd name="connsiteY121" fmla="*/ 1963269 h 6858000"/>
              <a:gd name="connsiteX122" fmla="*/ 459990 w 1605470"/>
              <a:gd name="connsiteY122" fmla="*/ 1906352 h 6858000"/>
              <a:gd name="connsiteX123" fmla="*/ 436547 w 1605470"/>
              <a:gd name="connsiteY123" fmla="*/ 1861531 h 6858000"/>
              <a:gd name="connsiteX124" fmla="*/ 390346 w 1605470"/>
              <a:gd name="connsiteY124" fmla="*/ 1732919 h 6858000"/>
              <a:gd name="connsiteX125" fmla="*/ 362657 w 1605470"/>
              <a:gd name="connsiteY125" fmla="*/ 1663540 h 6858000"/>
              <a:gd name="connsiteX126" fmla="*/ 361783 w 1605470"/>
              <a:gd name="connsiteY126" fmla="*/ 1615777 h 6858000"/>
              <a:gd name="connsiteX127" fmla="*/ 342578 w 1605470"/>
              <a:gd name="connsiteY127" fmla="*/ 1563678 h 6858000"/>
              <a:gd name="connsiteX128" fmla="*/ 355658 w 1605470"/>
              <a:gd name="connsiteY128" fmla="*/ 1519474 h 6858000"/>
              <a:gd name="connsiteX129" fmla="*/ 348400 w 1605470"/>
              <a:gd name="connsiteY129" fmla="*/ 1477995 h 6858000"/>
              <a:gd name="connsiteX130" fmla="*/ 334485 w 1605470"/>
              <a:gd name="connsiteY130" fmla="*/ 1373769 h 6858000"/>
              <a:gd name="connsiteX131" fmla="*/ 342792 w 1605470"/>
              <a:gd name="connsiteY131" fmla="*/ 1307086 h 6858000"/>
              <a:gd name="connsiteX132" fmla="*/ 343980 w 1605470"/>
              <a:gd name="connsiteY132" fmla="*/ 1189033 h 6858000"/>
              <a:gd name="connsiteX133" fmla="*/ 348665 w 1605470"/>
              <a:gd name="connsiteY133" fmla="*/ 1168288 h 6858000"/>
              <a:gd name="connsiteX134" fmla="*/ 340947 w 1605470"/>
              <a:gd name="connsiteY134" fmla="*/ 1142577 h 6858000"/>
              <a:gd name="connsiteX135" fmla="*/ 330253 w 1605470"/>
              <a:gd name="connsiteY135" fmla="*/ 1088484 h 6858000"/>
              <a:gd name="connsiteX136" fmla="*/ 318989 w 1605470"/>
              <a:gd name="connsiteY136" fmla="*/ 1016103 h 6858000"/>
              <a:gd name="connsiteX137" fmla="*/ 320445 w 1605470"/>
              <a:gd name="connsiteY137" fmla="*/ 932283 h 6858000"/>
              <a:gd name="connsiteX138" fmla="*/ 322681 w 1605470"/>
              <a:gd name="connsiteY138" fmla="*/ 915925 h 6858000"/>
              <a:gd name="connsiteX139" fmla="*/ 315310 w 1605470"/>
              <a:gd name="connsiteY139" fmla="*/ 896999 h 6858000"/>
              <a:gd name="connsiteX140" fmla="*/ 284718 w 1605470"/>
              <a:gd name="connsiteY140" fmla="*/ 821517 h 6858000"/>
              <a:gd name="connsiteX141" fmla="*/ 263668 w 1605470"/>
              <a:gd name="connsiteY141" fmla="*/ 751353 h 6858000"/>
              <a:gd name="connsiteX142" fmla="*/ 263226 w 1605470"/>
              <a:gd name="connsiteY142" fmla="*/ 721230 h 6858000"/>
              <a:gd name="connsiteX143" fmla="*/ 248897 w 1605470"/>
              <a:gd name="connsiteY143" fmla="*/ 681659 h 6858000"/>
              <a:gd name="connsiteX144" fmla="*/ 234316 w 1605470"/>
              <a:gd name="connsiteY144" fmla="*/ 635218 h 6858000"/>
              <a:gd name="connsiteX145" fmla="*/ 239327 w 1605470"/>
              <a:gd name="connsiteY145" fmla="*/ 613763 h 6858000"/>
              <a:gd name="connsiteX146" fmla="*/ 225269 w 1605470"/>
              <a:gd name="connsiteY146" fmla="*/ 598582 h 6858000"/>
              <a:gd name="connsiteX147" fmla="*/ 224950 w 1605470"/>
              <a:gd name="connsiteY147" fmla="*/ 576846 h 6858000"/>
              <a:gd name="connsiteX148" fmla="*/ 204576 w 1605470"/>
              <a:gd name="connsiteY148" fmla="*/ 530055 h 6858000"/>
              <a:gd name="connsiteX149" fmla="*/ 219064 w 1605470"/>
              <a:gd name="connsiteY149" fmla="*/ 469651 h 6858000"/>
              <a:gd name="connsiteX150" fmla="*/ 195012 w 1605470"/>
              <a:gd name="connsiteY150" fmla="*/ 448559 h 6858000"/>
              <a:gd name="connsiteX151" fmla="*/ 201434 w 1605470"/>
              <a:gd name="connsiteY151" fmla="*/ 441529 h 6858000"/>
              <a:gd name="connsiteX152" fmla="*/ 200655 w 1605470"/>
              <a:gd name="connsiteY152" fmla="*/ 428927 h 6858000"/>
              <a:gd name="connsiteX153" fmla="*/ 190059 w 1605470"/>
              <a:gd name="connsiteY153" fmla="*/ 430161 h 6858000"/>
              <a:gd name="connsiteX154" fmla="*/ 167079 w 1605470"/>
              <a:gd name="connsiteY154" fmla="*/ 367211 h 6858000"/>
              <a:gd name="connsiteX155" fmla="*/ 124571 w 1605470"/>
              <a:gd name="connsiteY155" fmla="*/ 302178 h 6858000"/>
              <a:gd name="connsiteX156" fmla="*/ 103243 w 1605470"/>
              <a:gd name="connsiteY156" fmla="*/ 211375 h 6858000"/>
              <a:gd name="connsiteX157" fmla="*/ 94571 w 1605470"/>
              <a:gd name="connsiteY157" fmla="*/ 184179 h 6858000"/>
              <a:gd name="connsiteX158" fmla="*/ 13437 w 1605470"/>
              <a:gd name="connsiteY158" fmla="*/ 19287 h 6858000"/>
              <a:gd name="connsiteX159" fmla="*/ 0 w 1605470"/>
              <a:gd name="connsiteY15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29329 w 1605470"/>
              <a:gd name="connsiteY103" fmla="*/ 3129034 h 6858000"/>
              <a:gd name="connsiteX104" fmla="*/ 729994 w 1605470"/>
              <a:gd name="connsiteY104" fmla="*/ 3126682 h 6858000"/>
              <a:gd name="connsiteX105" fmla="*/ 720862 w 1605470"/>
              <a:gd name="connsiteY105" fmla="*/ 3114519 h 6858000"/>
              <a:gd name="connsiteX106" fmla="*/ 707471 w 1605470"/>
              <a:gd name="connsiteY106" fmla="*/ 3106272 h 6858000"/>
              <a:gd name="connsiteX107" fmla="*/ 680201 w 1605470"/>
              <a:gd name="connsiteY107" fmla="*/ 2958185 h 6858000"/>
              <a:gd name="connsiteX108" fmla="*/ 622815 w 1605470"/>
              <a:gd name="connsiteY108" fmla="*/ 2762989 h 6858000"/>
              <a:gd name="connsiteX109" fmla="*/ 571733 w 1605470"/>
              <a:gd name="connsiteY109" fmla="*/ 2554718 h 6858000"/>
              <a:gd name="connsiteX110" fmla="*/ 551827 w 1605470"/>
              <a:gd name="connsiteY110" fmla="*/ 2485734 h 6858000"/>
              <a:gd name="connsiteX111" fmla="*/ 542550 w 1605470"/>
              <a:gd name="connsiteY111" fmla="*/ 2447068 h 6858000"/>
              <a:gd name="connsiteX112" fmla="*/ 529511 w 1605470"/>
              <a:gd name="connsiteY112" fmla="*/ 2425819 h 6858000"/>
              <a:gd name="connsiteX113" fmla="*/ 535510 w 1605470"/>
              <a:gd name="connsiteY113" fmla="*/ 2402874 h 6858000"/>
              <a:gd name="connsiteX114" fmla="*/ 538122 w 1605470"/>
              <a:gd name="connsiteY114" fmla="*/ 2381443 h 6858000"/>
              <a:gd name="connsiteX115" fmla="*/ 514451 w 1605470"/>
              <a:gd name="connsiteY115" fmla="*/ 2261920 h 6858000"/>
              <a:gd name="connsiteX116" fmla="*/ 504338 w 1605470"/>
              <a:gd name="connsiteY116" fmla="*/ 2195378 h 6858000"/>
              <a:gd name="connsiteX117" fmla="*/ 488555 w 1605470"/>
              <a:gd name="connsiteY117" fmla="*/ 2155135 h 6858000"/>
              <a:gd name="connsiteX118" fmla="*/ 486013 w 1605470"/>
              <a:gd name="connsiteY118" fmla="*/ 2118008 h 6858000"/>
              <a:gd name="connsiteX119" fmla="*/ 487006 w 1605470"/>
              <a:gd name="connsiteY119" fmla="*/ 2050531 h 6858000"/>
              <a:gd name="connsiteX120" fmla="*/ 478812 w 1605470"/>
              <a:gd name="connsiteY120" fmla="*/ 1963269 h 6858000"/>
              <a:gd name="connsiteX121" fmla="*/ 459990 w 1605470"/>
              <a:gd name="connsiteY121" fmla="*/ 1906352 h 6858000"/>
              <a:gd name="connsiteX122" fmla="*/ 436547 w 1605470"/>
              <a:gd name="connsiteY122" fmla="*/ 1861531 h 6858000"/>
              <a:gd name="connsiteX123" fmla="*/ 390346 w 1605470"/>
              <a:gd name="connsiteY123" fmla="*/ 1732919 h 6858000"/>
              <a:gd name="connsiteX124" fmla="*/ 362657 w 1605470"/>
              <a:gd name="connsiteY124" fmla="*/ 1663540 h 6858000"/>
              <a:gd name="connsiteX125" fmla="*/ 361783 w 1605470"/>
              <a:gd name="connsiteY125" fmla="*/ 1615777 h 6858000"/>
              <a:gd name="connsiteX126" fmla="*/ 342578 w 1605470"/>
              <a:gd name="connsiteY126" fmla="*/ 1563678 h 6858000"/>
              <a:gd name="connsiteX127" fmla="*/ 355658 w 1605470"/>
              <a:gd name="connsiteY127" fmla="*/ 1519474 h 6858000"/>
              <a:gd name="connsiteX128" fmla="*/ 348400 w 1605470"/>
              <a:gd name="connsiteY128" fmla="*/ 1477995 h 6858000"/>
              <a:gd name="connsiteX129" fmla="*/ 334485 w 1605470"/>
              <a:gd name="connsiteY129" fmla="*/ 1373769 h 6858000"/>
              <a:gd name="connsiteX130" fmla="*/ 342792 w 1605470"/>
              <a:gd name="connsiteY130" fmla="*/ 1307086 h 6858000"/>
              <a:gd name="connsiteX131" fmla="*/ 343980 w 1605470"/>
              <a:gd name="connsiteY131" fmla="*/ 1189033 h 6858000"/>
              <a:gd name="connsiteX132" fmla="*/ 348665 w 1605470"/>
              <a:gd name="connsiteY132" fmla="*/ 1168288 h 6858000"/>
              <a:gd name="connsiteX133" fmla="*/ 340947 w 1605470"/>
              <a:gd name="connsiteY133" fmla="*/ 1142577 h 6858000"/>
              <a:gd name="connsiteX134" fmla="*/ 330253 w 1605470"/>
              <a:gd name="connsiteY134" fmla="*/ 1088484 h 6858000"/>
              <a:gd name="connsiteX135" fmla="*/ 318989 w 1605470"/>
              <a:gd name="connsiteY135" fmla="*/ 1016103 h 6858000"/>
              <a:gd name="connsiteX136" fmla="*/ 320445 w 1605470"/>
              <a:gd name="connsiteY136" fmla="*/ 932283 h 6858000"/>
              <a:gd name="connsiteX137" fmla="*/ 322681 w 1605470"/>
              <a:gd name="connsiteY137" fmla="*/ 915925 h 6858000"/>
              <a:gd name="connsiteX138" fmla="*/ 315310 w 1605470"/>
              <a:gd name="connsiteY138" fmla="*/ 896999 h 6858000"/>
              <a:gd name="connsiteX139" fmla="*/ 284718 w 1605470"/>
              <a:gd name="connsiteY139" fmla="*/ 821517 h 6858000"/>
              <a:gd name="connsiteX140" fmla="*/ 263668 w 1605470"/>
              <a:gd name="connsiteY140" fmla="*/ 751353 h 6858000"/>
              <a:gd name="connsiteX141" fmla="*/ 263226 w 1605470"/>
              <a:gd name="connsiteY141" fmla="*/ 721230 h 6858000"/>
              <a:gd name="connsiteX142" fmla="*/ 248897 w 1605470"/>
              <a:gd name="connsiteY142" fmla="*/ 681659 h 6858000"/>
              <a:gd name="connsiteX143" fmla="*/ 234316 w 1605470"/>
              <a:gd name="connsiteY143" fmla="*/ 635218 h 6858000"/>
              <a:gd name="connsiteX144" fmla="*/ 239327 w 1605470"/>
              <a:gd name="connsiteY144" fmla="*/ 613763 h 6858000"/>
              <a:gd name="connsiteX145" fmla="*/ 225269 w 1605470"/>
              <a:gd name="connsiteY145" fmla="*/ 598582 h 6858000"/>
              <a:gd name="connsiteX146" fmla="*/ 224950 w 1605470"/>
              <a:gd name="connsiteY146" fmla="*/ 576846 h 6858000"/>
              <a:gd name="connsiteX147" fmla="*/ 204576 w 1605470"/>
              <a:gd name="connsiteY147" fmla="*/ 530055 h 6858000"/>
              <a:gd name="connsiteX148" fmla="*/ 219064 w 1605470"/>
              <a:gd name="connsiteY148" fmla="*/ 469651 h 6858000"/>
              <a:gd name="connsiteX149" fmla="*/ 195012 w 1605470"/>
              <a:gd name="connsiteY149" fmla="*/ 448559 h 6858000"/>
              <a:gd name="connsiteX150" fmla="*/ 201434 w 1605470"/>
              <a:gd name="connsiteY150" fmla="*/ 441529 h 6858000"/>
              <a:gd name="connsiteX151" fmla="*/ 200655 w 1605470"/>
              <a:gd name="connsiteY151" fmla="*/ 428927 h 6858000"/>
              <a:gd name="connsiteX152" fmla="*/ 190059 w 1605470"/>
              <a:gd name="connsiteY152" fmla="*/ 430161 h 6858000"/>
              <a:gd name="connsiteX153" fmla="*/ 167079 w 1605470"/>
              <a:gd name="connsiteY153" fmla="*/ 367211 h 6858000"/>
              <a:gd name="connsiteX154" fmla="*/ 124571 w 1605470"/>
              <a:gd name="connsiteY154" fmla="*/ 302178 h 6858000"/>
              <a:gd name="connsiteX155" fmla="*/ 103243 w 1605470"/>
              <a:gd name="connsiteY155" fmla="*/ 211375 h 6858000"/>
              <a:gd name="connsiteX156" fmla="*/ 94571 w 1605470"/>
              <a:gd name="connsiteY156" fmla="*/ 184179 h 6858000"/>
              <a:gd name="connsiteX157" fmla="*/ 13437 w 1605470"/>
              <a:gd name="connsiteY157" fmla="*/ 19287 h 6858000"/>
              <a:gd name="connsiteX158" fmla="*/ 0 w 1605470"/>
              <a:gd name="connsiteY15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0830 w 1605470"/>
              <a:gd name="connsiteY75" fmla="*/ 3974753 h 6858000"/>
              <a:gd name="connsiteX76" fmla="*/ 692428 w 1605470"/>
              <a:gd name="connsiteY76" fmla="*/ 3969950 h 6858000"/>
              <a:gd name="connsiteX77" fmla="*/ 685850 w 1605470"/>
              <a:gd name="connsiteY77" fmla="*/ 3933779 h 6858000"/>
              <a:gd name="connsiteX78" fmla="*/ 687181 w 1605470"/>
              <a:gd name="connsiteY78" fmla="*/ 3933093 h 6858000"/>
              <a:gd name="connsiteX79" fmla="*/ 691535 w 1605470"/>
              <a:gd name="connsiteY79" fmla="*/ 3922082 h 6858000"/>
              <a:gd name="connsiteX80" fmla="*/ 696613 w 1605470"/>
              <a:gd name="connsiteY80" fmla="*/ 3901461 h 6858000"/>
              <a:gd name="connsiteX81" fmla="*/ 719207 w 1605470"/>
              <a:gd name="connsiteY81" fmla="*/ 3813873 h 6858000"/>
              <a:gd name="connsiteX82" fmla="*/ 718632 w 1605470"/>
              <a:gd name="connsiteY82" fmla="*/ 3806161 h 6858000"/>
              <a:gd name="connsiteX83" fmla="*/ 718939 w 1605470"/>
              <a:gd name="connsiteY83" fmla="*/ 3805957 h 6858000"/>
              <a:gd name="connsiteX84" fmla="*/ 718966 w 1605470"/>
              <a:gd name="connsiteY84" fmla="*/ 3797724 h 6858000"/>
              <a:gd name="connsiteX85" fmla="*/ 717581 w 1605470"/>
              <a:gd name="connsiteY85" fmla="*/ 3792098 h 6858000"/>
              <a:gd name="connsiteX86" fmla="*/ 716465 w 1605470"/>
              <a:gd name="connsiteY86" fmla="*/ 3777135 h 6858000"/>
              <a:gd name="connsiteX87" fmla="*/ 718198 w 1605470"/>
              <a:gd name="connsiteY87" fmla="*/ 3771656 h 6858000"/>
              <a:gd name="connsiteX88" fmla="*/ 721941 w 1605470"/>
              <a:gd name="connsiteY88" fmla="*/ 3769007 h 6858000"/>
              <a:gd name="connsiteX89" fmla="*/ 721407 w 1605470"/>
              <a:gd name="connsiteY89" fmla="*/ 3767709 h 6858000"/>
              <a:gd name="connsiteX90" fmla="*/ 730103 w 1605470"/>
              <a:gd name="connsiteY90" fmla="*/ 3738082 h 6858000"/>
              <a:gd name="connsiteX91" fmla="*/ 737449 w 1605470"/>
              <a:gd name="connsiteY91" fmla="*/ 3673397 h 6858000"/>
              <a:gd name="connsiteX92" fmla="*/ 736745 w 1605470"/>
              <a:gd name="connsiteY92" fmla="*/ 3637109 h 6858000"/>
              <a:gd name="connsiteX93" fmla="*/ 740188 w 1605470"/>
              <a:gd name="connsiteY93" fmla="*/ 3536883 h 6858000"/>
              <a:gd name="connsiteX94" fmla="*/ 747726 w 1605470"/>
              <a:gd name="connsiteY94" fmla="*/ 3435652 h 6858000"/>
              <a:gd name="connsiteX95" fmla="*/ 749397 w 1605470"/>
              <a:gd name="connsiteY95" fmla="*/ 3307769 h 6858000"/>
              <a:gd name="connsiteX96" fmla="*/ 766960 w 1605470"/>
              <a:gd name="connsiteY96" fmla="*/ 3250522 h 6858000"/>
              <a:gd name="connsiteX97" fmla="*/ 767385 w 1605470"/>
              <a:gd name="connsiteY97" fmla="*/ 3229163 h 6858000"/>
              <a:gd name="connsiteX98" fmla="*/ 769208 w 1605470"/>
              <a:gd name="connsiteY98" fmla="*/ 3217217 h 6858000"/>
              <a:gd name="connsiteX99" fmla="*/ 756043 w 1605470"/>
              <a:gd name="connsiteY99" fmla="*/ 3183755 h 6858000"/>
              <a:gd name="connsiteX100" fmla="*/ 756544 w 1605470"/>
              <a:gd name="connsiteY100" fmla="*/ 3178642 h 6858000"/>
              <a:gd name="connsiteX101" fmla="*/ 744144 w 1605470"/>
              <a:gd name="connsiteY101" fmla="*/ 3158586 h 6858000"/>
              <a:gd name="connsiteX102" fmla="*/ 729329 w 1605470"/>
              <a:gd name="connsiteY102" fmla="*/ 3129034 h 6858000"/>
              <a:gd name="connsiteX103" fmla="*/ 729994 w 1605470"/>
              <a:gd name="connsiteY103" fmla="*/ 3126682 h 6858000"/>
              <a:gd name="connsiteX104" fmla="*/ 720862 w 1605470"/>
              <a:gd name="connsiteY104" fmla="*/ 3114519 h 6858000"/>
              <a:gd name="connsiteX105" fmla="*/ 707471 w 1605470"/>
              <a:gd name="connsiteY105" fmla="*/ 3106272 h 6858000"/>
              <a:gd name="connsiteX106" fmla="*/ 680201 w 1605470"/>
              <a:gd name="connsiteY106" fmla="*/ 2958185 h 6858000"/>
              <a:gd name="connsiteX107" fmla="*/ 622815 w 1605470"/>
              <a:gd name="connsiteY107" fmla="*/ 2762989 h 6858000"/>
              <a:gd name="connsiteX108" fmla="*/ 571733 w 1605470"/>
              <a:gd name="connsiteY108" fmla="*/ 2554718 h 6858000"/>
              <a:gd name="connsiteX109" fmla="*/ 551827 w 1605470"/>
              <a:gd name="connsiteY109" fmla="*/ 2485734 h 6858000"/>
              <a:gd name="connsiteX110" fmla="*/ 542550 w 1605470"/>
              <a:gd name="connsiteY110" fmla="*/ 2447068 h 6858000"/>
              <a:gd name="connsiteX111" fmla="*/ 529511 w 1605470"/>
              <a:gd name="connsiteY111" fmla="*/ 2425819 h 6858000"/>
              <a:gd name="connsiteX112" fmla="*/ 535510 w 1605470"/>
              <a:gd name="connsiteY112" fmla="*/ 2402874 h 6858000"/>
              <a:gd name="connsiteX113" fmla="*/ 538122 w 1605470"/>
              <a:gd name="connsiteY113" fmla="*/ 2381443 h 6858000"/>
              <a:gd name="connsiteX114" fmla="*/ 514451 w 1605470"/>
              <a:gd name="connsiteY114" fmla="*/ 2261920 h 6858000"/>
              <a:gd name="connsiteX115" fmla="*/ 504338 w 1605470"/>
              <a:gd name="connsiteY115" fmla="*/ 2195378 h 6858000"/>
              <a:gd name="connsiteX116" fmla="*/ 488555 w 1605470"/>
              <a:gd name="connsiteY116" fmla="*/ 2155135 h 6858000"/>
              <a:gd name="connsiteX117" fmla="*/ 486013 w 1605470"/>
              <a:gd name="connsiteY117" fmla="*/ 2118008 h 6858000"/>
              <a:gd name="connsiteX118" fmla="*/ 487006 w 1605470"/>
              <a:gd name="connsiteY118" fmla="*/ 2050531 h 6858000"/>
              <a:gd name="connsiteX119" fmla="*/ 478812 w 1605470"/>
              <a:gd name="connsiteY119" fmla="*/ 1963269 h 6858000"/>
              <a:gd name="connsiteX120" fmla="*/ 459990 w 1605470"/>
              <a:gd name="connsiteY120" fmla="*/ 1906352 h 6858000"/>
              <a:gd name="connsiteX121" fmla="*/ 436547 w 1605470"/>
              <a:gd name="connsiteY121" fmla="*/ 1861531 h 6858000"/>
              <a:gd name="connsiteX122" fmla="*/ 390346 w 1605470"/>
              <a:gd name="connsiteY122" fmla="*/ 1732919 h 6858000"/>
              <a:gd name="connsiteX123" fmla="*/ 362657 w 1605470"/>
              <a:gd name="connsiteY123" fmla="*/ 1663540 h 6858000"/>
              <a:gd name="connsiteX124" fmla="*/ 361783 w 1605470"/>
              <a:gd name="connsiteY124" fmla="*/ 1615777 h 6858000"/>
              <a:gd name="connsiteX125" fmla="*/ 342578 w 1605470"/>
              <a:gd name="connsiteY125" fmla="*/ 1563678 h 6858000"/>
              <a:gd name="connsiteX126" fmla="*/ 355658 w 1605470"/>
              <a:gd name="connsiteY126" fmla="*/ 1519474 h 6858000"/>
              <a:gd name="connsiteX127" fmla="*/ 348400 w 1605470"/>
              <a:gd name="connsiteY127" fmla="*/ 1477995 h 6858000"/>
              <a:gd name="connsiteX128" fmla="*/ 334485 w 1605470"/>
              <a:gd name="connsiteY128" fmla="*/ 1373769 h 6858000"/>
              <a:gd name="connsiteX129" fmla="*/ 342792 w 1605470"/>
              <a:gd name="connsiteY129" fmla="*/ 1307086 h 6858000"/>
              <a:gd name="connsiteX130" fmla="*/ 343980 w 1605470"/>
              <a:gd name="connsiteY130" fmla="*/ 1189033 h 6858000"/>
              <a:gd name="connsiteX131" fmla="*/ 348665 w 1605470"/>
              <a:gd name="connsiteY131" fmla="*/ 1168288 h 6858000"/>
              <a:gd name="connsiteX132" fmla="*/ 340947 w 1605470"/>
              <a:gd name="connsiteY132" fmla="*/ 1142577 h 6858000"/>
              <a:gd name="connsiteX133" fmla="*/ 330253 w 1605470"/>
              <a:gd name="connsiteY133" fmla="*/ 1088484 h 6858000"/>
              <a:gd name="connsiteX134" fmla="*/ 318989 w 1605470"/>
              <a:gd name="connsiteY134" fmla="*/ 1016103 h 6858000"/>
              <a:gd name="connsiteX135" fmla="*/ 320445 w 1605470"/>
              <a:gd name="connsiteY135" fmla="*/ 932283 h 6858000"/>
              <a:gd name="connsiteX136" fmla="*/ 322681 w 1605470"/>
              <a:gd name="connsiteY136" fmla="*/ 915925 h 6858000"/>
              <a:gd name="connsiteX137" fmla="*/ 315310 w 1605470"/>
              <a:gd name="connsiteY137" fmla="*/ 896999 h 6858000"/>
              <a:gd name="connsiteX138" fmla="*/ 284718 w 1605470"/>
              <a:gd name="connsiteY138" fmla="*/ 821517 h 6858000"/>
              <a:gd name="connsiteX139" fmla="*/ 263668 w 1605470"/>
              <a:gd name="connsiteY139" fmla="*/ 751353 h 6858000"/>
              <a:gd name="connsiteX140" fmla="*/ 263226 w 1605470"/>
              <a:gd name="connsiteY140" fmla="*/ 721230 h 6858000"/>
              <a:gd name="connsiteX141" fmla="*/ 248897 w 1605470"/>
              <a:gd name="connsiteY141" fmla="*/ 681659 h 6858000"/>
              <a:gd name="connsiteX142" fmla="*/ 234316 w 1605470"/>
              <a:gd name="connsiteY142" fmla="*/ 635218 h 6858000"/>
              <a:gd name="connsiteX143" fmla="*/ 239327 w 1605470"/>
              <a:gd name="connsiteY143" fmla="*/ 613763 h 6858000"/>
              <a:gd name="connsiteX144" fmla="*/ 225269 w 1605470"/>
              <a:gd name="connsiteY144" fmla="*/ 598582 h 6858000"/>
              <a:gd name="connsiteX145" fmla="*/ 224950 w 1605470"/>
              <a:gd name="connsiteY145" fmla="*/ 576846 h 6858000"/>
              <a:gd name="connsiteX146" fmla="*/ 204576 w 1605470"/>
              <a:gd name="connsiteY146" fmla="*/ 530055 h 6858000"/>
              <a:gd name="connsiteX147" fmla="*/ 219064 w 1605470"/>
              <a:gd name="connsiteY147" fmla="*/ 469651 h 6858000"/>
              <a:gd name="connsiteX148" fmla="*/ 195012 w 1605470"/>
              <a:gd name="connsiteY148" fmla="*/ 448559 h 6858000"/>
              <a:gd name="connsiteX149" fmla="*/ 201434 w 1605470"/>
              <a:gd name="connsiteY149" fmla="*/ 441529 h 6858000"/>
              <a:gd name="connsiteX150" fmla="*/ 200655 w 1605470"/>
              <a:gd name="connsiteY150" fmla="*/ 428927 h 6858000"/>
              <a:gd name="connsiteX151" fmla="*/ 190059 w 1605470"/>
              <a:gd name="connsiteY151" fmla="*/ 430161 h 6858000"/>
              <a:gd name="connsiteX152" fmla="*/ 167079 w 1605470"/>
              <a:gd name="connsiteY152" fmla="*/ 367211 h 6858000"/>
              <a:gd name="connsiteX153" fmla="*/ 124571 w 1605470"/>
              <a:gd name="connsiteY153" fmla="*/ 302178 h 6858000"/>
              <a:gd name="connsiteX154" fmla="*/ 103243 w 1605470"/>
              <a:gd name="connsiteY154" fmla="*/ 211375 h 6858000"/>
              <a:gd name="connsiteX155" fmla="*/ 94571 w 1605470"/>
              <a:gd name="connsiteY155" fmla="*/ 184179 h 6858000"/>
              <a:gd name="connsiteX156" fmla="*/ 13437 w 1605470"/>
              <a:gd name="connsiteY156" fmla="*/ 19287 h 6858000"/>
              <a:gd name="connsiteX157" fmla="*/ 0 w 1605470"/>
              <a:gd name="connsiteY15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219064 w 1605470"/>
              <a:gd name="connsiteY146" fmla="*/ 469651 h 6858000"/>
              <a:gd name="connsiteX147" fmla="*/ 195012 w 1605470"/>
              <a:gd name="connsiteY147" fmla="*/ 448559 h 6858000"/>
              <a:gd name="connsiteX148" fmla="*/ 201434 w 1605470"/>
              <a:gd name="connsiteY148" fmla="*/ 441529 h 6858000"/>
              <a:gd name="connsiteX149" fmla="*/ 200655 w 1605470"/>
              <a:gd name="connsiteY149" fmla="*/ 428927 h 6858000"/>
              <a:gd name="connsiteX150" fmla="*/ 190059 w 1605470"/>
              <a:gd name="connsiteY150" fmla="*/ 430161 h 6858000"/>
              <a:gd name="connsiteX151" fmla="*/ 167079 w 1605470"/>
              <a:gd name="connsiteY151" fmla="*/ 367211 h 6858000"/>
              <a:gd name="connsiteX152" fmla="*/ 124571 w 1605470"/>
              <a:gd name="connsiteY152" fmla="*/ 302178 h 6858000"/>
              <a:gd name="connsiteX153" fmla="*/ 103243 w 1605470"/>
              <a:gd name="connsiteY153" fmla="*/ 211375 h 6858000"/>
              <a:gd name="connsiteX154" fmla="*/ 94571 w 1605470"/>
              <a:gd name="connsiteY154" fmla="*/ 184179 h 6858000"/>
              <a:gd name="connsiteX155" fmla="*/ 13437 w 1605470"/>
              <a:gd name="connsiteY155" fmla="*/ 19287 h 6858000"/>
              <a:gd name="connsiteX156" fmla="*/ 0 w 1605470"/>
              <a:gd name="connsiteY15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13437 w 1605470"/>
              <a:gd name="connsiteY154" fmla="*/ 19287 h 6858000"/>
              <a:gd name="connsiteX155" fmla="*/ 0 w 1605470"/>
              <a:gd name="connsiteY15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48685 w 1605470"/>
              <a:gd name="connsiteY154" fmla="*/ 13677 h 6858000"/>
              <a:gd name="connsiteX155" fmla="*/ 0 w 1605470"/>
              <a:gd name="connsiteY155" fmla="*/ 0 h 6858000"/>
              <a:gd name="connsiteX0" fmla="*/ 48246 w 1556785"/>
              <a:gd name="connsiteY0" fmla="*/ 0 h 6858000"/>
              <a:gd name="connsiteX1" fmla="*/ 1556785 w 1556785"/>
              <a:gd name="connsiteY1" fmla="*/ 0 h 6858000"/>
              <a:gd name="connsiteX2" fmla="*/ 1556785 w 1556785"/>
              <a:gd name="connsiteY2" fmla="*/ 6858000 h 6858000"/>
              <a:gd name="connsiteX3" fmla="*/ 105420 w 1556785"/>
              <a:gd name="connsiteY3" fmla="*/ 6858000 h 6858000"/>
              <a:gd name="connsiteX4" fmla="*/ 105561 w 1556785"/>
              <a:gd name="connsiteY4" fmla="*/ 6857735 h 6858000"/>
              <a:gd name="connsiteX5" fmla="*/ 117610 w 1556785"/>
              <a:gd name="connsiteY5" fmla="*/ 6809549 h 6858000"/>
              <a:gd name="connsiteX6" fmla="*/ 149821 w 1556785"/>
              <a:gd name="connsiteY6" fmla="*/ 6715115 h 6858000"/>
              <a:gd name="connsiteX7" fmla="*/ 159672 w 1556785"/>
              <a:gd name="connsiteY7" fmla="*/ 6680170 h 6858000"/>
              <a:gd name="connsiteX8" fmla="*/ 185222 w 1556785"/>
              <a:gd name="connsiteY8" fmla="*/ 6621207 h 6858000"/>
              <a:gd name="connsiteX9" fmla="*/ 201879 w 1556785"/>
              <a:gd name="connsiteY9" fmla="*/ 6596265 h 6858000"/>
              <a:gd name="connsiteX10" fmla="*/ 201758 w 1556785"/>
              <a:gd name="connsiteY10" fmla="*/ 6594818 h 6858000"/>
              <a:gd name="connsiteX11" fmla="*/ 206003 w 1556785"/>
              <a:gd name="connsiteY11" fmla="*/ 6593735 h 6858000"/>
              <a:gd name="connsiteX12" fmla="*/ 209200 w 1556785"/>
              <a:gd name="connsiteY12" fmla="*/ 6589172 h 6858000"/>
              <a:gd name="connsiteX13" fmla="*/ 212494 w 1556785"/>
              <a:gd name="connsiteY13" fmla="*/ 6574442 h 6858000"/>
              <a:gd name="connsiteX14" fmla="*/ 212834 w 1556785"/>
              <a:gd name="connsiteY14" fmla="*/ 6568530 h 6858000"/>
              <a:gd name="connsiteX15" fmla="*/ 215243 w 1556785"/>
              <a:gd name="connsiteY15" fmla="*/ 6560674 h 6858000"/>
              <a:gd name="connsiteX16" fmla="*/ 215588 w 1556785"/>
              <a:gd name="connsiteY16" fmla="*/ 6560598 h 6858000"/>
              <a:gd name="connsiteX17" fmla="*/ 217285 w 1556785"/>
              <a:gd name="connsiteY17" fmla="*/ 6553006 h 6858000"/>
              <a:gd name="connsiteX18" fmla="*/ 221981 w 1556785"/>
              <a:gd name="connsiteY18" fmla="*/ 6514360 h 6858000"/>
              <a:gd name="connsiteX19" fmla="*/ 263635 w 1556785"/>
              <a:gd name="connsiteY19" fmla="*/ 6478062 h 6858000"/>
              <a:gd name="connsiteX20" fmla="*/ 274324 w 1556785"/>
              <a:gd name="connsiteY20" fmla="*/ 6460325 h 6858000"/>
              <a:gd name="connsiteX21" fmla="*/ 281557 w 1556785"/>
              <a:gd name="connsiteY21" fmla="*/ 6451488 h 6858000"/>
              <a:gd name="connsiteX22" fmla="*/ 282992 w 1556785"/>
              <a:gd name="connsiteY22" fmla="*/ 6451348 h 6858000"/>
              <a:gd name="connsiteX23" fmla="*/ 287350 w 1556785"/>
              <a:gd name="connsiteY23" fmla="*/ 6414240 h 6858000"/>
              <a:gd name="connsiteX24" fmla="*/ 290226 w 1556785"/>
              <a:gd name="connsiteY24" fmla="*/ 6410269 h 6858000"/>
              <a:gd name="connsiteX25" fmla="*/ 290126 w 1556785"/>
              <a:gd name="connsiteY25" fmla="*/ 6384857 h 6858000"/>
              <a:gd name="connsiteX26" fmla="*/ 291643 w 1556785"/>
              <a:gd name="connsiteY26" fmla="*/ 6372381 h 6858000"/>
              <a:gd name="connsiteX27" fmla="*/ 288837 w 1556785"/>
              <a:gd name="connsiteY27" fmla="*/ 6367510 h 6858000"/>
              <a:gd name="connsiteX28" fmla="*/ 292717 w 1556785"/>
              <a:gd name="connsiteY28" fmla="*/ 6349778 h 6858000"/>
              <a:gd name="connsiteX29" fmla="*/ 294382 w 1556785"/>
              <a:gd name="connsiteY29" fmla="*/ 6348250 h 6858000"/>
              <a:gd name="connsiteX30" fmla="*/ 310416 w 1556785"/>
              <a:gd name="connsiteY30" fmla="*/ 6281972 h 6858000"/>
              <a:gd name="connsiteX31" fmla="*/ 321179 w 1556785"/>
              <a:gd name="connsiteY31" fmla="*/ 6211940 h 6858000"/>
              <a:gd name="connsiteX32" fmla="*/ 362674 w 1556785"/>
              <a:gd name="connsiteY32" fmla="*/ 6113913 h 6858000"/>
              <a:gd name="connsiteX33" fmla="*/ 366967 w 1556785"/>
              <a:gd name="connsiteY33" fmla="*/ 6028119 h 6858000"/>
              <a:gd name="connsiteX34" fmla="*/ 393747 w 1556785"/>
              <a:gd name="connsiteY34" fmla="*/ 5934687 h 6858000"/>
              <a:gd name="connsiteX35" fmla="*/ 427759 w 1556785"/>
              <a:gd name="connsiteY35" fmla="*/ 5765594 h 6858000"/>
              <a:gd name="connsiteX36" fmla="*/ 459595 w 1556785"/>
              <a:gd name="connsiteY36" fmla="*/ 5693685 h 6858000"/>
              <a:gd name="connsiteX37" fmla="*/ 479650 w 1556785"/>
              <a:gd name="connsiteY37" fmla="*/ 5665173 h 6858000"/>
              <a:gd name="connsiteX38" fmla="*/ 513367 w 1556785"/>
              <a:gd name="connsiteY38" fmla="*/ 5563435 h 6858000"/>
              <a:gd name="connsiteX39" fmla="*/ 542872 w 1556785"/>
              <a:gd name="connsiteY39" fmla="*/ 5476393 h 6858000"/>
              <a:gd name="connsiteX40" fmla="*/ 574065 w 1556785"/>
              <a:gd name="connsiteY40" fmla="*/ 5396260 h 6858000"/>
              <a:gd name="connsiteX41" fmla="*/ 590046 w 1556785"/>
              <a:gd name="connsiteY41" fmla="*/ 5330009 h 6858000"/>
              <a:gd name="connsiteX42" fmla="*/ 623539 w 1556785"/>
              <a:gd name="connsiteY42" fmla="*/ 5273739 h 6858000"/>
              <a:gd name="connsiteX43" fmla="*/ 633138 w 1556785"/>
              <a:gd name="connsiteY43" fmla="*/ 5241779 h 6858000"/>
              <a:gd name="connsiteX44" fmla="*/ 644364 w 1556785"/>
              <a:gd name="connsiteY44" fmla="*/ 5225268 h 6858000"/>
              <a:gd name="connsiteX45" fmla="*/ 645384 w 1556785"/>
              <a:gd name="connsiteY45" fmla="*/ 5217684 h 6858000"/>
              <a:gd name="connsiteX46" fmla="*/ 652725 w 1556785"/>
              <a:gd name="connsiteY46" fmla="*/ 5193377 h 6858000"/>
              <a:gd name="connsiteX47" fmla="*/ 656028 w 1556785"/>
              <a:gd name="connsiteY47" fmla="*/ 5179288 h 6858000"/>
              <a:gd name="connsiteX48" fmla="*/ 657012 w 1556785"/>
              <a:gd name="connsiteY48" fmla="*/ 5173621 h 6858000"/>
              <a:gd name="connsiteX49" fmla="*/ 652646 w 1556785"/>
              <a:gd name="connsiteY49" fmla="*/ 5159961 h 6858000"/>
              <a:gd name="connsiteX50" fmla="*/ 659323 w 1556785"/>
              <a:gd name="connsiteY50" fmla="*/ 5144295 h 6858000"/>
              <a:gd name="connsiteX51" fmla="*/ 656256 w 1556785"/>
              <a:gd name="connsiteY51" fmla="*/ 5125185 h 6858000"/>
              <a:gd name="connsiteX52" fmla="*/ 663086 w 1556785"/>
              <a:gd name="connsiteY52" fmla="*/ 5121884 h 6858000"/>
              <a:gd name="connsiteX53" fmla="*/ 670122 w 1556785"/>
              <a:gd name="connsiteY53" fmla="*/ 5067850 h 6858000"/>
              <a:gd name="connsiteX54" fmla="*/ 672853 w 1556785"/>
              <a:gd name="connsiteY54" fmla="*/ 5060861 h 6858000"/>
              <a:gd name="connsiteX55" fmla="*/ 669557 w 1556785"/>
              <a:gd name="connsiteY55" fmla="*/ 5034192 h 6858000"/>
              <a:gd name="connsiteX56" fmla="*/ 671111 w 1556785"/>
              <a:gd name="connsiteY56" fmla="*/ 4993030 h 6858000"/>
              <a:gd name="connsiteX57" fmla="*/ 678020 w 1556785"/>
              <a:gd name="connsiteY57" fmla="*/ 4946844 h 6858000"/>
              <a:gd name="connsiteX58" fmla="*/ 673876 w 1556785"/>
              <a:gd name="connsiteY58" fmla="*/ 4932692 h 6858000"/>
              <a:gd name="connsiteX59" fmla="*/ 689279 w 1556785"/>
              <a:gd name="connsiteY59" fmla="*/ 4858827 h 6858000"/>
              <a:gd name="connsiteX60" fmla="*/ 683433 w 1556785"/>
              <a:gd name="connsiteY60" fmla="*/ 4801535 h 6858000"/>
              <a:gd name="connsiteX61" fmla="*/ 691102 w 1556785"/>
              <a:gd name="connsiteY61" fmla="*/ 4797794 h 6858000"/>
              <a:gd name="connsiteX62" fmla="*/ 692396 w 1556785"/>
              <a:gd name="connsiteY62" fmla="*/ 4784526 h 6858000"/>
              <a:gd name="connsiteX63" fmla="*/ 694180 w 1556785"/>
              <a:gd name="connsiteY63" fmla="*/ 4781211 h 6858000"/>
              <a:gd name="connsiteX64" fmla="*/ 702967 w 1556785"/>
              <a:gd name="connsiteY64" fmla="*/ 4761984 h 6858000"/>
              <a:gd name="connsiteX65" fmla="*/ 699015 w 1556785"/>
              <a:gd name="connsiteY65" fmla="*/ 4690749 h 6858000"/>
              <a:gd name="connsiteX66" fmla="*/ 694495 w 1556785"/>
              <a:gd name="connsiteY66" fmla="*/ 4584173 h 6858000"/>
              <a:gd name="connsiteX67" fmla="*/ 689578 w 1556785"/>
              <a:gd name="connsiteY67" fmla="*/ 4444346 h 6858000"/>
              <a:gd name="connsiteX68" fmla="*/ 686143 w 1556785"/>
              <a:gd name="connsiteY68" fmla="*/ 4375228 h 6858000"/>
              <a:gd name="connsiteX69" fmla="*/ 666796 w 1556785"/>
              <a:gd name="connsiteY69" fmla="*/ 4214165 h 6858000"/>
              <a:gd name="connsiteX70" fmla="*/ 670869 w 1556785"/>
              <a:gd name="connsiteY70" fmla="*/ 4090296 h 6858000"/>
              <a:gd name="connsiteX71" fmla="*/ 656125 w 1556785"/>
              <a:gd name="connsiteY71" fmla="*/ 4033999 h 6858000"/>
              <a:gd name="connsiteX72" fmla="*/ 657274 w 1556785"/>
              <a:gd name="connsiteY72" fmla="*/ 4031933 h 6858000"/>
              <a:gd name="connsiteX73" fmla="*/ 655850 w 1556785"/>
              <a:gd name="connsiteY73" fmla="*/ 4013953 h 6858000"/>
              <a:gd name="connsiteX74" fmla="*/ 642145 w 1556785"/>
              <a:gd name="connsiteY74" fmla="*/ 3974753 h 6858000"/>
              <a:gd name="connsiteX75" fmla="*/ 643743 w 1556785"/>
              <a:gd name="connsiteY75" fmla="*/ 3969950 h 6858000"/>
              <a:gd name="connsiteX76" fmla="*/ 637165 w 1556785"/>
              <a:gd name="connsiteY76" fmla="*/ 3933779 h 6858000"/>
              <a:gd name="connsiteX77" fmla="*/ 638496 w 1556785"/>
              <a:gd name="connsiteY77" fmla="*/ 3933093 h 6858000"/>
              <a:gd name="connsiteX78" fmla="*/ 642850 w 1556785"/>
              <a:gd name="connsiteY78" fmla="*/ 3922082 h 6858000"/>
              <a:gd name="connsiteX79" fmla="*/ 647928 w 1556785"/>
              <a:gd name="connsiteY79" fmla="*/ 3901461 h 6858000"/>
              <a:gd name="connsiteX80" fmla="*/ 670522 w 1556785"/>
              <a:gd name="connsiteY80" fmla="*/ 3813873 h 6858000"/>
              <a:gd name="connsiteX81" fmla="*/ 669947 w 1556785"/>
              <a:gd name="connsiteY81" fmla="*/ 3806161 h 6858000"/>
              <a:gd name="connsiteX82" fmla="*/ 670254 w 1556785"/>
              <a:gd name="connsiteY82" fmla="*/ 3805957 h 6858000"/>
              <a:gd name="connsiteX83" fmla="*/ 670281 w 1556785"/>
              <a:gd name="connsiteY83" fmla="*/ 3797724 h 6858000"/>
              <a:gd name="connsiteX84" fmla="*/ 668896 w 1556785"/>
              <a:gd name="connsiteY84" fmla="*/ 3792098 h 6858000"/>
              <a:gd name="connsiteX85" fmla="*/ 667780 w 1556785"/>
              <a:gd name="connsiteY85" fmla="*/ 3777135 h 6858000"/>
              <a:gd name="connsiteX86" fmla="*/ 669513 w 1556785"/>
              <a:gd name="connsiteY86" fmla="*/ 3771656 h 6858000"/>
              <a:gd name="connsiteX87" fmla="*/ 673256 w 1556785"/>
              <a:gd name="connsiteY87" fmla="*/ 3769007 h 6858000"/>
              <a:gd name="connsiteX88" fmla="*/ 672722 w 1556785"/>
              <a:gd name="connsiteY88" fmla="*/ 3767709 h 6858000"/>
              <a:gd name="connsiteX89" fmla="*/ 681418 w 1556785"/>
              <a:gd name="connsiteY89" fmla="*/ 3738082 h 6858000"/>
              <a:gd name="connsiteX90" fmla="*/ 688764 w 1556785"/>
              <a:gd name="connsiteY90" fmla="*/ 3673397 h 6858000"/>
              <a:gd name="connsiteX91" fmla="*/ 688060 w 1556785"/>
              <a:gd name="connsiteY91" fmla="*/ 3637109 h 6858000"/>
              <a:gd name="connsiteX92" fmla="*/ 691503 w 1556785"/>
              <a:gd name="connsiteY92" fmla="*/ 3536883 h 6858000"/>
              <a:gd name="connsiteX93" fmla="*/ 699041 w 1556785"/>
              <a:gd name="connsiteY93" fmla="*/ 3435652 h 6858000"/>
              <a:gd name="connsiteX94" fmla="*/ 700712 w 1556785"/>
              <a:gd name="connsiteY94" fmla="*/ 3307769 h 6858000"/>
              <a:gd name="connsiteX95" fmla="*/ 718275 w 1556785"/>
              <a:gd name="connsiteY95" fmla="*/ 3250522 h 6858000"/>
              <a:gd name="connsiteX96" fmla="*/ 718700 w 1556785"/>
              <a:gd name="connsiteY96" fmla="*/ 3229163 h 6858000"/>
              <a:gd name="connsiteX97" fmla="*/ 720523 w 1556785"/>
              <a:gd name="connsiteY97" fmla="*/ 3217217 h 6858000"/>
              <a:gd name="connsiteX98" fmla="*/ 707358 w 1556785"/>
              <a:gd name="connsiteY98" fmla="*/ 3183755 h 6858000"/>
              <a:gd name="connsiteX99" fmla="*/ 707859 w 1556785"/>
              <a:gd name="connsiteY99" fmla="*/ 3178642 h 6858000"/>
              <a:gd name="connsiteX100" fmla="*/ 695459 w 1556785"/>
              <a:gd name="connsiteY100" fmla="*/ 3158586 h 6858000"/>
              <a:gd name="connsiteX101" fmla="*/ 680644 w 1556785"/>
              <a:gd name="connsiteY101" fmla="*/ 3129034 h 6858000"/>
              <a:gd name="connsiteX102" fmla="*/ 681309 w 1556785"/>
              <a:gd name="connsiteY102" fmla="*/ 3126682 h 6858000"/>
              <a:gd name="connsiteX103" fmla="*/ 672177 w 1556785"/>
              <a:gd name="connsiteY103" fmla="*/ 3114519 h 6858000"/>
              <a:gd name="connsiteX104" fmla="*/ 658786 w 1556785"/>
              <a:gd name="connsiteY104" fmla="*/ 3106272 h 6858000"/>
              <a:gd name="connsiteX105" fmla="*/ 631516 w 1556785"/>
              <a:gd name="connsiteY105" fmla="*/ 2958185 h 6858000"/>
              <a:gd name="connsiteX106" fmla="*/ 574130 w 1556785"/>
              <a:gd name="connsiteY106" fmla="*/ 2762989 h 6858000"/>
              <a:gd name="connsiteX107" fmla="*/ 523048 w 1556785"/>
              <a:gd name="connsiteY107" fmla="*/ 2554718 h 6858000"/>
              <a:gd name="connsiteX108" fmla="*/ 503142 w 1556785"/>
              <a:gd name="connsiteY108" fmla="*/ 2485734 h 6858000"/>
              <a:gd name="connsiteX109" fmla="*/ 493865 w 1556785"/>
              <a:gd name="connsiteY109" fmla="*/ 2447068 h 6858000"/>
              <a:gd name="connsiteX110" fmla="*/ 480826 w 1556785"/>
              <a:gd name="connsiteY110" fmla="*/ 2425819 h 6858000"/>
              <a:gd name="connsiteX111" fmla="*/ 486825 w 1556785"/>
              <a:gd name="connsiteY111" fmla="*/ 2402874 h 6858000"/>
              <a:gd name="connsiteX112" fmla="*/ 489437 w 1556785"/>
              <a:gd name="connsiteY112" fmla="*/ 2381443 h 6858000"/>
              <a:gd name="connsiteX113" fmla="*/ 465766 w 1556785"/>
              <a:gd name="connsiteY113" fmla="*/ 2261920 h 6858000"/>
              <a:gd name="connsiteX114" fmla="*/ 455653 w 1556785"/>
              <a:gd name="connsiteY114" fmla="*/ 2195378 h 6858000"/>
              <a:gd name="connsiteX115" fmla="*/ 439870 w 1556785"/>
              <a:gd name="connsiteY115" fmla="*/ 2155135 h 6858000"/>
              <a:gd name="connsiteX116" fmla="*/ 437328 w 1556785"/>
              <a:gd name="connsiteY116" fmla="*/ 2118008 h 6858000"/>
              <a:gd name="connsiteX117" fmla="*/ 438321 w 1556785"/>
              <a:gd name="connsiteY117" fmla="*/ 2050531 h 6858000"/>
              <a:gd name="connsiteX118" fmla="*/ 430127 w 1556785"/>
              <a:gd name="connsiteY118" fmla="*/ 1963269 h 6858000"/>
              <a:gd name="connsiteX119" fmla="*/ 411305 w 1556785"/>
              <a:gd name="connsiteY119" fmla="*/ 1906352 h 6858000"/>
              <a:gd name="connsiteX120" fmla="*/ 387862 w 1556785"/>
              <a:gd name="connsiteY120" fmla="*/ 1861531 h 6858000"/>
              <a:gd name="connsiteX121" fmla="*/ 341661 w 1556785"/>
              <a:gd name="connsiteY121" fmla="*/ 1732919 h 6858000"/>
              <a:gd name="connsiteX122" fmla="*/ 313972 w 1556785"/>
              <a:gd name="connsiteY122" fmla="*/ 1663540 h 6858000"/>
              <a:gd name="connsiteX123" fmla="*/ 313098 w 1556785"/>
              <a:gd name="connsiteY123" fmla="*/ 1615777 h 6858000"/>
              <a:gd name="connsiteX124" fmla="*/ 293893 w 1556785"/>
              <a:gd name="connsiteY124" fmla="*/ 1563678 h 6858000"/>
              <a:gd name="connsiteX125" fmla="*/ 306973 w 1556785"/>
              <a:gd name="connsiteY125" fmla="*/ 1519474 h 6858000"/>
              <a:gd name="connsiteX126" fmla="*/ 299715 w 1556785"/>
              <a:gd name="connsiteY126" fmla="*/ 1477995 h 6858000"/>
              <a:gd name="connsiteX127" fmla="*/ 285800 w 1556785"/>
              <a:gd name="connsiteY127" fmla="*/ 1373769 h 6858000"/>
              <a:gd name="connsiteX128" fmla="*/ 294107 w 1556785"/>
              <a:gd name="connsiteY128" fmla="*/ 1307086 h 6858000"/>
              <a:gd name="connsiteX129" fmla="*/ 295295 w 1556785"/>
              <a:gd name="connsiteY129" fmla="*/ 1189033 h 6858000"/>
              <a:gd name="connsiteX130" fmla="*/ 299980 w 1556785"/>
              <a:gd name="connsiteY130" fmla="*/ 1168288 h 6858000"/>
              <a:gd name="connsiteX131" fmla="*/ 292262 w 1556785"/>
              <a:gd name="connsiteY131" fmla="*/ 1142577 h 6858000"/>
              <a:gd name="connsiteX132" fmla="*/ 281568 w 1556785"/>
              <a:gd name="connsiteY132" fmla="*/ 1088484 h 6858000"/>
              <a:gd name="connsiteX133" fmla="*/ 270304 w 1556785"/>
              <a:gd name="connsiteY133" fmla="*/ 1016103 h 6858000"/>
              <a:gd name="connsiteX134" fmla="*/ 271760 w 1556785"/>
              <a:gd name="connsiteY134" fmla="*/ 932283 h 6858000"/>
              <a:gd name="connsiteX135" fmla="*/ 273996 w 1556785"/>
              <a:gd name="connsiteY135" fmla="*/ 915925 h 6858000"/>
              <a:gd name="connsiteX136" fmla="*/ 266625 w 1556785"/>
              <a:gd name="connsiteY136" fmla="*/ 896999 h 6858000"/>
              <a:gd name="connsiteX137" fmla="*/ 236033 w 1556785"/>
              <a:gd name="connsiteY137" fmla="*/ 821517 h 6858000"/>
              <a:gd name="connsiteX138" fmla="*/ 214983 w 1556785"/>
              <a:gd name="connsiteY138" fmla="*/ 751353 h 6858000"/>
              <a:gd name="connsiteX139" fmla="*/ 214541 w 1556785"/>
              <a:gd name="connsiteY139" fmla="*/ 721230 h 6858000"/>
              <a:gd name="connsiteX140" fmla="*/ 200212 w 1556785"/>
              <a:gd name="connsiteY140" fmla="*/ 681659 h 6858000"/>
              <a:gd name="connsiteX141" fmla="*/ 185631 w 1556785"/>
              <a:gd name="connsiteY141" fmla="*/ 635218 h 6858000"/>
              <a:gd name="connsiteX142" fmla="*/ 190642 w 1556785"/>
              <a:gd name="connsiteY142" fmla="*/ 613763 h 6858000"/>
              <a:gd name="connsiteX143" fmla="*/ 176584 w 1556785"/>
              <a:gd name="connsiteY143" fmla="*/ 598582 h 6858000"/>
              <a:gd name="connsiteX144" fmla="*/ 176265 w 1556785"/>
              <a:gd name="connsiteY144" fmla="*/ 576846 h 6858000"/>
              <a:gd name="connsiteX145" fmla="*/ 155891 w 1556785"/>
              <a:gd name="connsiteY145" fmla="*/ 530055 h 6858000"/>
              <a:gd name="connsiteX146" fmla="*/ 146327 w 1556785"/>
              <a:gd name="connsiteY146" fmla="*/ 448559 h 6858000"/>
              <a:gd name="connsiteX147" fmla="*/ 152749 w 1556785"/>
              <a:gd name="connsiteY147" fmla="*/ 441529 h 6858000"/>
              <a:gd name="connsiteX148" fmla="*/ 151970 w 1556785"/>
              <a:gd name="connsiteY148" fmla="*/ 428927 h 6858000"/>
              <a:gd name="connsiteX149" fmla="*/ 141374 w 1556785"/>
              <a:gd name="connsiteY149" fmla="*/ 430161 h 6858000"/>
              <a:gd name="connsiteX150" fmla="*/ 118394 w 1556785"/>
              <a:gd name="connsiteY150" fmla="*/ 367211 h 6858000"/>
              <a:gd name="connsiteX151" fmla="*/ 75886 w 1556785"/>
              <a:gd name="connsiteY151" fmla="*/ 302178 h 6858000"/>
              <a:gd name="connsiteX152" fmla="*/ 54558 w 1556785"/>
              <a:gd name="connsiteY152" fmla="*/ 211375 h 6858000"/>
              <a:gd name="connsiteX153" fmla="*/ 45886 w 1556785"/>
              <a:gd name="connsiteY153" fmla="*/ 184179 h 6858000"/>
              <a:gd name="connsiteX154" fmla="*/ 0 w 1556785"/>
              <a:gd name="connsiteY154" fmla="*/ 13677 h 6858000"/>
              <a:gd name="connsiteX155" fmla="*/ 48246 w 1556785"/>
              <a:gd name="connsiteY155" fmla="*/ 0 h 6858000"/>
              <a:gd name="connsiteX0" fmla="*/ 6323 w 1514862"/>
              <a:gd name="connsiteY0" fmla="*/ 0 h 6858000"/>
              <a:gd name="connsiteX1" fmla="*/ 1514862 w 1514862"/>
              <a:gd name="connsiteY1" fmla="*/ 0 h 6858000"/>
              <a:gd name="connsiteX2" fmla="*/ 1514862 w 1514862"/>
              <a:gd name="connsiteY2" fmla="*/ 6858000 h 6858000"/>
              <a:gd name="connsiteX3" fmla="*/ 63497 w 1514862"/>
              <a:gd name="connsiteY3" fmla="*/ 6858000 h 6858000"/>
              <a:gd name="connsiteX4" fmla="*/ 63638 w 1514862"/>
              <a:gd name="connsiteY4" fmla="*/ 6857735 h 6858000"/>
              <a:gd name="connsiteX5" fmla="*/ 75687 w 1514862"/>
              <a:gd name="connsiteY5" fmla="*/ 6809549 h 6858000"/>
              <a:gd name="connsiteX6" fmla="*/ 107898 w 1514862"/>
              <a:gd name="connsiteY6" fmla="*/ 6715115 h 6858000"/>
              <a:gd name="connsiteX7" fmla="*/ 117749 w 1514862"/>
              <a:gd name="connsiteY7" fmla="*/ 6680170 h 6858000"/>
              <a:gd name="connsiteX8" fmla="*/ 143299 w 1514862"/>
              <a:gd name="connsiteY8" fmla="*/ 6621207 h 6858000"/>
              <a:gd name="connsiteX9" fmla="*/ 159956 w 1514862"/>
              <a:gd name="connsiteY9" fmla="*/ 6596265 h 6858000"/>
              <a:gd name="connsiteX10" fmla="*/ 159835 w 1514862"/>
              <a:gd name="connsiteY10" fmla="*/ 6594818 h 6858000"/>
              <a:gd name="connsiteX11" fmla="*/ 164080 w 1514862"/>
              <a:gd name="connsiteY11" fmla="*/ 6593735 h 6858000"/>
              <a:gd name="connsiteX12" fmla="*/ 167277 w 1514862"/>
              <a:gd name="connsiteY12" fmla="*/ 6589172 h 6858000"/>
              <a:gd name="connsiteX13" fmla="*/ 170571 w 1514862"/>
              <a:gd name="connsiteY13" fmla="*/ 6574442 h 6858000"/>
              <a:gd name="connsiteX14" fmla="*/ 170911 w 1514862"/>
              <a:gd name="connsiteY14" fmla="*/ 6568530 h 6858000"/>
              <a:gd name="connsiteX15" fmla="*/ 173320 w 1514862"/>
              <a:gd name="connsiteY15" fmla="*/ 6560674 h 6858000"/>
              <a:gd name="connsiteX16" fmla="*/ 173665 w 1514862"/>
              <a:gd name="connsiteY16" fmla="*/ 6560598 h 6858000"/>
              <a:gd name="connsiteX17" fmla="*/ 175362 w 1514862"/>
              <a:gd name="connsiteY17" fmla="*/ 6553006 h 6858000"/>
              <a:gd name="connsiteX18" fmla="*/ 180058 w 1514862"/>
              <a:gd name="connsiteY18" fmla="*/ 6514360 h 6858000"/>
              <a:gd name="connsiteX19" fmla="*/ 221712 w 1514862"/>
              <a:gd name="connsiteY19" fmla="*/ 6478062 h 6858000"/>
              <a:gd name="connsiteX20" fmla="*/ 232401 w 1514862"/>
              <a:gd name="connsiteY20" fmla="*/ 6460325 h 6858000"/>
              <a:gd name="connsiteX21" fmla="*/ 239634 w 1514862"/>
              <a:gd name="connsiteY21" fmla="*/ 6451488 h 6858000"/>
              <a:gd name="connsiteX22" fmla="*/ 241069 w 1514862"/>
              <a:gd name="connsiteY22" fmla="*/ 6451348 h 6858000"/>
              <a:gd name="connsiteX23" fmla="*/ 245427 w 1514862"/>
              <a:gd name="connsiteY23" fmla="*/ 6414240 h 6858000"/>
              <a:gd name="connsiteX24" fmla="*/ 248303 w 1514862"/>
              <a:gd name="connsiteY24" fmla="*/ 6410269 h 6858000"/>
              <a:gd name="connsiteX25" fmla="*/ 248203 w 1514862"/>
              <a:gd name="connsiteY25" fmla="*/ 6384857 h 6858000"/>
              <a:gd name="connsiteX26" fmla="*/ 249720 w 1514862"/>
              <a:gd name="connsiteY26" fmla="*/ 6372381 h 6858000"/>
              <a:gd name="connsiteX27" fmla="*/ 246914 w 1514862"/>
              <a:gd name="connsiteY27" fmla="*/ 6367510 h 6858000"/>
              <a:gd name="connsiteX28" fmla="*/ 250794 w 1514862"/>
              <a:gd name="connsiteY28" fmla="*/ 6349778 h 6858000"/>
              <a:gd name="connsiteX29" fmla="*/ 252459 w 1514862"/>
              <a:gd name="connsiteY29" fmla="*/ 6348250 h 6858000"/>
              <a:gd name="connsiteX30" fmla="*/ 268493 w 1514862"/>
              <a:gd name="connsiteY30" fmla="*/ 6281972 h 6858000"/>
              <a:gd name="connsiteX31" fmla="*/ 279256 w 1514862"/>
              <a:gd name="connsiteY31" fmla="*/ 6211940 h 6858000"/>
              <a:gd name="connsiteX32" fmla="*/ 320751 w 1514862"/>
              <a:gd name="connsiteY32" fmla="*/ 6113913 h 6858000"/>
              <a:gd name="connsiteX33" fmla="*/ 325044 w 1514862"/>
              <a:gd name="connsiteY33" fmla="*/ 6028119 h 6858000"/>
              <a:gd name="connsiteX34" fmla="*/ 351824 w 1514862"/>
              <a:gd name="connsiteY34" fmla="*/ 5934687 h 6858000"/>
              <a:gd name="connsiteX35" fmla="*/ 385836 w 1514862"/>
              <a:gd name="connsiteY35" fmla="*/ 5765594 h 6858000"/>
              <a:gd name="connsiteX36" fmla="*/ 417672 w 1514862"/>
              <a:gd name="connsiteY36" fmla="*/ 5693685 h 6858000"/>
              <a:gd name="connsiteX37" fmla="*/ 437727 w 1514862"/>
              <a:gd name="connsiteY37" fmla="*/ 5665173 h 6858000"/>
              <a:gd name="connsiteX38" fmla="*/ 471444 w 1514862"/>
              <a:gd name="connsiteY38" fmla="*/ 5563435 h 6858000"/>
              <a:gd name="connsiteX39" fmla="*/ 500949 w 1514862"/>
              <a:gd name="connsiteY39" fmla="*/ 5476393 h 6858000"/>
              <a:gd name="connsiteX40" fmla="*/ 532142 w 1514862"/>
              <a:gd name="connsiteY40" fmla="*/ 5396260 h 6858000"/>
              <a:gd name="connsiteX41" fmla="*/ 548123 w 1514862"/>
              <a:gd name="connsiteY41" fmla="*/ 5330009 h 6858000"/>
              <a:gd name="connsiteX42" fmla="*/ 581616 w 1514862"/>
              <a:gd name="connsiteY42" fmla="*/ 5273739 h 6858000"/>
              <a:gd name="connsiteX43" fmla="*/ 591215 w 1514862"/>
              <a:gd name="connsiteY43" fmla="*/ 5241779 h 6858000"/>
              <a:gd name="connsiteX44" fmla="*/ 602441 w 1514862"/>
              <a:gd name="connsiteY44" fmla="*/ 5225268 h 6858000"/>
              <a:gd name="connsiteX45" fmla="*/ 603461 w 1514862"/>
              <a:gd name="connsiteY45" fmla="*/ 5217684 h 6858000"/>
              <a:gd name="connsiteX46" fmla="*/ 610802 w 1514862"/>
              <a:gd name="connsiteY46" fmla="*/ 5193377 h 6858000"/>
              <a:gd name="connsiteX47" fmla="*/ 614105 w 1514862"/>
              <a:gd name="connsiteY47" fmla="*/ 5179288 h 6858000"/>
              <a:gd name="connsiteX48" fmla="*/ 615089 w 1514862"/>
              <a:gd name="connsiteY48" fmla="*/ 5173621 h 6858000"/>
              <a:gd name="connsiteX49" fmla="*/ 610723 w 1514862"/>
              <a:gd name="connsiteY49" fmla="*/ 5159961 h 6858000"/>
              <a:gd name="connsiteX50" fmla="*/ 617400 w 1514862"/>
              <a:gd name="connsiteY50" fmla="*/ 5144295 h 6858000"/>
              <a:gd name="connsiteX51" fmla="*/ 614333 w 1514862"/>
              <a:gd name="connsiteY51" fmla="*/ 5125185 h 6858000"/>
              <a:gd name="connsiteX52" fmla="*/ 621163 w 1514862"/>
              <a:gd name="connsiteY52" fmla="*/ 5121884 h 6858000"/>
              <a:gd name="connsiteX53" fmla="*/ 628199 w 1514862"/>
              <a:gd name="connsiteY53" fmla="*/ 5067850 h 6858000"/>
              <a:gd name="connsiteX54" fmla="*/ 630930 w 1514862"/>
              <a:gd name="connsiteY54" fmla="*/ 5060861 h 6858000"/>
              <a:gd name="connsiteX55" fmla="*/ 627634 w 1514862"/>
              <a:gd name="connsiteY55" fmla="*/ 5034192 h 6858000"/>
              <a:gd name="connsiteX56" fmla="*/ 629188 w 1514862"/>
              <a:gd name="connsiteY56" fmla="*/ 4993030 h 6858000"/>
              <a:gd name="connsiteX57" fmla="*/ 636097 w 1514862"/>
              <a:gd name="connsiteY57" fmla="*/ 4946844 h 6858000"/>
              <a:gd name="connsiteX58" fmla="*/ 631953 w 1514862"/>
              <a:gd name="connsiteY58" fmla="*/ 4932692 h 6858000"/>
              <a:gd name="connsiteX59" fmla="*/ 647356 w 1514862"/>
              <a:gd name="connsiteY59" fmla="*/ 4858827 h 6858000"/>
              <a:gd name="connsiteX60" fmla="*/ 641510 w 1514862"/>
              <a:gd name="connsiteY60" fmla="*/ 4801535 h 6858000"/>
              <a:gd name="connsiteX61" fmla="*/ 649179 w 1514862"/>
              <a:gd name="connsiteY61" fmla="*/ 4797794 h 6858000"/>
              <a:gd name="connsiteX62" fmla="*/ 650473 w 1514862"/>
              <a:gd name="connsiteY62" fmla="*/ 4784526 h 6858000"/>
              <a:gd name="connsiteX63" fmla="*/ 652257 w 1514862"/>
              <a:gd name="connsiteY63" fmla="*/ 4781211 h 6858000"/>
              <a:gd name="connsiteX64" fmla="*/ 661044 w 1514862"/>
              <a:gd name="connsiteY64" fmla="*/ 4761984 h 6858000"/>
              <a:gd name="connsiteX65" fmla="*/ 657092 w 1514862"/>
              <a:gd name="connsiteY65" fmla="*/ 4690749 h 6858000"/>
              <a:gd name="connsiteX66" fmla="*/ 652572 w 1514862"/>
              <a:gd name="connsiteY66" fmla="*/ 4584173 h 6858000"/>
              <a:gd name="connsiteX67" fmla="*/ 647655 w 1514862"/>
              <a:gd name="connsiteY67" fmla="*/ 4444346 h 6858000"/>
              <a:gd name="connsiteX68" fmla="*/ 644220 w 1514862"/>
              <a:gd name="connsiteY68" fmla="*/ 4375228 h 6858000"/>
              <a:gd name="connsiteX69" fmla="*/ 624873 w 1514862"/>
              <a:gd name="connsiteY69" fmla="*/ 4214165 h 6858000"/>
              <a:gd name="connsiteX70" fmla="*/ 628946 w 1514862"/>
              <a:gd name="connsiteY70" fmla="*/ 4090296 h 6858000"/>
              <a:gd name="connsiteX71" fmla="*/ 614202 w 1514862"/>
              <a:gd name="connsiteY71" fmla="*/ 4033999 h 6858000"/>
              <a:gd name="connsiteX72" fmla="*/ 615351 w 1514862"/>
              <a:gd name="connsiteY72" fmla="*/ 4031933 h 6858000"/>
              <a:gd name="connsiteX73" fmla="*/ 613927 w 1514862"/>
              <a:gd name="connsiteY73" fmla="*/ 4013953 h 6858000"/>
              <a:gd name="connsiteX74" fmla="*/ 600222 w 1514862"/>
              <a:gd name="connsiteY74" fmla="*/ 3974753 h 6858000"/>
              <a:gd name="connsiteX75" fmla="*/ 601820 w 1514862"/>
              <a:gd name="connsiteY75" fmla="*/ 3969950 h 6858000"/>
              <a:gd name="connsiteX76" fmla="*/ 595242 w 1514862"/>
              <a:gd name="connsiteY76" fmla="*/ 3933779 h 6858000"/>
              <a:gd name="connsiteX77" fmla="*/ 596573 w 1514862"/>
              <a:gd name="connsiteY77" fmla="*/ 3933093 h 6858000"/>
              <a:gd name="connsiteX78" fmla="*/ 600927 w 1514862"/>
              <a:gd name="connsiteY78" fmla="*/ 3922082 h 6858000"/>
              <a:gd name="connsiteX79" fmla="*/ 606005 w 1514862"/>
              <a:gd name="connsiteY79" fmla="*/ 3901461 h 6858000"/>
              <a:gd name="connsiteX80" fmla="*/ 628599 w 1514862"/>
              <a:gd name="connsiteY80" fmla="*/ 3813873 h 6858000"/>
              <a:gd name="connsiteX81" fmla="*/ 628024 w 1514862"/>
              <a:gd name="connsiteY81" fmla="*/ 3806161 h 6858000"/>
              <a:gd name="connsiteX82" fmla="*/ 628331 w 1514862"/>
              <a:gd name="connsiteY82" fmla="*/ 3805957 h 6858000"/>
              <a:gd name="connsiteX83" fmla="*/ 628358 w 1514862"/>
              <a:gd name="connsiteY83" fmla="*/ 3797724 h 6858000"/>
              <a:gd name="connsiteX84" fmla="*/ 626973 w 1514862"/>
              <a:gd name="connsiteY84" fmla="*/ 3792098 h 6858000"/>
              <a:gd name="connsiteX85" fmla="*/ 625857 w 1514862"/>
              <a:gd name="connsiteY85" fmla="*/ 3777135 h 6858000"/>
              <a:gd name="connsiteX86" fmla="*/ 627590 w 1514862"/>
              <a:gd name="connsiteY86" fmla="*/ 3771656 h 6858000"/>
              <a:gd name="connsiteX87" fmla="*/ 631333 w 1514862"/>
              <a:gd name="connsiteY87" fmla="*/ 3769007 h 6858000"/>
              <a:gd name="connsiteX88" fmla="*/ 630799 w 1514862"/>
              <a:gd name="connsiteY88" fmla="*/ 3767709 h 6858000"/>
              <a:gd name="connsiteX89" fmla="*/ 639495 w 1514862"/>
              <a:gd name="connsiteY89" fmla="*/ 3738082 h 6858000"/>
              <a:gd name="connsiteX90" fmla="*/ 646841 w 1514862"/>
              <a:gd name="connsiteY90" fmla="*/ 3673397 h 6858000"/>
              <a:gd name="connsiteX91" fmla="*/ 646137 w 1514862"/>
              <a:gd name="connsiteY91" fmla="*/ 3637109 h 6858000"/>
              <a:gd name="connsiteX92" fmla="*/ 649580 w 1514862"/>
              <a:gd name="connsiteY92" fmla="*/ 3536883 h 6858000"/>
              <a:gd name="connsiteX93" fmla="*/ 657118 w 1514862"/>
              <a:gd name="connsiteY93" fmla="*/ 3435652 h 6858000"/>
              <a:gd name="connsiteX94" fmla="*/ 658789 w 1514862"/>
              <a:gd name="connsiteY94" fmla="*/ 3307769 h 6858000"/>
              <a:gd name="connsiteX95" fmla="*/ 676352 w 1514862"/>
              <a:gd name="connsiteY95" fmla="*/ 3250522 h 6858000"/>
              <a:gd name="connsiteX96" fmla="*/ 676777 w 1514862"/>
              <a:gd name="connsiteY96" fmla="*/ 3229163 h 6858000"/>
              <a:gd name="connsiteX97" fmla="*/ 678600 w 1514862"/>
              <a:gd name="connsiteY97" fmla="*/ 3217217 h 6858000"/>
              <a:gd name="connsiteX98" fmla="*/ 665435 w 1514862"/>
              <a:gd name="connsiteY98" fmla="*/ 3183755 h 6858000"/>
              <a:gd name="connsiteX99" fmla="*/ 665936 w 1514862"/>
              <a:gd name="connsiteY99" fmla="*/ 3178642 h 6858000"/>
              <a:gd name="connsiteX100" fmla="*/ 653536 w 1514862"/>
              <a:gd name="connsiteY100" fmla="*/ 3158586 h 6858000"/>
              <a:gd name="connsiteX101" fmla="*/ 638721 w 1514862"/>
              <a:gd name="connsiteY101" fmla="*/ 3129034 h 6858000"/>
              <a:gd name="connsiteX102" fmla="*/ 639386 w 1514862"/>
              <a:gd name="connsiteY102" fmla="*/ 3126682 h 6858000"/>
              <a:gd name="connsiteX103" fmla="*/ 630254 w 1514862"/>
              <a:gd name="connsiteY103" fmla="*/ 3114519 h 6858000"/>
              <a:gd name="connsiteX104" fmla="*/ 616863 w 1514862"/>
              <a:gd name="connsiteY104" fmla="*/ 3106272 h 6858000"/>
              <a:gd name="connsiteX105" fmla="*/ 589593 w 1514862"/>
              <a:gd name="connsiteY105" fmla="*/ 2958185 h 6858000"/>
              <a:gd name="connsiteX106" fmla="*/ 532207 w 1514862"/>
              <a:gd name="connsiteY106" fmla="*/ 2762989 h 6858000"/>
              <a:gd name="connsiteX107" fmla="*/ 481125 w 1514862"/>
              <a:gd name="connsiteY107" fmla="*/ 2554718 h 6858000"/>
              <a:gd name="connsiteX108" fmla="*/ 461219 w 1514862"/>
              <a:gd name="connsiteY108" fmla="*/ 2485734 h 6858000"/>
              <a:gd name="connsiteX109" fmla="*/ 451942 w 1514862"/>
              <a:gd name="connsiteY109" fmla="*/ 2447068 h 6858000"/>
              <a:gd name="connsiteX110" fmla="*/ 438903 w 1514862"/>
              <a:gd name="connsiteY110" fmla="*/ 2425819 h 6858000"/>
              <a:gd name="connsiteX111" fmla="*/ 444902 w 1514862"/>
              <a:gd name="connsiteY111" fmla="*/ 2402874 h 6858000"/>
              <a:gd name="connsiteX112" fmla="*/ 447514 w 1514862"/>
              <a:gd name="connsiteY112" fmla="*/ 2381443 h 6858000"/>
              <a:gd name="connsiteX113" fmla="*/ 423843 w 1514862"/>
              <a:gd name="connsiteY113" fmla="*/ 2261920 h 6858000"/>
              <a:gd name="connsiteX114" fmla="*/ 413730 w 1514862"/>
              <a:gd name="connsiteY114" fmla="*/ 2195378 h 6858000"/>
              <a:gd name="connsiteX115" fmla="*/ 397947 w 1514862"/>
              <a:gd name="connsiteY115" fmla="*/ 2155135 h 6858000"/>
              <a:gd name="connsiteX116" fmla="*/ 395405 w 1514862"/>
              <a:gd name="connsiteY116" fmla="*/ 2118008 h 6858000"/>
              <a:gd name="connsiteX117" fmla="*/ 396398 w 1514862"/>
              <a:gd name="connsiteY117" fmla="*/ 2050531 h 6858000"/>
              <a:gd name="connsiteX118" fmla="*/ 388204 w 1514862"/>
              <a:gd name="connsiteY118" fmla="*/ 1963269 h 6858000"/>
              <a:gd name="connsiteX119" fmla="*/ 369382 w 1514862"/>
              <a:gd name="connsiteY119" fmla="*/ 1906352 h 6858000"/>
              <a:gd name="connsiteX120" fmla="*/ 345939 w 1514862"/>
              <a:gd name="connsiteY120" fmla="*/ 1861531 h 6858000"/>
              <a:gd name="connsiteX121" fmla="*/ 299738 w 1514862"/>
              <a:gd name="connsiteY121" fmla="*/ 1732919 h 6858000"/>
              <a:gd name="connsiteX122" fmla="*/ 272049 w 1514862"/>
              <a:gd name="connsiteY122" fmla="*/ 1663540 h 6858000"/>
              <a:gd name="connsiteX123" fmla="*/ 271175 w 1514862"/>
              <a:gd name="connsiteY123" fmla="*/ 1615777 h 6858000"/>
              <a:gd name="connsiteX124" fmla="*/ 251970 w 1514862"/>
              <a:gd name="connsiteY124" fmla="*/ 1563678 h 6858000"/>
              <a:gd name="connsiteX125" fmla="*/ 265050 w 1514862"/>
              <a:gd name="connsiteY125" fmla="*/ 1519474 h 6858000"/>
              <a:gd name="connsiteX126" fmla="*/ 257792 w 1514862"/>
              <a:gd name="connsiteY126" fmla="*/ 1477995 h 6858000"/>
              <a:gd name="connsiteX127" fmla="*/ 243877 w 1514862"/>
              <a:gd name="connsiteY127" fmla="*/ 1373769 h 6858000"/>
              <a:gd name="connsiteX128" fmla="*/ 252184 w 1514862"/>
              <a:gd name="connsiteY128" fmla="*/ 1307086 h 6858000"/>
              <a:gd name="connsiteX129" fmla="*/ 253372 w 1514862"/>
              <a:gd name="connsiteY129" fmla="*/ 1189033 h 6858000"/>
              <a:gd name="connsiteX130" fmla="*/ 258057 w 1514862"/>
              <a:gd name="connsiteY130" fmla="*/ 1168288 h 6858000"/>
              <a:gd name="connsiteX131" fmla="*/ 250339 w 1514862"/>
              <a:gd name="connsiteY131" fmla="*/ 1142577 h 6858000"/>
              <a:gd name="connsiteX132" fmla="*/ 239645 w 1514862"/>
              <a:gd name="connsiteY132" fmla="*/ 1088484 h 6858000"/>
              <a:gd name="connsiteX133" fmla="*/ 228381 w 1514862"/>
              <a:gd name="connsiteY133" fmla="*/ 1016103 h 6858000"/>
              <a:gd name="connsiteX134" fmla="*/ 229837 w 1514862"/>
              <a:gd name="connsiteY134" fmla="*/ 932283 h 6858000"/>
              <a:gd name="connsiteX135" fmla="*/ 232073 w 1514862"/>
              <a:gd name="connsiteY135" fmla="*/ 915925 h 6858000"/>
              <a:gd name="connsiteX136" fmla="*/ 224702 w 1514862"/>
              <a:gd name="connsiteY136" fmla="*/ 896999 h 6858000"/>
              <a:gd name="connsiteX137" fmla="*/ 194110 w 1514862"/>
              <a:gd name="connsiteY137" fmla="*/ 821517 h 6858000"/>
              <a:gd name="connsiteX138" fmla="*/ 173060 w 1514862"/>
              <a:gd name="connsiteY138" fmla="*/ 751353 h 6858000"/>
              <a:gd name="connsiteX139" fmla="*/ 172618 w 1514862"/>
              <a:gd name="connsiteY139" fmla="*/ 721230 h 6858000"/>
              <a:gd name="connsiteX140" fmla="*/ 158289 w 1514862"/>
              <a:gd name="connsiteY140" fmla="*/ 681659 h 6858000"/>
              <a:gd name="connsiteX141" fmla="*/ 143708 w 1514862"/>
              <a:gd name="connsiteY141" fmla="*/ 635218 h 6858000"/>
              <a:gd name="connsiteX142" fmla="*/ 148719 w 1514862"/>
              <a:gd name="connsiteY142" fmla="*/ 613763 h 6858000"/>
              <a:gd name="connsiteX143" fmla="*/ 134661 w 1514862"/>
              <a:gd name="connsiteY143" fmla="*/ 598582 h 6858000"/>
              <a:gd name="connsiteX144" fmla="*/ 134342 w 1514862"/>
              <a:gd name="connsiteY144" fmla="*/ 576846 h 6858000"/>
              <a:gd name="connsiteX145" fmla="*/ 113968 w 1514862"/>
              <a:gd name="connsiteY145" fmla="*/ 530055 h 6858000"/>
              <a:gd name="connsiteX146" fmla="*/ 104404 w 1514862"/>
              <a:gd name="connsiteY146" fmla="*/ 448559 h 6858000"/>
              <a:gd name="connsiteX147" fmla="*/ 110826 w 1514862"/>
              <a:gd name="connsiteY147" fmla="*/ 441529 h 6858000"/>
              <a:gd name="connsiteX148" fmla="*/ 110047 w 1514862"/>
              <a:gd name="connsiteY148" fmla="*/ 428927 h 6858000"/>
              <a:gd name="connsiteX149" fmla="*/ 99451 w 1514862"/>
              <a:gd name="connsiteY149" fmla="*/ 430161 h 6858000"/>
              <a:gd name="connsiteX150" fmla="*/ 76471 w 1514862"/>
              <a:gd name="connsiteY150" fmla="*/ 367211 h 6858000"/>
              <a:gd name="connsiteX151" fmla="*/ 33963 w 1514862"/>
              <a:gd name="connsiteY151" fmla="*/ 302178 h 6858000"/>
              <a:gd name="connsiteX152" fmla="*/ 12635 w 1514862"/>
              <a:gd name="connsiteY152" fmla="*/ 211375 h 6858000"/>
              <a:gd name="connsiteX153" fmla="*/ 3963 w 1514862"/>
              <a:gd name="connsiteY153" fmla="*/ 184179 h 6858000"/>
              <a:gd name="connsiteX154" fmla="*/ 25635 w 1514862"/>
              <a:gd name="connsiteY154" fmla="*/ 47336 h 6858000"/>
              <a:gd name="connsiteX155" fmla="*/ 6323 w 1514862"/>
              <a:gd name="connsiteY155"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6312 w 1508539"/>
              <a:gd name="connsiteY152" fmla="*/ 211375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0191 w 1508539"/>
              <a:gd name="connsiteY149" fmla="*/ 404917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106893 w 1508539"/>
              <a:gd name="connsiteY146" fmla="*/ 46538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4721 w 1508539"/>
              <a:gd name="connsiteY63" fmla="*/ 4761984 h 6858000"/>
              <a:gd name="connsiteX64" fmla="*/ 650769 w 1508539"/>
              <a:gd name="connsiteY64" fmla="*/ 4690749 h 6858000"/>
              <a:gd name="connsiteX65" fmla="*/ 646249 w 1508539"/>
              <a:gd name="connsiteY65" fmla="*/ 4584173 h 6858000"/>
              <a:gd name="connsiteX66" fmla="*/ 641332 w 1508539"/>
              <a:gd name="connsiteY66" fmla="*/ 4444346 h 6858000"/>
              <a:gd name="connsiteX67" fmla="*/ 637897 w 1508539"/>
              <a:gd name="connsiteY67" fmla="*/ 4375228 h 6858000"/>
              <a:gd name="connsiteX68" fmla="*/ 618550 w 1508539"/>
              <a:gd name="connsiteY68" fmla="*/ 4214165 h 6858000"/>
              <a:gd name="connsiteX69" fmla="*/ 622623 w 1508539"/>
              <a:gd name="connsiteY69" fmla="*/ 4090296 h 6858000"/>
              <a:gd name="connsiteX70" fmla="*/ 607879 w 1508539"/>
              <a:gd name="connsiteY70" fmla="*/ 4033999 h 6858000"/>
              <a:gd name="connsiteX71" fmla="*/ 609028 w 1508539"/>
              <a:gd name="connsiteY71" fmla="*/ 4031933 h 6858000"/>
              <a:gd name="connsiteX72" fmla="*/ 607604 w 1508539"/>
              <a:gd name="connsiteY72" fmla="*/ 4013953 h 6858000"/>
              <a:gd name="connsiteX73" fmla="*/ 593899 w 1508539"/>
              <a:gd name="connsiteY73" fmla="*/ 3974753 h 6858000"/>
              <a:gd name="connsiteX74" fmla="*/ 595497 w 1508539"/>
              <a:gd name="connsiteY74" fmla="*/ 3969950 h 6858000"/>
              <a:gd name="connsiteX75" fmla="*/ 588919 w 1508539"/>
              <a:gd name="connsiteY75" fmla="*/ 3933779 h 6858000"/>
              <a:gd name="connsiteX76" fmla="*/ 590250 w 1508539"/>
              <a:gd name="connsiteY76" fmla="*/ 3933093 h 6858000"/>
              <a:gd name="connsiteX77" fmla="*/ 594604 w 1508539"/>
              <a:gd name="connsiteY77" fmla="*/ 3922082 h 6858000"/>
              <a:gd name="connsiteX78" fmla="*/ 599682 w 1508539"/>
              <a:gd name="connsiteY78" fmla="*/ 3901461 h 6858000"/>
              <a:gd name="connsiteX79" fmla="*/ 622276 w 1508539"/>
              <a:gd name="connsiteY79" fmla="*/ 3813873 h 6858000"/>
              <a:gd name="connsiteX80" fmla="*/ 621701 w 1508539"/>
              <a:gd name="connsiteY80" fmla="*/ 3806161 h 6858000"/>
              <a:gd name="connsiteX81" fmla="*/ 622008 w 1508539"/>
              <a:gd name="connsiteY81" fmla="*/ 3805957 h 6858000"/>
              <a:gd name="connsiteX82" fmla="*/ 622035 w 1508539"/>
              <a:gd name="connsiteY82" fmla="*/ 3797724 h 6858000"/>
              <a:gd name="connsiteX83" fmla="*/ 620650 w 1508539"/>
              <a:gd name="connsiteY83" fmla="*/ 3792098 h 6858000"/>
              <a:gd name="connsiteX84" fmla="*/ 619534 w 1508539"/>
              <a:gd name="connsiteY84" fmla="*/ 3777135 h 6858000"/>
              <a:gd name="connsiteX85" fmla="*/ 621267 w 1508539"/>
              <a:gd name="connsiteY85" fmla="*/ 3771656 h 6858000"/>
              <a:gd name="connsiteX86" fmla="*/ 625010 w 1508539"/>
              <a:gd name="connsiteY86" fmla="*/ 3769007 h 6858000"/>
              <a:gd name="connsiteX87" fmla="*/ 624476 w 1508539"/>
              <a:gd name="connsiteY87" fmla="*/ 3767709 h 6858000"/>
              <a:gd name="connsiteX88" fmla="*/ 633172 w 1508539"/>
              <a:gd name="connsiteY88" fmla="*/ 3738082 h 6858000"/>
              <a:gd name="connsiteX89" fmla="*/ 640518 w 1508539"/>
              <a:gd name="connsiteY89" fmla="*/ 3673397 h 6858000"/>
              <a:gd name="connsiteX90" fmla="*/ 639814 w 1508539"/>
              <a:gd name="connsiteY90" fmla="*/ 3637109 h 6858000"/>
              <a:gd name="connsiteX91" fmla="*/ 643257 w 1508539"/>
              <a:gd name="connsiteY91" fmla="*/ 3536883 h 6858000"/>
              <a:gd name="connsiteX92" fmla="*/ 650795 w 1508539"/>
              <a:gd name="connsiteY92" fmla="*/ 3435652 h 6858000"/>
              <a:gd name="connsiteX93" fmla="*/ 652466 w 1508539"/>
              <a:gd name="connsiteY93" fmla="*/ 3307769 h 6858000"/>
              <a:gd name="connsiteX94" fmla="*/ 670029 w 1508539"/>
              <a:gd name="connsiteY94" fmla="*/ 3250522 h 6858000"/>
              <a:gd name="connsiteX95" fmla="*/ 670454 w 1508539"/>
              <a:gd name="connsiteY95" fmla="*/ 3229163 h 6858000"/>
              <a:gd name="connsiteX96" fmla="*/ 672277 w 1508539"/>
              <a:gd name="connsiteY96" fmla="*/ 3217217 h 6858000"/>
              <a:gd name="connsiteX97" fmla="*/ 659112 w 1508539"/>
              <a:gd name="connsiteY97" fmla="*/ 3183755 h 6858000"/>
              <a:gd name="connsiteX98" fmla="*/ 659613 w 1508539"/>
              <a:gd name="connsiteY98" fmla="*/ 3178642 h 6858000"/>
              <a:gd name="connsiteX99" fmla="*/ 647213 w 1508539"/>
              <a:gd name="connsiteY99" fmla="*/ 3158586 h 6858000"/>
              <a:gd name="connsiteX100" fmla="*/ 632398 w 1508539"/>
              <a:gd name="connsiteY100" fmla="*/ 3129034 h 6858000"/>
              <a:gd name="connsiteX101" fmla="*/ 633063 w 1508539"/>
              <a:gd name="connsiteY101" fmla="*/ 3126682 h 6858000"/>
              <a:gd name="connsiteX102" fmla="*/ 623931 w 1508539"/>
              <a:gd name="connsiteY102" fmla="*/ 3114519 h 6858000"/>
              <a:gd name="connsiteX103" fmla="*/ 610540 w 1508539"/>
              <a:gd name="connsiteY103" fmla="*/ 3106272 h 6858000"/>
              <a:gd name="connsiteX104" fmla="*/ 583270 w 1508539"/>
              <a:gd name="connsiteY104" fmla="*/ 2958185 h 6858000"/>
              <a:gd name="connsiteX105" fmla="*/ 525884 w 1508539"/>
              <a:gd name="connsiteY105" fmla="*/ 2762989 h 6858000"/>
              <a:gd name="connsiteX106" fmla="*/ 474802 w 1508539"/>
              <a:gd name="connsiteY106" fmla="*/ 2554718 h 6858000"/>
              <a:gd name="connsiteX107" fmla="*/ 454896 w 1508539"/>
              <a:gd name="connsiteY107" fmla="*/ 2485734 h 6858000"/>
              <a:gd name="connsiteX108" fmla="*/ 445619 w 1508539"/>
              <a:gd name="connsiteY108" fmla="*/ 2447068 h 6858000"/>
              <a:gd name="connsiteX109" fmla="*/ 432580 w 1508539"/>
              <a:gd name="connsiteY109" fmla="*/ 2425819 h 6858000"/>
              <a:gd name="connsiteX110" fmla="*/ 438579 w 1508539"/>
              <a:gd name="connsiteY110" fmla="*/ 2402874 h 6858000"/>
              <a:gd name="connsiteX111" fmla="*/ 441191 w 1508539"/>
              <a:gd name="connsiteY111" fmla="*/ 2381443 h 6858000"/>
              <a:gd name="connsiteX112" fmla="*/ 417520 w 1508539"/>
              <a:gd name="connsiteY112" fmla="*/ 2261920 h 6858000"/>
              <a:gd name="connsiteX113" fmla="*/ 407407 w 1508539"/>
              <a:gd name="connsiteY113" fmla="*/ 2195378 h 6858000"/>
              <a:gd name="connsiteX114" fmla="*/ 391624 w 1508539"/>
              <a:gd name="connsiteY114" fmla="*/ 2155135 h 6858000"/>
              <a:gd name="connsiteX115" fmla="*/ 389082 w 1508539"/>
              <a:gd name="connsiteY115" fmla="*/ 2118008 h 6858000"/>
              <a:gd name="connsiteX116" fmla="*/ 390075 w 1508539"/>
              <a:gd name="connsiteY116" fmla="*/ 2050531 h 6858000"/>
              <a:gd name="connsiteX117" fmla="*/ 381881 w 1508539"/>
              <a:gd name="connsiteY117" fmla="*/ 1963269 h 6858000"/>
              <a:gd name="connsiteX118" fmla="*/ 363059 w 1508539"/>
              <a:gd name="connsiteY118" fmla="*/ 1906352 h 6858000"/>
              <a:gd name="connsiteX119" fmla="*/ 339616 w 1508539"/>
              <a:gd name="connsiteY119" fmla="*/ 1861531 h 6858000"/>
              <a:gd name="connsiteX120" fmla="*/ 293415 w 1508539"/>
              <a:gd name="connsiteY120" fmla="*/ 1732919 h 6858000"/>
              <a:gd name="connsiteX121" fmla="*/ 265726 w 1508539"/>
              <a:gd name="connsiteY121" fmla="*/ 1663540 h 6858000"/>
              <a:gd name="connsiteX122" fmla="*/ 264852 w 1508539"/>
              <a:gd name="connsiteY122" fmla="*/ 1615777 h 6858000"/>
              <a:gd name="connsiteX123" fmla="*/ 245647 w 1508539"/>
              <a:gd name="connsiteY123" fmla="*/ 1563678 h 6858000"/>
              <a:gd name="connsiteX124" fmla="*/ 258727 w 1508539"/>
              <a:gd name="connsiteY124" fmla="*/ 1519474 h 6858000"/>
              <a:gd name="connsiteX125" fmla="*/ 251469 w 1508539"/>
              <a:gd name="connsiteY125" fmla="*/ 1477995 h 6858000"/>
              <a:gd name="connsiteX126" fmla="*/ 237554 w 1508539"/>
              <a:gd name="connsiteY126" fmla="*/ 1373769 h 6858000"/>
              <a:gd name="connsiteX127" fmla="*/ 245861 w 1508539"/>
              <a:gd name="connsiteY127" fmla="*/ 1307086 h 6858000"/>
              <a:gd name="connsiteX128" fmla="*/ 247049 w 1508539"/>
              <a:gd name="connsiteY128" fmla="*/ 1189033 h 6858000"/>
              <a:gd name="connsiteX129" fmla="*/ 251734 w 1508539"/>
              <a:gd name="connsiteY129" fmla="*/ 1168288 h 6858000"/>
              <a:gd name="connsiteX130" fmla="*/ 244016 w 1508539"/>
              <a:gd name="connsiteY130" fmla="*/ 1142577 h 6858000"/>
              <a:gd name="connsiteX131" fmla="*/ 233322 w 1508539"/>
              <a:gd name="connsiteY131" fmla="*/ 1088484 h 6858000"/>
              <a:gd name="connsiteX132" fmla="*/ 222058 w 1508539"/>
              <a:gd name="connsiteY132" fmla="*/ 1016103 h 6858000"/>
              <a:gd name="connsiteX133" fmla="*/ 223514 w 1508539"/>
              <a:gd name="connsiteY133" fmla="*/ 932283 h 6858000"/>
              <a:gd name="connsiteX134" fmla="*/ 225750 w 1508539"/>
              <a:gd name="connsiteY134" fmla="*/ 915925 h 6858000"/>
              <a:gd name="connsiteX135" fmla="*/ 218379 w 1508539"/>
              <a:gd name="connsiteY135" fmla="*/ 896999 h 6858000"/>
              <a:gd name="connsiteX136" fmla="*/ 187787 w 1508539"/>
              <a:gd name="connsiteY136" fmla="*/ 821517 h 6858000"/>
              <a:gd name="connsiteX137" fmla="*/ 166737 w 1508539"/>
              <a:gd name="connsiteY137" fmla="*/ 751353 h 6858000"/>
              <a:gd name="connsiteX138" fmla="*/ 166295 w 1508539"/>
              <a:gd name="connsiteY138" fmla="*/ 721230 h 6858000"/>
              <a:gd name="connsiteX139" fmla="*/ 151966 w 1508539"/>
              <a:gd name="connsiteY139" fmla="*/ 681659 h 6858000"/>
              <a:gd name="connsiteX140" fmla="*/ 137385 w 1508539"/>
              <a:gd name="connsiteY140" fmla="*/ 635218 h 6858000"/>
              <a:gd name="connsiteX141" fmla="*/ 142396 w 1508539"/>
              <a:gd name="connsiteY141" fmla="*/ 613763 h 6858000"/>
              <a:gd name="connsiteX142" fmla="*/ 128338 w 1508539"/>
              <a:gd name="connsiteY142" fmla="*/ 598582 h 6858000"/>
              <a:gd name="connsiteX143" fmla="*/ 128019 w 1508539"/>
              <a:gd name="connsiteY143" fmla="*/ 576846 h 6858000"/>
              <a:gd name="connsiteX144" fmla="*/ 107645 w 1508539"/>
              <a:gd name="connsiteY144" fmla="*/ 530055 h 6858000"/>
              <a:gd name="connsiteX145" fmla="*/ 106893 w 1508539"/>
              <a:gd name="connsiteY145" fmla="*/ 465389 h 6858000"/>
              <a:gd name="connsiteX146" fmla="*/ 89816 w 1508539"/>
              <a:gd name="connsiteY146" fmla="*/ 424699 h 6858000"/>
              <a:gd name="connsiteX147" fmla="*/ 90191 w 1508539"/>
              <a:gd name="connsiteY147" fmla="*/ 404917 h 6858000"/>
              <a:gd name="connsiteX148" fmla="*/ 70148 w 1508539"/>
              <a:gd name="connsiteY148" fmla="*/ 367211 h 6858000"/>
              <a:gd name="connsiteX149" fmla="*/ 36452 w 1508539"/>
              <a:gd name="connsiteY149" fmla="*/ 268519 h 6858000"/>
              <a:gd name="connsiteX150" fmla="*/ 23935 w 1508539"/>
              <a:gd name="connsiteY150" fmla="*/ 160886 h 6858000"/>
              <a:gd name="connsiteX151" fmla="*/ 19312 w 1508539"/>
              <a:gd name="connsiteY151" fmla="*/ 47336 h 6858000"/>
              <a:gd name="connsiteX152" fmla="*/ 0 w 1508539"/>
              <a:gd name="connsiteY152"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46936 w 1508539"/>
              <a:gd name="connsiteY60" fmla="*/ 4821170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3397 w 1508539"/>
              <a:gd name="connsiteY25" fmla="*/ 6372381 h 6858000"/>
              <a:gd name="connsiteX26" fmla="*/ 240591 w 1508539"/>
              <a:gd name="connsiteY26" fmla="*/ 6367510 h 6858000"/>
              <a:gd name="connsiteX27" fmla="*/ 244471 w 1508539"/>
              <a:gd name="connsiteY27" fmla="*/ 6349778 h 6858000"/>
              <a:gd name="connsiteX28" fmla="*/ 246136 w 1508539"/>
              <a:gd name="connsiteY28" fmla="*/ 6348250 h 6858000"/>
              <a:gd name="connsiteX29" fmla="*/ 262170 w 1508539"/>
              <a:gd name="connsiteY29" fmla="*/ 6281972 h 6858000"/>
              <a:gd name="connsiteX30" fmla="*/ 272933 w 1508539"/>
              <a:gd name="connsiteY30" fmla="*/ 6211940 h 6858000"/>
              <a:gd name="connsiteX31" fmla="*/ 314428 w 1508539"/>
              <a:gd name="connsiteY31" fmla="*/ 6113913 h 6858000"/>
              <a:gd name="connsiteX32" fmla="*/ 318721 w 1508539"/>
              <a:gd name="connsiteY32" fmla="*/ 6028119 h 6858000"/>
              <a:gd name="connsiteX33" fmla="*/ 345501 w 1508539"/>
              <a:gd name="connsiteY33" fmla="*/ 5934687 h 6858000"/>
              <a:gd name="connsiteX34" fmla="*/ 379513 w 1508539"/>
              <a:gd name="connsiteY34" fmla="*/ 5765594 h 6858000"/>
              <a:gd name="connsiteX35" fmla="*/ 411349 w 1508539"/>
              <a:gd name="connsiteY35" fmla="*/ 5693685 h 6858000"/>
              <a:gd name="connsiteX36" fmla="*/ 431404 w 1508539"/>
              <a:gd name="connsiteY36" fmla="*/ 5665173 h 6858000"/>
              <a:gd name="connsiteX37" fmla="*/ 465121 w 1508539"/>
              <a:gd name="connsiteY37" fmla="*/ 5563435 h 6858000"/>
              <a:gd name="connsiteX38" fmla="*/ 494626 w 1508539"/>
              <a:gd name="connsiteY38" fmla="*/ 5476393 h 6858000"/>
              <a:gd name="connsiteX39" fmla="*/ 525819 w 1508539"/>
              <a:gd name="connsiteY39" fmla="*/ 5396260 h 6858000"/>
              <a:gd name="connsiteX40" fmla="*/ 541800 w 1508539"/>
              <a:gd name="connsiteY40" fmla="*/ 5330009 h 6858000"/>
              <a:gd name="connsiteX41" fmla="*/ 575293 w 1508539"/>
              <a:gd name="connsiteY41" fmla="*/ 5273739 h 6858000"/>
              <a:gd name="connsiteX42" fmla="*/ 584892 w 1508539"/>
              <a:gd name="connsiteY42" fmla="*/ 5241779 h 6858000"/>
              <a:gd name="connsiteX43" fmla="*/ 596118 w 1508539"/>
              <a:gd name="connsiteY43" fmla="*/ 5225268 h 6858000"/>
              <a:gd name="connsiteX44" fmla="*/ 597138 w 1508539"/>
              <a:gd name="connsiteY44" fmla="*/ 5217684 h 6858000"/>
              <a:gd name="connsiteX45" fmla="*/ 604479 w 1508539"/>
              <a:gd name="connsiteY45" fmla="*/ 5193377 h 6858000"/>
              <a:gd name="connsiteX46" fmla="*/ 607782 w 1508539"/>
              <a:gd name="connsiteY46" fmla="*/ 5179288 h 6858000"/>
              <a:gd name="connsiteX47" fmla="*/ 608766 w 1508539"/>
              <a:gd name="connsiteY47" fmla="*/ 5173621 h 6858000"/>
              <a:gd name="connsiteX48" fmla="*/ 604400 w 1508539"/>
              <a:gd name="connsiteY48" fmla="*/ 5159961 h 6858000"/>
              <a:gd name="connsiteX49" fmla="*/ 611077 w 1508539"/>
              <a:gd name="connsiteY49" fmla="*/ 5144295 h 6858000"/>
              <a:gd name="connsiteX50" fmla="*/ 608010 w 1508539"/>
              <a:gd name="connsiteY50" fmla="*/ 5125185 h 6858000"/>
              <a:gd name="connsiteX51" fmla="*/ 614840 w 1508539"/>
              <a:gd name="connsiteY51" fmla="*/ 5121884 h 6858000"/>
              <a:gd name="connsiteX52" fmla="*/ 621876 w 1508539"/>
              <a:gd name="connsiteY52" fmla="*/ 5067850 h 6858000"/>
              <a:gd name="connsiteX53" fmla="*/ 624607 w 1508539"/>
              <a:gd name="connsiteY53" fmla="*/ 5060861 h 6858000"/>
              <a:gd name="connsiteX54" fmla="*/ 621311 w 1508539"/>
              <a:gd name="connsiteY54" fmla="*/ 5034192 h 6858000"/>
              <a:gd name="connsiteX55" fmla="*/ 622865 w 1508539"/>
              <a:gd name="connsiteY55" fmla="*/ 4993030 h 6858000"/>
              <a:gd name="connsiteX56" fmla="*/ 629774 w 1508539"/>
              <a:gd name="connsiteY56" fmla="*/ 4946844 h 6858000"/>
              <a:gd name="connsiteX57" fmla="*/ 625630 w 1508539"/>
              <a:gd name="connsiteY57" fmla="*/ 4932692 h 6858000"/>
              <a:gd name="connsiteX58" fmla="*/ 641033 w 1508539"/>
              <a:gd name="connsiteY58" fmla="*/ 4858827 h 6858000"/>
              <a:gd name="connsiteX59" fmla="*/ 646936 w 1508539"/>
              <a:gd name="connsiteY59" fmla="*/ 4821170 h 6858000"/>
              <a:gd name="connsiteX60" fmla="*/ 651669 w 1508539"/>
              <a:gd name="connsiteY60" fmla="*/ 4780965 h 6858000"/>
              <a:gd name="connsiteX61" fmla="*/ 652962 w 1508539"/>
              <a:gd name="connsiteY61" fmla="*/ 4750867 h 6858000"/>
              <a:gd name="connsiteX62" fmla="*/ 650769 w 1508539"/>
              <a:gd name="connsiteY62" fmla="*/ 4690749 h 6858000"/>
              <a:gd name="connsiteX63" fmla="*/ 646249 w 1508539"/>
              <a:gd name="connsiteY63" fmla="*/ 4584173 h 6858000"/>
              <a:gd name="connsiteX64" fmla="*/ 641332 w 1508539"/>
              <a:gd name="connsiteY64" fmla="*/ 4444346 h 6858000"/>
              <a:gd name="connsiteX65" fmla="*/ 637897 w 1508539"/>
              <a:gd name="connsiteY65" fmla="*/ 4375228 h 6858000"/>
              <a:gd name="connsiteX66" fmla="*/ 618550 w 1508539"/>
              <a:gd name="connsiteY66" fmla="*/ 4214165 h 6858000"/>
              <a:gd name="connsiteX67" fmla="*/ 622623 w 1508539"/>
              <a:gd name="connsiteY67" fmla="*/ 4090296 h 6858000"/>
              <a:gd name="connsiteX68" fmla="*/ 607879 w 1508539"/>
              <a:gd name="connsiteY68" fmla="*/ 4033999 h 6858000"/>
              <a:gd name="connsiteX69" fmla="*/ 609028 w 1508539"/>
              <a:gd name="connsiteY69" fmla="*/ 4031933 h 6858000"/>
              <a:gd name="connsiteX70" fmla="*/ 607604 w 1508539"/>
              <a:gd name="connsiteY70" fmla="*/ 4013953 h 6858000"/>
              <a:gd name="connsiteX71" fmla="*/ 593899 w 1508539"/>
              <a:gd name="connsiteY71" fmla="*/ 3974753 h 6858000"/>
              <a:gd name="connsiteX72" fmla="*/ 595497 w 1508539"/>
              <a:gd name="connsiteY72" fmla="*/ 3969950 h 6858000"/>
              <a:gd name="connsiteX73" fmla="*/ 588919 w 1508539"/>
              <a:gd name="connsiteY73" fmla="*/ 3933779 h 6858000"/>
              <a:gd name="connsiteX74" fmla="*/ 590250 w 1508539"/>
              <a:gd name="connsiteY74" fmla="*/ 3933093 h 6858000"/>
              <a:gd name="connsiteX75" fmla="*/ 594604 w 1508539"/>
              <a:gd name="connsiteY75" fmla="*/ 3922082 h 6858000"/>
              <a:gd name="connsiteX76" fmla="*/ 599682 w 1508539"/>
              <a:gd name="connsiteY76" fmla="*/ 3901461 h 6858000"/>
              <a:gd name="connsiteX77" fmla="*/ 622276 w 1508539"/>
              <a:gd name="connsiteY77" fmla="*/ 3813873 h 6858000"/>
              <a:gd name="connsiteX78" fmla="*/ 621701 w 1508539"/>
              <a:gd name="connsiteY78" fmla="*/ 3806161 h 6858000"/>
              <a:gd name="connsiteX79" fmla="*/ 622008 w 1508539"/>
              <a:gd name="connsiteY79" fmla="*/ 3805957 h 6858000"/>
              <a:gd name="connsiteX80" fmla="*/ 622035 w 1508539"/>
              <a:gd name="connsiteY80" fmla="*/ 3797724 h 6858000"/>
              <a:gd name="connsiteX81" fmla="*/ 620650 w 1508539"/>
              <a:gd name="connsiteY81" fmla="*/ 3792098 h 6858000"/>
              <a:gd name="connsiteX82" fmla="*/ 619534 w 1508539"/>
              <a:gd name="connsiteY82" fmla="*/ 3777135 h 6858000"/>
              <a:gd name="connsiteX83" fmla="*/ 621267 w 1508539"/>
              <a:gd name="connsiteY83" fmla="*/ 3771656 h 6858000"/>
              <a:gd name="connsiteX84" fmla="*/ 625010 w 1508539"/>
              <a:gd name="connsiteY84" fmla="*/ 3769007 h 6858000"/>
              <a:gd name="connsiteX85" fmla="*/ 624476 w 1508539"/>
              <a:gd name="connsiteY85" fmla="*/ 3767709 h 6858000"/>
              <a:gd name="connsiteX86" fmla="*/ 633172 w 1508539"/>
              <a:gd name="connsiteY86" fmla="*/ 3738082 h 6858000"/>
              <a:gd name="connsiteX87" fmla="*/ 640518 w 1508539"/>
              <a:gd name="connsiteY87" fmla="*/ 3673397 h 6858000"/>
              <a:gd name="connsiteX88" fmla="*/ 639814 w 1508539"/>
              <a:gd name="connsiteY88" fmla="*/ 3637109 h 6858000"/>
              <a:gd name="connsiteX89" fmla="*/ 643257 w 1508539"/>
              <a:gd name="connsiteY89" fmla="*/ 3536883 h 6858000"/>
              <a:gd name="connsiteX90" fmla="*/ 650795 w 1508539"/>
              <a:gd name="connsiteY90" fmla="*/ 3435652 h 6858000"/>
              <a:gd name="connsiteX91" fmla="*/ 652466 w 1508539"/>
              <a:gd name="connsiteY91" fmla="*/ 3307769 h 6858000"/>
              <a:gd name="connsiteX92" fmla="*/ 670029 w 1508539"/>
              <a:gd name="connsiteY92" fmla="*/ 3250522 h 6858000"/>
              <a:gd name="connsiteX93" fmla="*/ 670454 w 1508539"/>
              <a:gd name="connsiteY93" fmla="*/ 3229163 h 6858000"/>
              <a:gd name="connsiteX94" fmla="*/ 672277 w 1508539"/>
              <a:gd name="connsiteY94" fmla="*/ 3217217 h 6858000"/>
              <a:gd name="connsiteX95" fmla="*/ 659112 w 1508539"/>
              <a:gd name="connsiteY95" fmla="*/ 3183755 h 6858000"/>
              <a:gd name="connsiteX96" fmla="*/ 659613 w 1508539"/>
              <a:gd name="connsiteY96" fmla="*/ 3178642 h 6858000"/>
              <a:gd name="connsiteX97" fmla="*/ 647213 w 1508539"/>
              <a:gd name="connsiteY97" fmla="*/ 3158586 h 6858000"/>
              <a:gd name="connsiteX98" fmla="*/ 632398 w 1508539"/>
              <a:gd name="connsiteY98" fmla="*/ 3129034 h 6858000"/>
              <a:gd name="connsiteX99" fmla="*/ 633063 w 1508539"/>
              <a:gd name="connsiteY99" fmla="*/ 3126682 h 6858000"/>
              <a:gd name="connsiteX100" fmla="*/ 623931 w 1508539"/>
              <a:gd name="connsiteY100" fmla="*/ 3114519 h 6858000"/>
              <a:gd name="connsiteX101" fmla="*/ 610540 w 1508539"/>
              <a:gd name="connsiteY101" fmla="*/ 3106272 h 6858000"/>
              <a:gd name="connsiteX102" fmla="*/ 583270 w 1508539"/>
              <a:gd name="connsiteY102" fmla="*/ 2958185 h 6858000"/>
              <a:gd name="connsiteX103" fmla="*/ 525884 w 1508539"/>
              <a:gd name="connsiteY103" fmla="*/ 2762989 h 6858000"/>
              <a:gd name="connsiteX104" fmla="*/ 474802 w 1508539"/>
              <a:gd name="connsiteY104" fmla="*/ 2554718 h 6858000"/>
              <a:gd name="connsiteX105" fmla="*/ 454896 w 1508539"/>
              <a:gd name="connsiteY105" fmla="*/ 2485734 h 6858000"/>
              <a:gd name="connsiteX106" fmla="*/ 445619 w 1508539"/>
              <a:gd name="connsiteY106" fmla="*/ 2447068 h 6858000"/>
              <a:gd name="connsiteX107" fmla="*/ 432580 w 1508539"/>
              <a:gd name="connsiteY107" fmla="*/ 2425819 h 6858000"/>
              <a:gd name="connsiteX108" fmla="*/ 438579 w 1508539"/>
              <a:gd name="connsiteY108" fmla="*/ 2402874 h 6858000"/>
              <a:gd name="connsiteX109" fmla="*/ 441191 w 1508539"/>
              <a:gd name="connsiteY109" fmla="*/ 2381443 h 6858000"/>
              <a:gd name="connsiteX110" fmla="*/ 417520 w 1508539"/>
              <a:gd name="connsiteY110" fmla="*/ 2261920 h 6858000"/>
              <a:gd name="connsiteX111" fmla="*/ 407407 w 1508539"/>
              <a:gd name="connsiteY111" fmla="*/ 2195378 h 6858000"/>
              <a:gd name="connsiteX112" fmla="*/ 391624 w 1508539"/>
              <a:gd name="connsiteY112" fmla="*/ 2155135 h 6858000"/>
              <a:gd name="connsiteX113" fmla="*/ 389082 w 1508539"/>
              <a:gd name="connsiteY113" fmla="*/ 2118008 h 6858000"/>
              <a:gd name="connsiteX114" fmla="*/ 390075 w 1508539"/>
              <a:gd name="connsiteY114" fmla="*/ 2050531 h 6858000"/>
              <a:gd name="connsiteX115" fmla="*/ 381881 w 1508539"/>
              <a:gd name="connsiteY115" fmla="*/ 1963269 h 6858000"/>
              <a:gd name="connsiteX116" fmla="*/ 363059 w 1508539"/>
              <a:gd name="connsiteY116" fmla="*/ 1906352 h 6858000"/>
              <a:gd name="connsiteX117" fmla="*/ 339616 w 1508539"/>
              <a:gd name="connsiteY117" fmla="*/ 1861531 h 6858000"/>
              <a:gd name="connsiteX118" fmla="*/ 293415 w 1508539"/>
              <a:gd name="connsiteY118" fmla="*/ 1732919 h 6858000"/>
              <a:gd name="connsiteX119" fmla="*/ 265726 w 1508539"/>
              <a:gd name="connsiteY119" fmla="*/ 1663540 h 6858000"/>
              <a:gd name="connsiteX120" fmla="*/ 264852 w 1508539"/>
              <a:gd name="connsiteY120" fmla="*/ 1615777 h 6858000"/>
              <a:gd name="connsiteX121" fmla="*/ 245647 w 1508539"/>
              <a:gd name="connsiteY121" fmla="*/ 1563678 h 6858000"/>
              <a:gd name="connsiteX122" fmla="*/ 258727 w 1508539"/>
              <a:gd name="connsiteY122" fmla="*/ 1519474 h 6858000"/>
              <a:gd name="connsiteX123" fmla="*/ 251469 w 1508539"/>
              <a:gd name="connsiteY123" fmla="*/ 1477995 h 6858000"/>
              <a:gd name="connsiteX124" fmla="*/ 237554 w 1508539"/>
              <a:gd name="connsiteY124" fmla="*/ 1373769 h 6858000"/>
              <a:gd name="connsiteX125" fmla="*/ 245861 w 1508539"/>
              <a:gd name="connsiteY125" fmla="*/ 1307086 h 6858000"/>
              <a:gd name="connsiteX126" fmla="*/ 247049 w 1508539"/>
              <a:gd name="connsiteY126" fmla="*/ 1189033 h 6858000"/>
              <a:gd name="connsiteX127" fmla="*/ 251734 w 1508539"/>
              <a:gd name="connsiteY127" fmla="*/ 1168288 h 6858000"/>
              <a:gd name="connsiteX128" fmla="*/ 244016 w 1508539"/>
              <a:gd name="connsiteY128" fmla="*/ 1142577 h 6858000"/>
              <a:gd name="connsiteX129" fmla="*/ 233322 w 1508539"/>
              <a:gd name="connsiteY129" fmla="*/ 1088484 h 6858000"/>
              <a:gd name="connsiteX130" fmla="*/ 222058 w 1508539"/>
              <a:gd name="connsiteY130" fmla="*/ 1016103 h 6858000"/>
              <a:gd name="connsiteX131" fmla="*/ 223514 w 1508539"/>
              <a:gd name="connsiteY131" fmla="*/ 932283 h 6858000"/>
              <a:gd name="connsiteX132" fmla="*/ 225750 w 1508539"/>
              <a:gd name="connsiteY132" fmla="*/ 915925 h 6858000"/>
              <a:gd name="connsiteX133" fmla="*/ 218379 w 1508539"/>
              <a:gd name="connsiteY133" fmla="*/ 896999 h 6858000"/>
              <a:gd name="connsiteX134" fmla="*/ 187787 w 1508539"/>
              <a:gd name="connsiteY134" fmla="*/ 821517 h 6858000"/>
              <a:gd name="connsiteX135" fmla="*/ 166737 w 1508539"/>
              <a:gd name="connsiteY135" fmla="*/ 751353 h 6858000"/>
              <a:gd name="connsiteX136" fmla="*/ 166295 w 1508539"/>
              <a:gd name="connsiteY136" fmla="*/ 721230 h 6858000"/>
              <a:gd name="connsiteX137" fmla="*/ 151966 w 1508539"/>
              <a:gd name="connsiteY137" fmla="*/ 681659 h 6858000"/>
              <a:gd name="connsiteX138" fmla="*/ 137385 w 1508539"/>
              <a:gd name="connsiteY138" fmla="*/ 635218 h 6858000"/>
              <a:gd name="connsiteX139" fmla="*/ 142396 w 1508539"/>
              <a:gd name="connsiteY139" fmla="*/ 613763 h 6858000"/>
              <a:gd name="connsiteX140" fmla="*/ 128338 w 1508539"/>
              <a:gd name="connsiteY140" fmla="*/ 598582 h 6858000"/>
              <a:gd name="connsiteX141" fmla="*/ 128019 w 1508539"/>
              <a:gd name="connsiteY141" fmla="*/ 576846 h 6858000"/>
              <a:gd name="connsiteX142" fmla="*/ 107645 w 1508539"/>
              <a:gd name="connsiteY142" fmla="*/ 530055 h 6858000"/>
              <a:gd name="connsiteX143" fmla="*/ 106893 w 1508539"/>
              <a:gd name="connsiteY143" fmla="*/ 465389 h 6858000"/>
              <a:gd name="connsiteX144" fmla="*/ 89816 w 1508539"/>
              <a:gd name="connsiteY144" fmla="*/ 424699 h 6858000"/>
              <a:gd name="connsiteX145" fmla="*/ 90191 w 1508539"/>
              <a:gd name="connsiteY145" fmla="*/ 404917 h 6858000"/>
              <a:gd name="connsiteX146" fmla="*/ 70148 w 1508539"/>
              <a:gd name="connsiteY146" fmla="*/ 367211 h 6858000"/>
              <a:gd name="connsiteX147" fmla="*/ 36452 w 1508539"/>
              <a:gd name="connsiteY147" fmla="*/ 268519 h 6858000"/>
              <a:gd name="connsiteX148" fmla="*/ 23935 w 1508539"/>
              <a:gd name="connsiteY148" fmla="*/ 160886 h 6858000"/>
              <a:gd name="connsiteX149" fmla="*/ 19312 w 1508539"/>
              <a:gd name="connsiteY149" fmla="*/ 47336 h 6858000"/>
              <a:gd name="connsiteX150" fmla="*/ 0 w 1508539"/>
              <a:gd name="connsiteY150"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139560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69364 w 1508539"/>
              <a:gd name="connsiteY4" fmla="*/ 6809549 h 6858000"/>
              <a:gd name="connsiteX5" fmla="*/ 101575 w 1508539"/>
              <a:gd name="connsiteY5" fmla="*/ 6715115 h 6858000"/>
              <a:gd name="connsiteX6" fmla="*/ 111426 w 1508539"/>
              <a:gd name="connsiteY6" fmla="*/ 6680170 h 6858000"/>
              <a:gd name="connsiteX7" fmla="*/ 136976 w 1508539"/>
              <a:gd name="connsiteY7" fmla="*/ 6621207 h 6858000"/>
              <a:gd name="connsiteX8" fmla="*/ 153633 w 1508539"/>
              <a:gd name="connsiteY8" fmla="*/ 6596265 h 6858000"/>
              <a:gd name="connsiteX9" fmla="*/ 153512 w 1508539"/>
              <a:gd name="connsiteY9" fmla="*/ 6594818 h 6858000"/>
              <a:gd name="connsiteX10" fmla="*/ 157757 w 1508539"/>
              <a:gd name="connsiteY10" fmla="*/ 6593735 h 6858000"/>
              <a:gd name="connsiteX11" fmla="*/ 160954 w 1508539"/>
              <a:gd name="connsiteY11" fmla="*/ 6589172 h 6858000"/>
              <a:gd name="connsiteX12" fmla="*/ 164248 w 1508539"/>
              <a:gd name="connsiteY12" fmla="*/ 6574442 h 6858000"/>
              <a:gd name="connsiteX13" fmla="*/ 164588 w 1508539"/>
              <a:gd name="connsiteY13" fmla="*/ 6568530 h 6858000"/>
              <a:gd name="connsiteX14" fmla="*/ 166997 w 1508539"/>
              <a:gd name="connsiteY14" fmla="*/ 6560674 h 6858000"/>
              <a:gd name="connsiteX15" fmla="*/ 167342 w 1508539"/>
              <a:gd name="connsiteY15" fmla="*/ 6560598 h 6858000"/>
              <a:gd name="connsiteX16" fmla="*/ 169039 w 1508539"/>
              <a:gd name="connsiteY16" fmla="*/ 6553006 h 6858000"/>
              <a:gd name="connsiteX17" fmla="*/ 173735 w 1508539"/>
              <a:gd name="connsiteY17" fmla="*/ 6514360 h 6858000"/>
              <a:gd name="connsiteX18" fmla="*/ 215389 w 1508539"/>
              <a:gd name="connsiteY18" fmla="*/ 6478062 h 6858000"/>
              <a:gd name="connsiteX19" fmla="*/ 226078 w 1508539"/>
              <a:gd name="connsiteY19" fmla="*/ 6460325 h 6858000"/>
              <a:gd name="connsiteX20" fmla="*/ 233311 w 1508539"/>
              <a:gd name="connsiteY20" fmla="*/ 6451488 h 6858000"/>
              <a:gd name="connsiteX21" fmla="*/ 234746 w 1508539"/>
              <a:gd name="connsiteY21" fmla="*/ 6451348 h 6858000"/>
              <a:gd name="connsiteX22" fmla="*/ 239104 w 1508539"/>
              <a:gd name="connsiteY22" fmla="*/ 6414240 h 6858000"/>
              <a:gd name="connsiteX23" fmla="*/ 241880 w 1508539"/>
              <a:gd name="connsiteY23" fmla="*/ 6384857 h 6858000"/>
              <a:gd name="connsiteX24" fmla="*/ 240591 w 1508539"/>
              <a:gd name="connsiteY24" fmla="*/ 6367510 h 6858000"/>
              <a:gd name="connsiteX25" fmla="*/ 244471 w 1508539"/>
              <a:gd name="connsiteY25" fmla="*/ 6349778 h 6858000"/>
              <a:gd name="connsiteX26" fmla="*/ 246136 w 1508539"/>
              <a:gd name="connsiteY26" fmla="*/ 6348250 h 6858000"/>
              <a:gd name="connsiteX27" fmla="*/ 262170 w 1508539"/>
              <a:gd name="connsiteY27" fmla="*/ 6281972 h 6858000"/>
              <a:gd name="connsiteX28" fmla="*/ 272933 w 1508539"/>
              <a:gd name="connsiteY28" fmla="*/ 6211940 h 6858000"/>
              <a:gd name="connsiteX29" fmla="*/ 314428 w 1508539"/>
              <a:gd name="connsiteY29" fmla="*/ 6113913 h 6858000"/>
              <a:gd name="connsiteX30" fmla="*/ 318721 w 1508539"/>
              <a:gd name="connsiteY30" fmla="*/ 6028119 h 6858000"/>
              <a:gd name="connsiteX31" fmla="*/ 345501 w 1508539"/>
              <a:gd name="connsiteY31" fmla="*/ 5934687 h 6858000"/>
              <a:gd name="connsiteX32" fmla="*/ 379513 w 1508539"/>
              <a:gd name="connsiteY32" fmla="*/ 5765594 h 6858000"/>
              <a:gd name="connsiteX33" fmla="*/ 411349 w 1508539"/>
              <a:gd name="connsiteY33" fmla="*/ 5693685 h 6858000"/>
              <a:gd name="connsiteX34" fmla="*/ 431404 w 1508539"/>
              <a:gd name="connsiteY34" fmla="*/ 5665173 h 6858000"/>
              <a:gd name="connsiteX35" fmla="*/ 465121 w 1508539"/>
              <a:gd name="connsiteY35" fmla="*/ 5563435 h 6858000"/>
              <a:gd name="connsiteX36" fmla="*/ 494626 w 1508539"/>
              <a:gd name="connsiteY36" fmla="*/ 5476393 h 6858000"/>
              <a:gd name="connsiteX37" fmla="*/ 525819 w 1508539"/>
              <a:gd name="connsiteY37" fmla="*/ 5396260 h 6858000"/>
              <a:gd name="connsiteX38" fmla="*/ 541800 w 1508539"/>
              <a:gd name="connsiteY38" fmla="*/ 5330009 h 6858000"/>
              <a:gd name="connsiteX39" fmla="*/ 575293 w 1508539"/>
              <a:gd name="connsiteY39" fmla="*/ 5273739 h 6858000"/>
              <a:gd name="connsiteX40" fmla="*/ 584892 w 1508539"/>
              <a:gd name="connsiteY40" fmla="*/ 5241779 h 6858000"/>
              <a:gd name="connsiteX41" fmla="*/ 596118 w 1508539"/>
              <a:gd name="connsiteY41" fmla="*/ 5225268 h 6858000"/>
              <a:gd name="connsiteX42" fmla="*/ 597138 w 1508539"/>
              <a:gd name="connsiteY42" fmla="*/ 5217684 h 6858000"/>
              <a:gd name="connsiteX43" fmla="*/ 604479 w 1508539"/>
              <a:gd name="connsiteY43" fmla="*/ 5193377 h 6858000"/>
              <a:gd name="connsiteX44" fmla="*/ 607782 w 1508539"/>
              <a:gd name="connsiteY44" fmla="*/ 5179288 h 6858000"/>
              <a:gd name="connsiteX45" fmla="*/ 608766 w 1508539"/>
              <a:gd name="connsiteY45" fmla="*/ 5173621 h 6858000"/>
              <a:gd name="connsiteX46" fmla="*/ 604400 w 1508539"/>
              <a:gd name="connsiteY46" fmla="*/ 5159961 h 6858000"/>
              <a:gd name="connsiteX47" fmla="*/ 611077 w 1508539"/>
              <a:gd name="connsiteY47" fmla="*/ 5144295 h 6858000"/>
              <a:gd name="connsiteX48" fmla="*/ 608010 w 1508539"/>
              <a:gd name="connsiteY48" fmla="*/ 5125185 h 6858000"/>
              <a:gd name="connsiteX49" fmla="*/ 614840 w 1508539"/>
              <a:gd name="connsiteY49" fmla="*/ 5121884 h 6858000"/>
              <a:gd name="connsiteX50" fmla="*/ 621876 w 1508539"/>
              <a:gd name="connsiteY50" fmla="*/ 5067850 h 6858000"/>
              <a:gd name="connsiteX51" fmla="*/ 624607 w 1508539"/>
              <a:gd name="connsiteY51" fmla="*/ 5060861 h 6858000"/>
              <a:gd name="connsiteX52" fmla="*/ 621311 w 1508539"/>
              <a:gd name="connsiteY52" fmla="*/ 5034192 h 6858000"/>
              <a:gd name="connsiteX53" fmla="*/ 622865 w 1508539"/>
              <a:gd name="connsiteY53" fmla="*/ 4993030 h 6858000"/>
              <a:gd name="connsiteX54" fmla="*/ 629774 w 1508539"/>
              <a:gd name="connsiteY54" fmla="*/ 4946844 h 6858000"/>
              <a:gd name="connsiteX55" fmla="*/ 625630 w 1508539"/>
              <a:gd name="connsiteY55" fmla="*/ 4932692 h 6858000"/>
              <a:gd name="connsiteX56" fmla="*/ 641033 w 1508539"/>
              <a:gd name="connsiteY56" fmla="*/ 4858827 h 6858000"/>
              <a:gd name="connsiteX57" fmla="*/ 646936 w 1508539"/>
              <a:gd name="connsiteY57" fmla="*/ 4821170 h 6858000"/>
              <a:gd name="connsiteX58" fmla="*/ 651669 w 1508539"/>
              <a:gd name="connsiteY58" fmla="*/ 4780965 h 6858000"/>
              <a:gd name="connsiteX59" fmla="*/ 652962 w 1508539"/>
              <a:gd name="connsiteY59" fmla="*/ 4750867 h 6858000"/>
              <a:gd name="connsiteX60" fmla="*/ 650769 w 1508539"/>
              <a:gd name="connsiteY60" fmla="*/ 4690749 h 6858000"/>
              <a:gd name="connsiteX61" fmla="*/ 646249 w 1508539"/>
              <a:gd name="connsiteY61" fmla="*/ 4584173 h 6858000"/>
              <a:gd name="connsiteX62" fmla="*/ 641332 w 1508539"/>
              <a:gd name="connsiteY62" fmla="*/ 4444346 h 6858000"/>
              <a:gd name="connsiteX63" fmla="*/ 637897 w 1508539"/>
              <a:gd name="connsiteY63" fmla="*/ 4375228 h 6858000"/>
              <a:gd name="connsiteX64" fmla="*/ 618550 w 1508539"/>
              <a:gd name="connsiteY64" fmla="*/ 4214165 h 6858000"/>
              <a:gd name="connsiteX65" fmla="*/ 622623 w 1508539"/>
              <a:gd name="connsiteY65" fmla="*/ 4090296 h 6858000"/>
              <a:gd name="connsiteX66" fmla="*/ 607879 w 1508539"/>
              <a:gd name="connsiteY66" fmla="*/ 4033999 h 6858000"/>
              <a:gd name="connsiteX67" fmla="*/ 609028 w 1508539"/>
              <a:gd name="connsiteY67" fmla="*/ 4031933 h 6858000"/>
              <a:gd name="connsiteX68" fmla="*/ 607604 w 1508539"/>
              <a:gd name="connsiteY68" fmla="*/ 4013953 h 6858000"/>
              <a:gd name="connsiteX69" fmla="*/ 593899 w 1508539"/>
              <a:gd name="connsiteY69" fmla="*/ 3974753 h 6858000"/>
              <a:gd name="connsiteX70" fmla="*/ 595497 w 1508539"/>
              <a:gd name="connsiteY70" fmla="*/ 3969950 h 6858000"/>
              <a:gd name="connsiteX71" fmla="*/ 588919 w 1508539"/>
              <a:gd name="connsiteY71" fmla="*/ 3933779 h 6858000"/>
              <a:gd name="connsiteX72" fmla="*/ 590250 w 1508539"/>
              <a:gd name="connsiteY72" fmla="*/ 3933093 h 6858000"/>
              <a:gd name="connsiteX73" fmla="*/ 594604 w 1508539"/>
              <a:gd name="connsiteY73" fmla="*/ 3922082 h 6858000"/>
              <a:gd name="connsiteX74" fmla="*/ 599682 w 1508539"/>
              <a:gd name="connsiteY74" fmla="*/ 3901461 h 6858000"/>
              <a:gd name="connsiteX75" fmla="*/ 622276 w 1508539"/>
              <a:gd name="connsiteY75" fmla="*/ 3813873 h 6858000"/>
              <a:gd name="connsiteX76" fmla="*/ 621701 w 1508539"/>
              <a:gd name="connsiteY76" fmla="*/ 3806161 h 6858000"/>
              <a:gd name="connsiteX77" fmla="*/ 622008 w 1508539"/>
              <a:gd name="connsiteY77" fmla="*/ 3805957 h 6858000"/>
              <a:gd name="connsiteX78" fmla="*/ 622035 w 1508539"/>
              <a:gd name="connsiteY78" fmla="*/ 3797724 h 6858000"/>
              <a:gd name="connsiteX79" fmla="*/ 620650 w 1508539"/>
              <a:gd name="connsiteY79" fmla="*/ 3792098 h 6858000"/>
              <a:gd name="connsiteX80" fmla="*/ 619534 w 1508539"/>
              <a:gd name="connsiteY80" fmla="*/ 3777135 h 6858000"/>
              <a:gd name="connsiteX81" fmla="*/ 621267 w 1508539"/>
              <a:gd name="connsiteY81" fmla="*/ 3771656 h 6858000"/>
              <a:gd name="connsiteX82" fmla="*/ 625010 w 1508539"/>
              <a:gd name="connsiteY82" fmla="*/ 3769007 h 6858000"/>
              <a:gd name="connsiteX83" fmla="*/ 624476 w 1508539"/>
              <a:gd name="connsiteY83" fmla="*/ 3767709 h 6858000"/>
              <a:gd name="connsiteX84" fmla="*/ 633172 w 1508539"/>
              <a:gd name="connsiteY84" fmla="*/ 3738082 h 6858000"/>
              <a:gd name="connsiteX85" fmla="*/ 640518 w 1508539"/>
              <a:gd name="connsiteY85" fmla="*/ 3673397 h 6858000"/>
              <a:gd name="connsiteX86" fmla="*/ 639814 w 1508539"/>
              <a:gd name="connsiteY86" fmla="*/ 3637109 h 6858000"/>
              <a:gd name="connsiteX87" fmla="*/ 643257 w 1508539"/>
              <a:gd name="connsiteY87" fmla="*/ 3536883 h 6858000"/>
              <a:gd name="connsiteX88" fmla="*/ 650795 w 1508539"/>
              <a:gd name="connsiteY88" fmla="*/ 3435652 h 6858000"/>
              <a:gd name="connsiteX89" fmla="*/ 652466 w 1508539"/>
              <a:gd name="connsiteY89" fmla="*/ 3307769 h 6858000"/>
              <a:gd name="connsiteX90" fmla="*/ 670029 w 1508539"/>
              <a:gd name="connsiteY90" fmla="*/ 3250522 h 6858000"/>
              <a:gd name="connsiteX91" fmla="*/ 670454 w 1508539"/>
              <a:gd name="connsiteY91" fmla="*/ 3229163 h 6858000"/>
              <a:gd name="connsiteX92" fmla="*/ 672277 w 1508539"/>
              <a:gd name="connsiteY92" fmla="*/ 3217217 h 6858000"/>
              <a:gd name="connsiteX93" fmla="*/ 659112 w 1508539"/>
              <a:gd name="connsiteY93" fmla="*/ 3183755 h 6858000"/>
              <a:gd name="connsiteX94" fmla="*/ 659613 w 1508539"/>
              <a:gd name="connsiteY94" fmla="*/ 3178642 h 6858000"/>
              <a:gd name="connsiteX95" fmla="*/ 647213 w 1508539"/>
              <a:gd name="connsiteY95" fmla="*/ 3158586 h 6858000"/>
              <a:gd name="connsiteX96" fmla="*/ 632398 w 1508539"/>
              <a:gd name="connsiteY96" fmla="*/ 3129034 h 6858000"/>
              <a:gd name="connsiteX97" fmla="*/ 633063 w 1508539"/>
              <a:gd name="connsiteY97" fmla="*/ 3126682 h 6858000"/>
              <a:gd name="connsiteX98" fmla="*/ 623931 w 1508539"/>
              <a:gd name="connsiteY98" fmla="*/ 3114519 h 6858000"/>
              <a:gd name="connsiteX99" fmla="*/ 610540 w 1508539"/>
              <a:gd name="connsiteY99" fmla="*/ 3106272 h 6858000"/>
              <a:gd name="connsiteX100" fmla="*/ 583270 w 1508539"/>
              <a:gd name="connsiteY100" fmla="*/ 2958185 h 6858000"/>
              <a:gd name="connsiteX101" fmla="*/ 525884 w 1508539"/>
              <a:gd name="connsiteY101" fmla="*/ 2762989 h 6858000"/>
              <a:gd name="connsiteX102" fmla="*/ 474802 w 1508539"/>
              <a:gd name="connsiteY102" fmla="*/ 2554718 h 6858000"/>
              <a:gd name="connsiteX103" fmla="*/ 454896 w 1508539"/>
              <a:gd name="connsiteY103" fmla="*/ 2485734 h 6858000"/>
              <a:gd name="connsiteX104" fmla="*/ 445619 w 1508539"/>
              <a:gd name="connsiteY104" fmla="*/ 2447068 h 6858000"/>
              <a:gd name="connsiteX105" fmla="*/ 432580 w 1508539"/>
              <a:gd name="connsiteY105" fmla="*/ 2425819 h 6858000"/>
              <a:gd name="connsiteX106" fmla="*/ 438579 w 1508539"/>
              <a:gd name="connsiteY106" fmla="*/ 2402874 h 6858000"/>
              <a:gd name="connsiteX107" fmla="*/ 441191 w 1508539"/>
              <a:gd name="connsiteY107" fmla="*/ 2381443 h 6858000"/>
              <a:gd name="connsiteX108" fmla="*/ 417520 w 1508539"/>
              <a:gd name="connsiteY108" fmla="*/ 2261920 h 6858000"/>
              <a:gd name="connsiteX109" fmla="*/ 407407 w 1508539"/>
              <a:gd name="connsiteY109" fmla="*/ 2195378 h 6858000"/>
              <a:gd name="connsiteX110" fmla="*/ 391624 w 1508539"/>
              <a:gd name="connsiteY110" fmla="*/ 2155135 h 6858000"/>
              <a:gd name="connsiteX111" fmla="*/ 389082 w 1508539"/>
              <a:gd name="connsiteY111" fmla="*/ 2118008 h 6858000"/>
              <a:gd name="connsiteX112" fmla="*/ 390075 w 1508539"/>
              <a:gd name="connsiteY112" fmla="*/ 2050531 h 6858000"/>
              <a:gd name="connsiteX113" fmla="*/ 381881 w 1508539"/>
              <a:gd name="connsiteY113" fmla="*/ 1963269 h 6858000"/>
              <a:gd name="connsiteX114" fmla="*/ 363059 w 1508539"/>
              <a:gd name="connsiteY114" fmla="*/ 1906352 h 6858000"/>
              <a:gd name="connsiteX115" fmla="*/ 339616 w 1508539"/>
              <a:gd name="connsiteY115" fmla="*/ 1861531 h 6858000"/>
              <a:gd name="connsiteX116" fmla="*/ 293415 w 1508539"/>
              <a:gd name="connsiteY116" fmla="*/ 1732919 h 6858000"/>
              <a:gd name="connsiteX117" fmla="*/ 265726 w 1508539"/>
              <a:gd name="connsiteY117" fmla="*/ 1663540 h 6858000"/>
              <a:gd name="connsiteX118" fmla="*/ 264852 w 1508539"/>
              <a:gd name="connsiteY118" fmla="*/ 1615777 h 6858000"/>
              <a:gd name="connsiteX119" fmla="*/ 245647 w 1508539"/>
              <a:gd name="connsiteY119" fmla="*/ 1563678 h 6858000"/>
              <a:gd name="connsiteX120" fmla="*/ 258727 w 1508539"/>
              <a:gd name="connsiteY120" fmla="*/ 1519474 h 6858000"/>
              <a:gd name="connsiteX121" fmla="*/ 251469 w 1508539"/>
              <a:gd name="connsiteY121" fmla="*/ 1477995 h 6858000"/>
              <a:gd name="connsiteX122" fmla="*/ 237554 w 1508539"/>
              <a:gd name="connsiteY122" fmla="*/ 1373769 h 6858000"/>
              <a:gd name="connsiteX123" fmla="*/ 245861 w 1508539"/>
              <a:gd name="connsiteY123" fmla="*/ 1307086 h 6858000"/>
              <a:gd name="connsiteX124" fmla="*/ 247049 w 1508539"/>
              <a:gd name="connsiteY124" fmla="*/ 1189033 h 6858000"/>
              <a:gd name="connsiteX125" fmla="*/ 251734 w 1508539"/>
              <a:gd name="connsiteY125" fmla="*/ 1168288 h 6858000"/>
              <a:gd name="connsiteX126" fmla="*/ 244016 w 1508539"/>
              <a:gd name="connsiteY126" fmla="*/ 1142577 h 6858000"/>
              <a:gd name="connsiteX127" fmla="*/ 233322 w 1508539"/>
              <a:gd name="connsiteY127" fmla="*/ 1088484 h 6858000"/>
              <a:gd name="connsiteX128" fmla="*/ 222058 w 1508539"/>
              <a:gd name="connsiteY128" fmla="*/ 1016103 h 6858000"/>
              <a:gd name="connsiteX129" fmla="*/ 223514 w 1508539"/>
              <a:gd name="connsiteY129" fmla="*/ 932283 h 6858000"/>
              <a:gd name="connsiteX130" fmla="*/ 225750 w 1508539"/>
              <a:gd name="connsiteY130" fmla="*/ 915925 h 6858000"/>
              <a:gd name="connsiteX131" fmla="*/ 218379 w 1508539"/>
              <a:gd name="connsiteY131" fmla="*/ 896999 h 6858000"/>
              <a:gd name="connsiteX132" fmla="*/ 187787 w 1508539"/>
              <a:gd name="connsiteY132" fmla="*/ 821517 h 6858000"/>
              <a:gd name="connsiteX133" fmla="*/ 166737 w 1508539"/>
              <a:gd name="connsiteY133" fmla="*/ 751353 h 6858000"/>
              <a:gd name="connsiteX134" fmla="*/ 166295 w 1508539"/>
              <a:gd name="connsiteY134" fmla="*/ 721230 h 6858000"/>
              <a:gd name="connsiteX135" fmla="*/ 151966 w 1508539"/>
              <a:gd name="connsiteY135" fmla="*/ 681659 h 6858000"/>
              <a:gd name="connsiteX136" fmla="*/ 137385 w 1508539"/>
              <a:gd name="connsiteY136" fmla="*/ 635218 h 6858000"/>
              <a:gd name="connsiteX137" fmla="*/ 142396 w 1508539"/>
              <a:gd name="connsiteY137" fmla="*/ 613763 h 6858000"/>
              <a:gd name="connsiteX138" fmla="*/ 128338 w 1508539"/>
              <a:gd name="connsiteY138" fmla="*/ 598582 h 6858000"/>
              <a:gd name="connsiteX139" fmla="*/ 128019 w 1508539"/>
              <a:gd name="connsiteY139" fmla="*/ 576846 h 6858000"/>
              <a:gd name="connsiteX140" fmla="*/ 107645 w 1508539"/>
              <a:gd name="connsiteY140" fmla="*/ 530055 h 6858000"/>
              <a:gd name="connsiteX141" fmla="*/ 106893 w 1508539"/>
              <a:gd name="connsiteY141" fmla="*/ 465389 h 6858000"/>
              <a:gd name="connsiteX142" fmla="*/ 89816 w 1508539"/>
              <a:gd name="connsiteY142" fmla="*/ 424699 h 6858000"/>
              <a:gd name="connsiteX143" fmla="*/ 90191 w 1508539"/>
              <a:gd name="connsiteY143" fmla="*/ 404917 h 6858000"/>
              <a:gd name="connsiteX144" fmla="*/ 70148 w 1508539"/>
              <a:gd name="connsiteY144" fmla="*/ 367211 h 6858000"/>
              <a:gd name="connsiteX145" fmla="*/ 36452 w 1508539"/>
              <a:gd name="connsiteY145" fmla="*/ 268519 h 6858000"/>
              <a:gd name="connsiteX146" fmla="*/ 23935 w 1508539"/>
              <a:gd name="connsiteY146" fmla="*/ 160886 h 6858000"/>
              <a:gd name="connsiteX147" fmla="*/ 19312 w 1508539"/>
              <a:gd name="connsiteY147" fmla="*/ 47336 h 6858000"/>
              <a:gd name="connsiteX148" fmla="*/ 0 w 1508539"/>
              <a:gd name="connsiteY148"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173735 w 1508539"/>
              <a:gd name="connsiteY15" fmla="*/ 6514360 h 6858000"/>
              <a:gd name="connsiteX16" fmla="*/ 215389 w 1508539"/>
              <a:gd name="connsiteY16" fmla="*/ 6478062 h 6858000"/>
              <a:gd name="connsiteX17" fmla="*/ 226078 w 1508539"/>
              <a:gd name="connsiteY17" fmla="*/ 6460325 h 6858000"/>
              <a:gd name="connsiteX18" fmla="*/ 233311 w 1508539"/>
              <a:gd name="connsiteY18" fmla="*/ 6451488 h 6858000"/>
              <a:gd name="connsiteX19" fmla="*/ 234746 w 1508539"/>
              <a:gd name="connsiteY19" fmla="*/ 6451348 h 6858000"/>
              <a:gd name="connsiteX20" fmla="*/ 239104 w 1508539"/>
              <a:gd name="connsiteY20" fmla="*/ 6414240 h 6858000"/>
              <a:gd name="connsiteX21" fmla="*/ 241880 w 1508539"/>
              <a:gd name="connsiteY21" fmla="*/ 6384857 h 6858000"/>
              <a:gd name="connsiteX22" fmla="*/ 240591 w 1508539"/>
              <a:gd name="connsiteY22" fmla="*/ 6367510 h 6858000"/>
              <a:gd name="connsiteX23" fmla="*/ 244471 w 1508539"/>
              <a:gd name="connsiteY23" fmla="*/ 6349778 h 6858000"/>
              <a:gd name="connsiteX24" fmla="*/ 246136 w 1508539"/>
              <a:gd name="connsiteY24" fmla="*/ 6348250 h 6858000"/>
              <a:gd name="connsiteX25" fmla="*/ 262170 w 1508539"/>
              <a:gd name="connsiteY25" fmla="*/ 6281972 h 6858000"/>
              <a:gd name="connsiteX26" fmla="*/ 272933 w 1508539"/>
              <a:gd name="connsiteY26" fmla="*/ 6211940 h 6858000"/>
              <a:gd name="connsiteX27" fmla="*/ 314428 w 1508539"/>
              <a:gd name="connsiteY27" fmla="*/ 6113913 h 6858000"/>
              <a:gd name="connsiteX28" fmla="*/ 318721 w 1508539"/>
              <a:gd name="connsiteY28" fmla="*/ 6028119 h 6858000"/>
              <a:gd name="connsiteX29" fmla="*/ 345501 w 1508539"/>
              <a:gd name="connsiteY29" fmla="*/ 5934687 h 6858000"/>
              <a:gd name="connsiteX30" fmla="*/ 379513 w 1508539"/>
              <a:gd name="connsiteY30" fmla="*/ 5765594 h 6858000"/>
              <a:gd name="connsiteX31" fmla="*/ 411349 w 1508539"/>
              <a:gd name="connsiteY31" fmla="*/ 5693685 h 6858000"/>
              <a:gd name="connsiteX32" fmla="*/ 431404 w 1508539"/>
              <a:gd name="connsiteY32" fmla="*/ 5665173 h 6858000"/>
              <a:gd name="connsiteX33" fmla="*/ 465121 w 1508539"/>
              <a:gd name="connsiteY33" fmla="*/ 5563435 h 6858000"/>
              <a:gd name="connsiteX34" fmla="*/ 494626 w 1508539"/>
              <a:gd name="connsiteY34" fmla="*/ 5476393 h 6858000"/>
              <a:gd name="connsiteX35" fmla="*/ 525819 w 1508539"/>
              <a:gd name="connsiteY35" fmla="*/ 5396260 h 6858000"/>
              <a:gd name="connsiteX36" fmla="*/ 541800 w 1508539"/>
              <a:gd name="connsiteY36" fmla="*/ 5330009 h 6858000"/>
              <a:gd name="connsiteX37" fmla="*/ 575293 w 1508539"/>
              <a:gd name="connsiteY37" fmla="*/ 5273739 h 6858000"/>
              <a:gd name="connsiteX38" fmla="*/ 584892 w 1508539"/>
              <a:gd name="connsiteY38" fmla="*/ 5241779 h 6858000"/>
              <a:gd name="connsiteX39" fmla="*/ 596118 w 1508539"/>
              <a:gd name="connsiteY39" fmla="*/ 5225268 h 6858000"/>
              <a:gd name="connsiteX40" fmla="*/ 597138 w 1508539"/>
              <a:gd name="connsiteY40" fmla="*/ 5217684 h 6858000"/>
              <a:gd name="connsiteX41" fmla="*/ 604479 w 1508539"/>
              <a:gd name="connsiteY41" fmla="*/ 5193377 h 6858000"/>
              <a:gd name="connsiteX42" fmla="*/ 607782 w 1508539"/>
              <a:gd name="connsiteY42" fmla="*/ 5179288 h 6858000"/>
              <a:gd name="connsiteX43" fmla="*/ 608766 w 1508539"/>
              <a:gd name="connsiteY43" fmla="*/ 5173621 h 6858000"/>
              <a:gd name="connsiteX44" fmla="*/ 604400 w 1508539"/>
              <a:gd name="connsiteY44" fmla="*/ 5159961 h 6858000"/>
              <a:gd name="connsiteX45" fmla="*/ 611077 w 1508539"/>
              <a:gd name="connsiteY45" fmla="*/ 5144295 h 6858000"/>
              <a:gd name="connsiteX46" fmla="*/ 608010 w 1508539"/>
              <a:gd name="connsiteY46" fmla="*/ 5125185 h 6858000"/>
              <a:gd name="connsiteX47" fmla="*/ 614840 w 1508539"/>
              <a:gd name="connsiteY47" fmla="*/ 5121884 h 6858000"/>
              <a:gd name="connsiteX48" fmla="*/ 621876 w 1508539"/>
              <a:gd name="connsiteY48" fmla="*/ 5067850 h 6858000"/>
              <a:gd name="connsiteX49" fmla="*/ 624607 w 1508539"/>
              <a:gd name="connsiteY49" fmla="*/ 5060861 h 6858000"/>
              <a:gd name="connsiteX50" fmla="*/ 621311 w 1508539"/>
              <a:gd name="connsiteY50" fmla="*/ 5034192 h 6858000"/>
              <a:gd name="connsiteX51" fmla="*/ 622865 w 1508539"/>
              <a:gd name="connsiteY51" fmla="*/ 4993030 h 6858000"/>
              <a:gd name="connsiteX52" fmla="*/ 629774 w 1508539"/>
              <a:gd name="connsiteY52" fmla="*/ 4946844 h 6858000"/>
              <a:gd name="connsiteX53" fmla="*/ 625630 w 1508539"/>
              <a:gd name="connsiteY53" fmla="*/ 4932692 h 6858000"/>
              <a:gd name="connsiteX54" fmla="*/ 641033 w 1508539"/>
              <a:gd name="connsiteY54" fmla="*/ 4858827 h 6858000"/>
              <a:gd name="connsiteX55" fmla="*/ 646936 w 1508539"/>
              <a:gd name="connsiteY55" fmla="*/ 4821170 h 6858000"/>
              <a:gd name="connsiteX56" fmla="*/ 651669 w 1508539"/>
              <a:gd name="connsiteY56" fmla="*/ 4780965 h 6858000"/>
              <a:gd name="connsiteX57" fmla="*/ 652962 w 1508539"/>
              <a:gd name="connsiteY57" fmla="*/ 4750867 h 6858000"/>
              <a:gd name="connsiteX58" fmla="*/ 650769 w 1508539"/>
              <a:gd name="connsiteY58" fmla="*/ 4690749 h 6858000"/>
              <a:gd name="connsiteX59" fmla="*/ 646249 w 1508539"/>
              <a:gd name="connsiteY59" fmla="*/ 4584173 h 6858000"/>
              <a:gd name="connsiteX60" fmla="*/ 641332 w 1508539"/>
              <a:gd name="connsiteY60" fmla="*/ 4444346 h 6858000"/>
              <a:gd name="connsiteX61" fmla="*/ 637897 w 1508539"/>
              <a:gd name="connsiteY61" fmla="*/ 4375228 h 6858000"/>
              <a:gd name="connsiteX62" fmla="*/ 618550 w 1508539"/>
              <a:gd name="connsiteY62" fmla="*/ 4214165 h 6858000"/>
              <a:gd name="connsiteX63" fmla="*/ 622623 w 1508539"/>
              <a:gd name="connsiteY63" fmla="*/ 4090296 h 6858000"/>
              <a:gd name="connsiteX64" fmla="*/ 607879 w 1508539"/>
              <a:gd name="connsiteY64" fmla="*/ 4033999 h 6858000"/>
              <a:gd name="connsiteX65" fmla="*/ 609028 w 1508539"/>
              <a:gd name="connsiteY65" fmla="*/ 4031933 h 6858000"/>
              <a:gd name="connsiteX66" fmla="*/ 607604 w 1508539"/>
              <a:gd name="connsiteY66" fmla="*/ 4013953 h 6858000"/>
              <a:gd name="connsiteX67" fmla="*/ 593899 w 1508539"/>
              <a:gd name="connsiteY67" fmla="*/ 3974753 h 6858000"/>
              <a:gd name="connsiteX68" fmla="*/ 595497 w 1508539"/>
              <a:gd name="connsiteY68" fmla="*/ 3969950 h 6858000"/>
              <a:gd name="connsiteX69" fmla="*/ 588919 w 1508539"/>
              <a:gd name="connsiteY69" fmla="*/ 3933779 h 6858000"/>
              <a:gd name="connsiteX70" fmla="*/ 590250 w 1508539"/>
              <a:gd name="connsiteY70" fmla="*/ 3933093 h 6858000"/>
              <a:gd name="connsiteX71" fmla="*/ 594604 w 1508539"/>
              <a:gd name="connsiteY71" fmla="*/ 3922082 h 6858000"/>
              <a:gd name="connsiteX72" fmla="*/ 599682 w 1508539"/>
              <a:gd name="connsiteY72" fmla="*/ 3901461 h 6858000"/>
              <a:gd name="connsiteX73" fmla="*/ 622276 w 1508539"/>
              <a:gd name="connsiteY73" fmla="*/ 3813873 h 6858000"/>
              <a:gd name="connsiteX74" fmla="*/ 621701 w 1508539"/>
              <a:gd name="connsiteY74" fmla="*/ 3806161 h 6858000"/>
              <a:gd name="connsiteX75" fmla="*/ 622008 w 1508539"/>
              <a:gd name="connsiteY75" fmla="*/ 3805957 h 6858000"/>
              <a:gd name="connsiteX76" fmla="*/ 622035 w 1508539"/>
              <a:gd name="connsiteY76" fmla="*/ 3797724 h 6858000"/>
              <a:gd name="connsiteX77" fmla="*/ 620650 w 1508539"/>
              <a:gd name="connsiteY77" fmla="*/ 3792098 h 6858000"/>
              <a:gd name="connsiteX78" fmla="*/ 619534 w 1508539"/>
              <a:gd name="connsiteY78" fmla="*/ 3777135 h 6858000"/>
              <a:gd name="connsiteX79" fmla="*/ 621267 w 1508539"/>
              <a:gd name="connsiteY79" fmla="*/ 3771656 h 6858000"/>
              <a:gd name="connsiteX80" fmla="*/ 625010 w 1508539"/>
              <a:gd name="connsiteY80" fmla="*/ 3769007 h 6858000"/>
              <a:gd name="connsiteX81" fmla="*/ 624476 w 1508539"/>
              <a:gd name="connsiteY81" fmla="*/ 3767709 h 6858000"/>
              <a:gd name="connsiteX82" fmla="*/ 633172 w 1508539"/>
              <a:gd name="connsiteY82" fmla="*/ 3738082 h 6858000"/>
              <a:gd name="connsiteX83" fmla="*/ 640518 w 1508539"/>
              <a:gd name="connsiteY83" fmla="*/ 3673397 h 6858000"/>
              <a:gd name="connsiteX84" fmla="*/ 639814 w 1508539"/>
              <a:gd name="connsiteY84" fmla="*/ 3637109 h 6858000"/>
              <a:gd name="connsiteX85" fmla="*/ 643257 w 1508539"/>
              <a:gd name="connsiteY85" fmla="*/ 3536883 h 6858000"/>
              <a:gd name="connsiteX86" fmla="*/ 650795 w 1508539"/>
              <a:gd name="connsiteY86" fmla="*/ 3435652 h 6858000"/>
              <a:gd name="connsiteX87" fmla="*/ 652466 w 1508539"/>
              <a:gd name="connsiteY87" fmla="*/ 3307769 h 6858000"/>
              <a:gd name="connsiteX88" fmla="*/ 670029 w 1508539"/>
              <a:gd name="connsiteY88" fmla="*/ 3250522 h 6858000"/>
              <a:gd name="connsiteX89" fmla="*/ 670454 w 1508539"/>
              <a:gd name="connsiteY89" fmla="*/ 3229163 h 6858000"/>
              <a:gd name="connsiteX90" fmla="*/ 672277 w 1508539"/>
              <a:gd name="connsiteY90" fmla="*/ 3217217 h 6858000"/>
              <a:gd name="connsiteX91" fmla="*/ 659112 w 1508539"/>
              <a:gd name="connsiteY91" fmla="*/ 3183755 h 6858000"/>
              <a:gd name="connsiteX92" fmla="*/ 659613 w 1508539"/>
              <a:gd name="connsiteY92" fmla="*/ 3178642 h 6858000"/>
              <a:gd name="connsiteX93" fmla="*/ 647213 w 1508539"/>
              <a:gd name="connsiteY93" fmla="*/ 3158586 h 6858000"/>
              <a:gd name="connsiteX94" fmla="*/ 632398 w 1508539"/>
              <a:gd name="connsiteY94" fmla="*/ 3129034 h 6858000"/>
              <a:gd name="connsiteX95" fmla="*/ 633063 w 1508539"/>
              <a:gd name="connsiteY95" fmla="*/ 3126682 h 6858000"/>
              <a:gd name="connsiteX96" fmla="*/ 623931 w 1508539"/>
              <a:gd name="connsiteY96" fmla="*/ 3114519 h 6858000"/>
              <a:gd name="connsiteX97" fmla="*/ 610540 w 1508539"/>
              <a:gd name="connsiteY97" fmla="*/ 3106272 h 6858000"/>
              <a:gd name="connsiteX98" fmla="*/ 583270 w 1508539"/>
              <a:gd name="connsiteY98" fmla="*/ 2958185 h 6858000"/>
              <a:gd name="connsiteX99" fmla="*/ 525884 w 1508539"/>
              <a:gd name="connsiteY99" fmla="*/ 2762989 h 6858000"/>
              <a:gd name="connsiteX100" fmla="*/ 474802 w 1508539"/>
              <a:gd name="connsiteY100" fmla="*/ 2554718 h 6858000"/>
              <a:gd name="connsiteX101" fmla="*/ 454896 w 1508539"/>
              <a:gd name="connsiteY101" fmla="*/ 2485734 h 6858000"/>
              <a:gd name="connsiteX102" fmla="*/ 445619 w 1508539"/>
              <a:gd name="connsiteY102" fmla="*/ 2447068 h 6858000"/>
              <a:gd name="connsiteX103" fmla="*/ 432580 w 1508539"/>
              <a:gd name="connsiteY103" fmla="*/ 2425819 h 6858000"/>
              <a:gd name="connsiteX104" fmla="*/ 438579 w 1508539"/>
              <a:gd name="connsiteY104" fmla="*/ 2402874 h 6858000"/>
              <a:gd name="connsiteX105" fmla="*/ 441191 w 1508539"/>
              <a:gd name="connsiteY105" fmla="*/ 2381443 h 6858000"/>
              <a:gd name="connsiteX106" fmla="*/ 417520 w 1508539"/>
              <a:gd name="connsiteY106" fmla="*/ 2261920 h 6858000"/>
              <a:gd name="connsiteX107" fmla="*/ 407407 w 1508539"/>
              <a:gd name="connsiteY107" fmla="*/ 2195378 h 6858000"/>
              <a:gd name="connsiteX108" fmla="*/ 391624 w 1508539"/>
              <a:gd name="connsiteY108" fmla="*/ 2155135 h 6858000"/>
              <a:gd name="connsiteX109" fmla="*/ 389082 w 1508539"/>
              <a:gd name="connsiteY109" fmla="*/ 2118008 h 6858000"/>
              <a:gd name="connsiteX110" fmla="*/ 390075 w 1508539"/>
              <a:gd name="connsiteY110" fmla="*/ 2050531 h 6858000"/>
              <a:gd name="connsiteX111" fmla="*/ 381881 w 1508539"/>
              <a:gd name="connsiteY111" fmla="*/ 1963269 h 6858000"/>
              <a:gd name="connsiteX112" fmla="*/ 363059 w 1508539"/>
              <a:gd name="connsiteY112" fmla="*/ 1906352 h 6858000"/>
              <a:gd name="connsiteX113" fmla="*/ 339616 w 1508539"/>
              <a:gd name="connsiteY113" fmla="*/ 1861531 h 6858000"/>
              <a:gd name="connsiteX114" fmla="*/ 293415 w 1508539"/>
              <a:gd name="connsiteY114" fmla="*/ 1732919 h 6858000"/>
              <a:gd name="connsiteX115" fmla="*/ 265726 w 1508539"/>
              <a:gd name="connsiteY115" fmla="*/ 1663540 h 6858000"/>
              <a:gd name="connsiteX116" fmla="*/ 264852 w 1508539"/>
              <a:gd name="connsiteY116" fmla="*/ 1615777 h 6858000"/>
              <a:gd name="connsiteX117" fmla="*/ 245647 w 1508539"/>
              <a:gd name="connsiteY117" fmla="*/ 1563678 h 6858000"/>
              <a:gd name="connsiteX118" fmla="*/ 258727 w 1508539"/>
              <a:gd name="connsiteY118" fmla="*/ 1519474 h 6858000"/>
              <a:gd name="connsiteX119" fmla="*/ 251469 w 1508539"/>
              <a:gd name="connsiteY119" fmla="*/ 1477995 h 6858000"/>
              <a:gd name="connsiteX120" fmla="*/ 237554 w 1508539"/>
              <a:gd name="connsiteY120" fmla="*/ 1373769 h 6858000"/>
              <a:gd name="connsiteX121" fmla="*/ 245861 w 1508539"/>
              <a:gd name="connsiteY121" fmla="*/ 1307086 h 6858000"/>
              <a:gd name="connsiteX122" fmla="*/ 247049 w 1508539"/>
              <a:gd name="connsiteY122" fmla="*/ 1189033 h 6858000"/>
              <a:gd name="connsiteX123" fmla="*/ 251734 w 1508539"/>
              <a:gd name="connsiteY123" fmla="*/ 1168288 h 6858000"/>
              <a:gd name="connsiteX124" fmla="*/ 244016 w 1508539"/>
              <a:gd name="connsiteY124" fmla="*/ 1142577 h 6858000"/>
              <a:gd name="connsiteX125" fmla="*/ 233322 w 1508539"/>
              <a:gd name="connsiteY125" fmla="*/ 1088484 h 6858000"/>
              <a:gd name="connsiteX126" fmla="*/ 222058 w 1508539"/>
              <a:gd name="connsiteY126" fmla="*/ 1016103 h 6858000"/>
              <a:gd name="connsiteX127" fmla="*/ 223514 w 1508539"/>
              <a:gd name="connsiteY127" fmla="*/ 932283 h 6858000"/>
              <a:gd name="connsiteX128" fmla="*/ 225750 w 1508539"/>
              <a:gd name="connsiteY128" fmla="*/ 915925 h 6858000"/>
              <a:gd name="connsiteX129" fmla="*/ 218379 w 1508539"/>
              <a:gd name="connsiteY129" fmla="*/ 896999 h 6858000"/>
              <a:gd name="connsiteX130" fmla="*/ 187787 w 1508539"/>
              <a:gd name="connsiteY130" fmla="*/ 821517 h 6858000"/>
              <a:gd name="connsiteX131" fmla="*/ 166737 w 1508539"/>
              <a:gd name="connsiteY131" fmla="*/ 751353 h 6858000"/>
              <a:gd name="connsiteX132" fmla="*/ 166295 w 1508539"/>
              <a:gd name="connsiteY132" fmla="*/ 721230 h 6858000"/>
              <a:gd name="connsiteX133" fmla="*/ 151966 w 1508539"/>
              <a:gd name="connsiteY133" fmla="*/ 681659 h 6858000"/>
              <a:gd name="connsiteX134" fmla="*/ 137385 w 1508539"/>
              <a:gd name="connsiteY134" fmla="*/ 635218 h 6858000"/>
              <a:gd name="connsiteX135" fmla="*/ 142396 w 1508539"/>
              <a:gd name="connsiteY135" fmla="*/ 613763 h 6858000"/>
              <a:gd name="connsiteX136" fmla="*/ 128338 w 1508539"/>
              <a:gd name="connsiteY136" fmla="*/ 598582 h 6858000"/>
              <a:gd name="connsiteX137" fmla="*/ 128019 w 1508539"/>
              <a:gd name="connsiteY137" fmla="*/ 576846 h 6858000"/>
              <a:gd name="connsiteX138" fmla="*/ 107645 w 1508539"/>
              <a:gd name="connsiteY138" fmla="*/ 530055 h 6858000"/>
              <a:gd name="connsiteX139" fmla="*/ 106893 w 1508539"/>
              <a:gd name="connsiteY139" fmla="*/ 465389 h 6858000"/>
              <a:gd name="connsiteX140" fmla="*/ 89816 w 1508539"/>
              <a:gd name="connsiteY140" fmla="*/ 424699 h 6858000"/>
              <a:gd name="connsiteX141" fmla="*/ 90191 w 1508539"/>
              <a:gd name="connsiteY141" fmla="*/ 404917 h 6858000"/>
              <a:gd name="connsiteX142" fmla="*/ 70148 w 1508539"/>
              <a:gd name="connsiteY142" fmla="*/ 367211 h 6858000"/>
              <a:gd name="connsiteX143" fmla="*/ 36452 w 1508539"/>
              <a:gd name="connsiteY143" fmla="*/ 268519 h 6858000"/>
              <a:gd name="connsiteX144" fmla="*/ 23935 w 1508539"/>
              <a:gd name="connsiteY144" fmla="*/ 160886 h 6858000"/>
              <a:gd name="connsiteX145" fmla="*/ 19312 w 1508539"/>
              <a:gd name="connsiteY145" fmla="*/ 47336 h 6858000"/>
              <a:gd name="connsiteX146" fmla="*/ 0 w 1508539"/>
              <a:gd name="connsiteY146"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201349 w 1508539"/>
              <a:gd name="connsiteY14" fmla="*/ 6530567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64248 w 1508539"/>
              <a:gd name="connsiteY9" fmla="*/ 6574442 h 6858000"/>
              <a:gd name="connsiteX10" fmla="*/ 164588 w 1508539"/>
              <a:gd name="connsiteY10" fmla="*/ 6568530 h 6858000"/>
              <a:gd name="connsiteX11" fmla="*/ 166997 w 1508539"/>
              <a:gd name="connsiteY11" fmla="*/ 6560674 h 6858000"/>
              <a:gd name="connsiteX12" fmla="*/ 167342 w 1508539"/>
              <a:gd name="connsiteY12" fmla="*/ 6560598 h 6858000"/>
              <a:gd name="connsiteX13" fmla="*/ 201349 w 1508539"/>
              <a:gd name="connsiteY13" fmla="*/ 6530567 h 6858000"/>
              <a:gd name="connsiteX14" fmla="*/ 215389 w 1508539"/>
              <a:gd name="connsiteY14" fmla="*/ 6478062 h 6858000"/>
              <a:gd name="connsiteX15" fmla="*/ 226078 w 1508539"/>
              <a:gd name="connsiteY15" fmla="*/ 6460325 h 6858000"/>
              <a:gd name="connsiteX16" fmla="*/ 233311 w 1508539"/>
              <a:gd name="connsiteY16" fmla="*/ 6451488 h 6858000"/>
              <a:gd name="connsiteX17" fmla="*/ 234746 w 1508539"/>
              <a:gd name="connsiteY17" fmla="*/ 6451348 h 6858000"/>
              <a:gd name="connsiteX18" fmla="*/ 239104 w 1508539"/>
              <a:gd name="connsiteY18" fmla="*/ 6414240 h 6858000"/>
              <a:gd name="connsiteX19" fmla="*/ 241880 w 1508539"/>
              <a:gd name="connsiteY19" fmla="*/ 6384857 h 6858000"/>
              <a:gd name="connsiteX20" fmla="*/ 240591 w 1508539"/>
              <a:gd name="connsiteY20" fmla="*/ 6367510 h 6858000"/>
              <a:gd name="connsiteX21" fmla="*/ 244471 w 1508539"/>
              <a:gd name="connsiteY21" fmla="*/ 6349778 h 6858000"/>
              <a:gd name="connsiteX22" fmla="*/ 246136 w 1508539"/>
              <a:gd name="connsiteY22" fmla="*/ 6348250 h 6858000"/>
              <a:gd name="connsiteX23" fmla="*/ 262170 w 1508539"/>
              <a:gd name="connsiteY23" fmla="*/ 6281972 h 6858000"/>
              <a:gd name="connsiteX24" fmla="*/ 272933 w 1508539"/>
              <a:gd name="connsiteY24" fmla="*/ 6211940 h 6858000"/>
              <a:gd name="connsiteX25" fmla="*/ 314428 w 1508539"/>
              <a:gd name="connsiteY25" fmla="*/ 6113913 h 6858000"/>
              <a:gd name="connsiteX26" fmla="*/ 318721 w 1508539"/>
              <a:gd name="connsiteY26" fmla="*/ 6028119 h 6858000"/>
              <a:gd name="connsiteX27" fmla="*/ 345501 w 1508539"/>
              <a:gd name="connsiteY27" fmla="*/ 5934687 h 6858000"/>
              <a:gd name="connsiteX28" fmla="*/ 379513 w 1508539"/>
              <a:gd name="connsiteY28" fmla="*/ 5765594 h 6858000"/>
              <a:gd name="connsiteX29" fmla="*/ 411349 w 1508539"/>
              <a:gd name="connsiteY29" fmla="*/ 5693685 h 6858000"/>
              <a:gd name="connsiteX30" fmla="*/ 431404 w 1508539"/>
              <a:gd name="connsiteY30" fmla="*/ 5665173 h 6858000"/>
              <a:gd name="connsiteX31" fmla="*/ 465121 w 1508539"/>
              <a:gd name="connsiteY31" fmla="*/ 5563435 h 6858000"/>
              <a:gd name="connsiteX32" fmla="*/ 494626 w 1508539"/>
              <a:gd name="connsiteY32" fmla="*/ 5476393 h 6858000"/>
              <a:gd name="connsiteX33" fmla="*/ 525819 w 1508539"/>
              <a:gd name="connsiteY33" fmla="*/ 5396260 h 6858000"/>
              <a:gd name="connsiteX34" fmla="*/ 541800 w 1508539"/>
              <a:gd name="connsiteY34" fmla="*/ 5330009 h 6858000"/>
              <a:gd name="connsiteX35" fmla="*/ 575293 w 1508539"/>
              <a:gd name="connsiteY35" fmla="*/ 5273739 h 6858000"/>
              <a:gd name="connsiteX36" fmla="*/ 584892 w 1508539"/>
              <a:gd name="connsiteY36" fmla="*/ 5241779 h 6858000"/>
              <a:gd name="connsiteX37" fmla="*/ 596118 w 1508539"/>
              <a:gd name="connsiteY37" fmla="*/ 5225268 h 6858000"/>
              <a:gd name="connsiteX38" fmla="*/ 597138 w 1508539"/>
              <a:gd name="connsiteY38" fmla="*/ 5217684 h 6858000"/>
              <a:gd name="connsiteX39" fmla="*/ 604479 w 1508539"/>
              <a:gd name="connsiteY39" fmla="*/ 5193377 h 6858000"/>
              <a:gd name="connsiteX40" fmla="*/ 607782 w 1508539"/>
              <a:gd name="connsiteY40" fmla="*/ 5179288 h 6858000"/>
              <a:gd name="connsiteX41" fmla="*/ 608766 w 1508539"/>
              <a:gd name="connsiteY41" fmla="*/ 5173621 h 6858000"/>
              <a:gd name="connsiteX42" fmla="*/ 604400 w 1508539"/>
              <a:gd name="connsiteY42" fmla="*/ 5159961 h 6858000"/>
              <a:gd name="connsiteX43" fmla="*/ 611077 w 1508539"/>
              <a:gd name="connsiteY43" fmla="*/ 5144295 h 6858000"/>
              <a:gd name="connsiteX44" fmla="*/ 608010 w 1508539"/>
              <a:gd name="connsiteY44" fmla="*/ 5125185 h 6858000"/>
              <a:gd name="connsiteX45" fmla="*/ 614840 w 1508539"/>
              <a:gd name="connsiteY45" fmla="*/ 5121884 h 6858000"/>
              <a:gd name="connsiteX46" fmla="*/ 621876 w 1508539"/>
              <a:gd name="connsiteY46" fmla="*/ 5067850 h 6858000"/>
              <a:gd name="connsiteX47" fmla="*/ 624607 w 1508539"/>
              <a:gd name="connsiteY47" fmla="*/ 5060861 h 6858000"/>
              <a:gd name="connsiteX48" fmla="*/ 621311 w 1508539"/>
              <a:gd name="connsiteY48" fmla="*/ 5034192 h 6858000"/>
              <a:gd name="connsiteX49" fmla="*/ 622865 w 1508539"/>
              <a:gd name="connsiteY49" fmla="*/ 4993030 h 6858000"/>
              <a:gd name="connsiteX50" fmla="*/ 629774 w 1508539"/>
              <a:gd name="connsiteY50" fmla="*/ 4946844 h 6858000"/>
              <a:gd name="connsiteX51" fmla="*/ 625630 w 1508539"/>
              <a:gd name="connsiteY51" fmla="*/ 4932692 h 6858000"/>
              <a:gd name="connsiteX52" fmla="*/ 641033 w 1508539"/>
              <a:gd name="connsiteY52" fmla="*/ 4858827 h 6858000"/>
              <a:gd name="connsiteX53" fmla="*/ 646936 w 1508539"/>
              <a:gd name="connsiteY53" fmla="*/ 4821170 h 6858000"/>
              <a:gd name="connsiteX54" fmla="*/ 651669 w 1508539"/>
              <a:gd name="connsiteY54" fmla="*/ 4780965 h 6858000"/>
              <a:gd name="connsiteX55" fmla="*/ 652962 w 1508539"/>
              <a:gd name="connsiteY55" fmla="*/ 4750867 h 6858000"/>
              <a:gd name="connsiteX56" fmla="*/ 650769 w 1508539"/>
              <a:gd name="connsiteY56" fmla="*/ 4690749 h 6858000"/>
              <a:gd name="connsiteX57" fmla="*/ 646249 w 1508539"/>
              <a:gd name="connsiteY57" fmla="*/ 4584173 h 6858000"/>
              <a:gd name="connsiteX58" fmla="*/ 641332 w 1508539"/>
              <a:gd name="connsiteY58" fmla="*/ 4444346 h 6858000"/>
              <a:gd name="connsiteX59" fmla="*/ 637897 w 1508539"/>
              <a:gd name="connsiteY59" fmla="*/ 4375228 h 6858000"/>
              <a:gd name="connsiteX60" fmla="*/ 618550 w 1508539"/>
              <a:gd name="connsiteY60" fmla="*/ 4214165 h 6858000"/>
              <a:gd name="connsiteX61" fmla="*/ 622623 w 1508539"/>
              <a:gd name="connsiteY61" fmla="*/ 4090296 h 6858000"/>
              <a:gd name="connsiteX62" fmla="*/ 607879 w 1508539"/>
              <a:gd name="connsiteY62" fmla="*/ 4033999 h 6858000"/>
              <a:gd name="connsiteX63" fmla="*/ 609028 w 1508539"/>
              <a:gd name="connsiteY63" fmla="*/ 4031933 h 6858000"/>
              <a:gd name="connsiteX64" fmla="*/ 607604 w 1508539"/>
              <a:gd name="connsiteY64" fmla="*/ 4013953 h 6858000"/>
              <a:gd name="connsiteX65" fmla="*/ 593899 w 1508539"/>
              <a:gd name="connsiteY65" fmla="*/ 3974753 h 6858000"/>
              <a:gd name="connsiteX66" fmla="*/ 595497 w 1508539"/>
              <a:gd name="connsiteY66" fmla="*/ 3969950 h 6858000"/>
              <a:gd name="connsiteX67" fmla="*/ 588919 w 1508539"/>
              <a:gd name="connsiteY67" fmla="*/ 3933779 h 6858000"/>
              <a:gd name="connsiteX68" fmla="*/ 590250 w 1508539"/>
              <a:gd name="connsiteY68" fmla="*/ 3933093 h 6858000"/>
              <a:gd name="connsiteX69" fmla="*/ 594604 w 1508539"/>
              <a:gd name="connsiteY69" fmla="*/ 3922082 h 6858000"/>
              <a:gd name="connsiteX70" fmla="*/ 599682 w 1508539"/>
              <a:gd name="connsiteY70" fmla="*/ 3901461 h 6858000"/>
              <a:gd name="connsiteX71" fmla="*/ 622276 w 1508539"/>
              <a:gd name="connsiteY71" fmla="*/ 3813873 h 6858000"/>
              <a:gd name="connsiteX72" fmla="*/ 621701 w 1508539"/>
              <a:gd name="connsiteY72" fmla="*/ 3806161 h 6858000"/>
              <a:gd name="connsiteX73" fmla="*/ 622008 w 1508539"/>
              <a:gd name="connsiteY73" fmla="*/ 3805957 h 6858000"/>
              <a:gd name="connsiteX74" fmla="*/ 622035 w 1508539"/>
              <a:gd name="connsiteY74" fmla="*/ 3797724 h 6858000"/>
              <a:gd name="connsiteX75" fmla="*/ 620650 w 1508539"/>
              <a:gd name="connsiteY75" fmla="*/ 3792098 h 6858000"/>
              <a:gd name="connsiteX76" fmla="*/ 619534 w 1508539"/>
              <a:gd name="connsiteY76" fmla="*/ 3777135 h 6858000"/>
              <a:gd name="connsiteX77" fmla="*/ 621267 w 1508539"/>
              <a:gd name="connsiteY77" fmla="*/ 3771656 h 6858000"/>
              <a:gd name="connsiteX78" fmla="*/ 625010 w 1508539"/>
              <a:gd name="connsiteY78" fmla="*/ 3769007 h 6858000"/>
              <a:gd name="connsiteX79" fmla="*/ 624476 w 1508539"/>
              <a:gd name="connsiteY79" fmla="*/ 3767709 h 6858000"/>
              <a:gd name="connsiteX80" fmla="*/ 633172 w 1508539"/>
              <a:gd name="connsiteY80" fmla="*/ 3738082 h 6858000"/>
              <a:gd name="connsiteX81" fmla="*/ 640518 w 1508539"/>
              <a:gd name="connsiteY81" fmla="*/ 3673397 h 6858000"/>
              <a:gd name="connsiteX82" fmla="*/ 639814 w 1508539"/>
              <a:gd name="connsiteY82" fmla="*/ 3637109 h 6858000"/>
              <a:gd name="connsiteX83" fmla="*/ 643257 w 1508539"/>
              <a:gd name="connsiteY83" fmla="*/ 3536883 h 6858000"/>
              <a:gd name="connsiteX84" fmla="*/ 650795 w 1508539"/>
              <a:gd name="connsiteY84" fmla="*/ 3435652 h 6858000"/>
              <a:gd name="connsiteX85" fmla="*/ 652466 w 1508539"/>
              <a:gd name="connsiteY85" fmla="*/ 3307769 h 6858000"/>
              <a:gd name="connsiteX86" fmla="*/ 670029 w 1508539"/>
              <a:gd name="connsiteY86" fmla="*/ 3250522 h 6858000"/>
              <a:gd name="connsiteX87" fmla="*/ 670454 w 1508539"/>
              <a:gd name="connsiteY87" fmla="*/ 3229163 h 6858000"/>
              <a:gd name="connsiteX88" fmla="*/ 672277 w 1508539"/>
              <a:gd name="connsiteY88" fmla="*/ 3217217 h 6858000"/>
              <a:gd name="connsiteX89" fmla="*/ 659112 w 1508539"/>
              <a:gd name="connsiteY89" fmla="*/ 3183755 h 6858000"/>
              <a:gd name="connsiteX90" fmla="*/ 659613 w 1508539"/>
              <a:gd name="connsiteY90" fmla="*/ 3178642 h 6858000"/>
              <a:gd name="connsiteX91" fmla="*/ 647213 w 1508539"/>
              <a:gd name="connsiteY91" fmla="*/ 3158586 h 6858000"/>
              <a:gd name="connsiteX92" fmla="*/ 632398 w 1508539"/>
              <a:gd name="connsiteY92" fmla="*/ 3129034 h 6858000"/>
              <a:gd name="connsiteX93" fmla="*/ 633063 w 1508539"/>
              <a:gd name="connsiteY93" fmla="*/ 3126682 h 6858000"/>
              <a:gd name="connsiteX94" fmla="*/ 623931 w 1508539"/>
              <a:gd name="connsiteY94" fmla="*/ 3114519 h 6858000"/>
              <a:gd name="connsiteX95" fmla="*/ 610540 w 1508539"/>
              <a:gd name="connsiteY95" fmla="*/ 3106272 h 6858000"/>
              <a:gd name="connsiteX96" fmla="*/ 583270 w 1508539"/>
              <a:gd name="connsiteY96" fmla="*/ 2958185 h 6858000"/>
              <a:gd name="connsiteX97" fmla="*/ 525884 w 1508539"/>
              <a:gd name="connsiteY97" fmla="*/ 2762989 h 6858000"/>
              <a:gd name="connsiteX98" fmla="*/ 474802 w 1508539"/>
              <a:gd name="connsiteY98" fmla="*/ 2554718 h 6858000"/>
              <a:gd name="connsiteX99" fmla="*/ 454896 w 1508539"/>
              <a:gd name="connsiteY99" fmla="*/ 2485734 h 6858000"/>
              <a:gd name="connsiteX100" fmla="*/ 445619 w 1508539"/>
              <a:gd name="connsiteY100" fmla="*/ 2447068 h 6858000"/>
              <a:gd name="connsiteX101" fmla="*/ 432580 w 1508539"/>
              <a:gd name="connsiteY101" fmla="*/ 2425819 h 6858000"/>
              <a:gd name="connsiteX102" fmla="*/ 438579 w 1508539"/>
              <a:gd name="connsiteY102" fmla="*/ 2402874 h 6858000"/>
              <a:gd name="connsiteX103" fmla="*/ 441191 w 1508539"/>
              <a:gd name="connsiteY103" fmla="*/ 2381443 h 6858000"/>
              <a:gd name="connsiteX104" fmla="*/ 417520 w 1508539"/>
              <a:gd name="connsiteY104" fmla="*/ 2261920 h 6858000"/>
              <a:gd name="connsiteX105" fmla="*/ 407407 w 1508539"/>
              <a:gd name="connsiteY105" fmla="*/ 2195378 h 6858000"/>
              <a:gd name="connsiteX106" fmla="*/ 391624 w 1508539"/>
              <a:gd name="connsiteY106" fmla="*/ 2155135 h 6858000"/>
              <a:gd name="connsiteX107" fmla="*/ 389082 w 1508539"/>
              <a:gd name="connsiteY107" fmla="*/ 2118008 h 6858000"/>
              <a:gd name="connsiteX108" fmla="*/ 390075 w 1508539"/>
              <a:gd name="connsiteY108" fmla="*/ 2050531 h 6858000"/>
              <a:gd name="connsiteX109" fmla="*/ 381881 w 1508539"/>
              <a:gd name="connsiteY109" fmla="*/ 1963269 h 6858000"/>
              <a:gd name="connsiteX110" fmla="*/ 363059 w 1508539"/>
              <a:gd name="connsiteY110" fmla="*/ 1906352 h 6858000"/>
              <a:gd name="connsiteX111" fmla="*/ 339616 w 1508539"/>
              <a:gd name="connsiteY111" fmla="*/ 1861531 h 6858000"/>
              <a:gd name="connsiteX112" fmla="*/ 293415 w 1508539"/>
              <a:gd name="connsiteY112" fmla="*/ 1732919 h 6858000"/>
              <a:gd name="connsiteX113" fmla="*/ 265726 w 1508539"/>
              <a:gd name="connsiteY113" fmla="*/ 1663540 h 6858000"/>
              <a:gd name="connsiteX114" fmla="*/ 264852 w 1508539"/>
              <a:gd name="connsiteY114" fmla="*/ 1615777 h 6858000"/>
              <a:gd name="connsiteX115" fmla="*/ 245647 w 1508539"/>
              <a:gd name="connsiteY115" fmla="*/ 1563678 h 6858000"/>
              <a:gd name="connsiteX116" fmla="*/ 258727 w 1508539"/>
              <a:gd name="connsiteY116" fmla="*/ 1519474 h 6858000"/>
              <a:gd name="connsiteX117" fmla="*/ 251469 w 1508539"/>
              <a:gd name="connsiteY117" fmla="*/ 1477995 h 6858000"/>
              <a:gd name="connsiteX118" fmla="*/ 237554 w 1508539"/>
              <a:gd name="connsiteY118" fmla="*/ 1373769 h 6858000"/>
              <a:gd name="connsiteX119" fmla="*/ 245861 w 1508539"/>
              <a:gd name="connsiteY119" fmla="*/ 1307086 h 6858000"/>
              <a:gd name="connsiteX120" fmla="*/ 247049 w 1508539"/>
              <a:gd name="connsiteY120" fmla="*/ 1189033 h 6858000"/>
              <a:gd name="connsiteX121" fmla="*/ 251734 w 1508539"/>
              <a:gd name="connsiteY121" fmla="*/ 1168288 h 6858000"/>
              <a:gd name="connsiteX122" fmla="*/ 244016 w 1508539"/>
              <a:gd name="connsiteY122" fmla="*/ 1142577 h 6858000"/>
              <a:gd name="connsiteX123" fmla="*/ 233322 w 1508539"/>
              <a:gd name="connsiteY123" fmla="*/ 1088484 h 6858000"/>
              <a:gd name="connsiteX124" fmla="*/ 222058 w 1508539"/>
              <a:gd name="connsiteY124" fmla="*/ 1016103 h 6858000"/>
              <a:gd name="connsiteX125" fmla="*/ 223514 w 1508539"/>
              <a:gd name="connsiteY125" fmla="*/ 932283 h 6858000"/>
              <a:gd name="connsiteX126" fmla="*/ 225750 w 1508539"/>
              <a:gd name="connsiteY126" fmla="*/ 915925 h 6858000"/>
              <a:gd name="connsiteX127" fmla="*/ 218379 w 1508539"/>
              <a:gd name="connsiteY127" fmla="*/ 896999 h 6858000"/>
              <a:gd name="connsiteX128" fmla="*/ 187787 w 1508539"/>
              <a:gd name="connsiteY128" fmla="*/ 821517 h 6858000"/>
              <a:gd name="connsiteX129" fmla="*/ 166737 w 1508539"/>
              <a:gd name="connsiteY129" fmla="*/ 751353 h 6858000"/>
              <a:gd name="connsiteX130" fmla="*/ 166295 w 1508539"/>
              <a:gd name="connsiteY130" fmla="*/ 721230 h 6858000"/>
              <a:gd name="connsiteX131" fmla="*/ 151966 w 1508539"/>
              <a:gd name="connsiteY131" fmla="*/ 681659 h 6858000"/>
              <a:gd name="connsiteX132" fmla="*/ 137385 w 1508539"/>
              <a:gd name="connsiteY132" fmla="*/ 635218 h 6858000"/>
              <a:gd name="connsiteX133" fmla="*/ 142396 w 1508539"/>
              <a:gd name="connsiteY133" fmla="*/ 613763 h 6858000"/>
              <a:gd name="connsiteX134" fmla="*/ 128338 w 1508539"/>
              <a:gd name="connsiteY134" fmla="*/ 598582 h 6858000"/>
              <a:gd name="connsiteX135" fmla="*/ 128019 w 1508539"/>
              <a:gd name="connsiteY135" fmla="*/ 576846 h 6858000"/>
              <a:gd name="connsiteX136" fmla="*/ 107645 w 1508539"/>
              <a:gd name="connsiteY136" fmla="*/ 530055 h 6858000"/>
              <a:gd name="connsiteX137" fmla="*/ 106893 w 1508539"/>
              <a:gd name="connsiteY137" fmla="*/ 465389 h 6858000"/>
              <a:gd name="connsiteX138" fmla="*/ 89816 w 1508539"/>
              <a:gd name="connsiteY138" fmla="*/ 424699 h 6858000"/>
              <a:gd name="connsiteX139" fmla="*/ 90191 w 1508539"/>
              <a:gd name="connsiteY139" fmla="*/ 404917 h 6858000"/>
              <a:gd name="connsiteX140" fmla="*/ 70148 w 1508539"/>
              <a:gd name="connsiteY140" fmla="*/ 367211 h 6858000"/>
              <a:gd name="connsiteX141" fmla="*/ 36452 w 1508539"/>
              <a:gd name="connsiteY141" fmla="*/ 268519 h 6858000"/>
              <a:gd name="connsiteX142" fmla="*/ 23935 w 1508539"/>
              <a:gd name="connsiteY142" fmla="*/ 160886 h 6858000"/>
              <a:gd name="connsiteX143" fmla="*/ 19312 w 1508539"/>
              <a:gd name="connsiteY143" fmla="*/ 47336 h 6858000"/>
              <a:gd name="connsiteX144" fmla="*/ 0 w 1508539"/>
              <a:gd name="connsiteY144"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379513 w 1508539"/>
              <a:gd name="connsiteY27" fmla="*/ 5765594 h 6858000"/>
              <a:gd name="connsiteX28" fmla="*/ 411349 w 1508539"/>
              <a:gd name="connsiteY28" fmla="*/ 5693685 h 6858000"/>
              <a:gd name="connsiteX29" fmla="*/ 431404 w 1508539"/>
              <a:gd name="connsiteY29" fmla="*/ 5665173 h 6858000"/>
              <a:gd name="connsiteX30" fmla="*/ 465121 w 1508539"/>
              <a:gd name="connsiteY30" fmla="*/ 5563435 h 6858000"/>
              <a:gd name="connsiteX31" fmla="*/ 494626 w 1508539"/>
              <a:gd name="connsiteY31" fmla="*/ 5476393 h 6858000"/>
              <a:gd name="connsiteX32" fmla="*/ 525819 w 1508539"/>
              <a:gd name="connsiteY32" fmla="*/ 5396260 h 6858000"/>
              <a:gd name="connsiteX33" fmla="*/ 541800 w 1508539"/>
              <a:gd name="connsiteY33" fmla="*/ 5330009 h 6858000"/>
              <a:gd name="connsiteX34" fmla="*/ 575293 w 1508539"/>
              <a:gd name="connsiteY34" fmla="*/ 5273739 h 6858000"/>
              <a:gd name="connsiteX35" fmla="*/ 584892 w 1508539"/>
              <a:gd name="connsiteY35" fmla="*/ 5241779 h 6858000"/>
              <a:gd name="connsiteX36" fmla="*/ 596118 w 1508539"/>
              <a:gd name="connsiteY36" fmla="*/ 5225268 h 6858000"/>
              <a:gd name="connsiteX37" fmla="*/ 597138 w 1508539"/>
              <a:gd name="connsiteY37" fmla="*/ 5217684 h 6858000"/>
              <a:gd name="connsiteX38" fmla="*/ 604479 w 1508539"/>
              <a:gd name="connsiteY38" fmla="*/ 5193377 h 6858000"/>
              <a:gd name="connsiteX39" fmla="*/ 607782 w 1508539"/>
              <a:gd name="connsiteY39" fmla="*/ 5179288 h 6858000"/>
              <a:gd name="connsiteX40" fmla="*/ 608766 w 1508539"/>
              <a:gd name="connsiteY40" fmla="*/ 5173621 h 6858000"/>
              <a:gd name="connsiteX41" fmla="*/ 604400 w 1508539"/>
              <a:gd name="connsiteY41" fmla="*/ 5159961 h 6858000"/>
              <a:gd name="connsiteX42" fmla="*/ 611077 w 1508539"/>
              <a:gd name="connsiteY42" fmla="*/ 5144295 h 6858000"/>
              <a:gd name="connsiteX43" fmla="*/ 608010 w 1508539"/>
              <a:gd name="connsiteY43" fmla="*/ 5125185 h 6858000"/>
              <a:gd name="connsiteX44" fmla="*/ 614840 w 1508539"/>
              <a:gd name="connsiteY44" fmla="*/ 5121884 h 6858000"/>
              <a:gd name="connsiteX45" fmla="*/ 621876 w 1508539"/>
              <a:gd name="connsiteY45" fmla="*/ 5067850 h 6858000"/>
              <a:gd name="connsiteX46" fmla="*/ 624607 w 1508539"/>
              <a:gd name="connsiteY46" fmla="*/ 5060861 h 6858000"/>
              <a:gd name="connsiteX47" fmla="*/ 621311 w 1508539"/>
              <a:gd name="connsiteY47" fmla="*/ 5034192 h 6858000"/>
              <a:gd name="connsiteX48" fmla="*/ 622865 w 1508539"/>
              <a:gd name="connsiteY48" fmla="*/ 4993030 h 6858000"/>
              <a:gd name="connsiteX49" fmla="*/ 629774 w 1508539"/>
              <a:gd name="connsiteY49" fmla="*/ 4946844 h 6858000"/>
              <a:gd name="connsiteX50" fmla="*/ 625630 w 1508539"/>
              <a:gd name="connsiteY50" fmla="*/ 4932692 h 6858000"/>
              <a:gd name="connsiteX51" fmla="*/ 641033 w 1508539"/>
              <a:gd name="connsiteY51" fmla="*/ 4858827 h 6858000"/>
              <a:gd name="connsiteX52" fmla="*/ 646936 w 1508539"/>
              <a:gd name="connsiteY52" fmla="*/ 4821170 h 6858000"/>
              <a:gd name="connsiteX53" fmla="*/ 651669 w 1508539"/>
              <a:gd name="connsiteY53" fmla="*/ 4780965 h 6858000"/>
              <a:gd name="connsiteX54" fmla="*/ 652962 w 1508539"/>
              <a:gd name="connsiteY54" fmla="*/ 4750867 h 6858000"/>
              <a:gd name="connsiteX55" fmla="*/ 650769 w 1508539"/>
              <a:gd name="connsiteY55" fmla="*/ 4690749 h 6858000"/>
              <a:gd name="connsiteX56" fmla="*/ 646249 w 1508539"/>
              <a:gd name="connsiteY56" fmla="*/ 4584173 h 6858000"/>
              <a:gd name="connsiteX57" fmla="*/ 641332 w 1508539"/>
              <a:gd name="connsiteY57" fmla="*/ 4444346 h 6858000"/>
              <a:gd name="connsiteX58" fmla="*/ 637897 w 1508539"/>
              <a:gd name="connsiteY58" fmla="*/ 4375228 h 6858000"/>
              <a:gd name="connsiteX59" fmla="*/ 618550 w 1508539"/>
              <a:gd name="connsiteY59" fmla="*/ 4214165 h 6858000"/>
              <a:gd name="connsiteX60" fmla="*/ 622623 w 1508539"/>
              <a:gd name="connsiteY60" fmla="*/ 4090296 h 6858000"/>
              <a:gd name="connsiteX61" fmla="*/ 607879 w 1508539"/>
              <a:gd name="connsiteY61" fmla="*/ 4033999 h 6858000"/>
              <a:gd name="connsiteX62" fmla="*/ 609028 w 1508539"/>
              <a:gd name="connsiteY62" fmla="*/ 4031933 h 6858000"/>
              <a:gd name="connsiteX63" fmla="*/ 607604 w 1508539"/>
              <a:gd name="connsiteY63" fmla="*/ 4013953 h 6858000"/>
              <a:gd name="connsiteX64" fmla="*/ 593899 w 1508539"/>
              <a:gd name="connsiteY64" fmla="*/ 3974753 h 6858000"/>
              <a:gd name="connsiteX65" fmla="*/ 595497 w 1508539"/>
              <a:gd name="connsiteY65" fmla="*/ 3969950 h 6858000"/>
              <a:gd name="connsiteX66" fmla="*/ 588919 w 1508539"/>
              <a:gd name="connsiteY66" fmla="*/ 3933779 h 6858000"/>
              <a:gd name="connsiteX67" fmla="*/ 590250 w 1508539"/>
              <a:gd name="connsiteY67" fmla="*/ 3933093 h 6858000"/>
              <a:gd name="connsiteX68" fmla="*/ 594604 w 1508539"/>
              <a:gd name="connsiteY68" fmla="*/ 3922082 h 6858000"/>
              <a:gd name="connsiteX69" fmla="*/ 599682 w 1508539"/>
              <a:gd name="connsiteY69" fmla="*/ 3901461 h 6858000"/>
              <a:gd name="connsiteX70" fmla="*/ 622276 w 1508539"/>
              <a:gd name="connsiteY70" fmla="*/ 3813873 h 6858000"/>
              <a:gd name="connsiteX71" fmla="*/ 621701 w 1508539"/>
              <a:gd name="connsiteY71" fmla="*/ 3806161 h 6858000"/>
              <a:gd name="connsiteX72" fmla="*/ 622008 w 1508539"/>
              <a:gd name="connsiteY72" fmla="*/ 3805957 h 6858000"/>
              <a:gd name="connsiteX73" fmla="*/ 622035 w 1508539"/>
              <a:gd name="connsiteY73" fmla="*/ 3797724 h 6858000"/>
              <a:gd name="connsiteX74" fmla="*/ 620650 w 1508539"/>
              <a:gd name="connsiteY74" fmla="*/ 3792098 h 6858000"/>
              <a:gd name="connsiteX75" fmla="*/ 619534 w 1508539"/>
              <a:gd name="connsiteY75" fmla="*/ 3777135 h 6858000"/>
              <a:gd name="connsiteX76" fmla="*/ 621267 w 1508539"/>
              <a:gd name="connsiteY76" fmla="*/ 3771656 h 6858000"/>
              <a:gd name="connsiteX77" fmla="*/ 625010 w 1508539"/>
              <a:gd name="connsiteY77" fmla="*/ 3769007 h 6858000"/>
              <a:gd name="connsiteX78" fmla="*/ 624476 w 1508539"/>
              <a:gd name="connsiteY78" fmla="*/ 3767709 h 6858000"/>
              <a:gd name="connsiteX79" fmla="*/ 633172 w 1508539"/>
              <a:gd name="connsiteY79" fmla="*/ 3738082 h 6858000"/>
              <a:gd name="connsiteX80" fmla="*/ 640518 w 1508539"/>
              <a:gd name="connsiteY80" fmla="*/ 3673397 h 6858000"/>
              <a:gd name="connsiteX81" fmla="*/ 639814 w 1508539"/>
              <a:gd name="connsiteY81" fmla="*/ 3637109 h 6858000"/>
              <a:gd name="connsiteX82" fmla="*/ 643257 w 1508539"/>
              <a:gd name="connsiteY82" fmla="*/ 3536883 h 6858000"/>
              <a:gd name="connsiteX83" fmla="*/ 650795 w 1508539"/>
              <a:gd name="connsiteY83" fmla="*/ 3435652 h 6858000"/>
              <a:gd name="connsiteX84" fmla="*/ 652466 w 1508539"/>
              <a:gd name="connsiteY84" fmla="*/ 3307769 h 6858000"/>
              <a:gd name="connsiteX85" fmla="*/ 670029 w 1508539"/>
              <a:gd name="connsiteY85" fmla="*/ 3250522 h 6858000"/>
              <a:gd name="connsiteX86" fmla="*/ 670454 w 1508539"/>
              <a:gd name="connsiteY86" fmla="*/ 3229163 h 6858000"/>
              <a:gd name="connsiteX87" fmla="*/ 672277 w 1508539"/>
              <a:gd name="connsiteY87" fmla="*/ 3217217 h 6858000"/>
              <a:gd name="connsiteX88" fmla="*/ 659112 w 1508539"/>
              <a:gd name="connsiteY88" fmla="*/ 3183755 h 6858000"/>
              <a:gd name="connsiteX89" fmla="*/ 659613 w 1508539"/>
              <a:gd name="connsiteY89" fmla="*/ 3178642 h 6858000"/>
              <a:gd name="connsiteX90" fmla="*/ 647213 w 1508539"/>
              <a:gd name="connsiteY90" fmla="*/ 3158586 h 6858000"/>
              <a:gd name="connsiteX91" fmla="*/ 632398 w 1508539"/>
              <a:gd name="connsiteY91" fmla="*/ 3129034 h 6858000"/>
              <a:gd name="connsiteX92" fmla="*/ 633063 w 1508539"/>
              <a:gd name="connsiteY92" fmla="*/ 3126682 h 6858000"/>
              <a:gd name="connsiteX93" fmla="*/ 623931 w 1508539"/>
              <a:gd name="connsiteY93" fmla="*/ 3114519 h 6858000"/>
              <a:gd name="connsiteX94" fmla="*/ 610540 w 1508539"/>
              <a:gd name="connsiteY94" fmla="*/ 3106272 h 6858000"/>
              <a:gd name="connsiteX95" fmla="*/ 583270 w 1508539"/>
              <a:gd name="connsiteY95" fmla="*/ 2958185 h 6858000"/>
              <a:gd name="connsiteX96" fmla="*/ 525884 w 1508539"/>
              <a:gd name="connsiteY96" fmla="*/ 2762989 h 6858000"/>
              <a:gd name="connsiteX97" fmla="*/ 474802 w 1508539"/>
              <a:gd name="connsiteY97" fmla="*/ 2554718 h 6858000"/>
              <a:gd name="connsiteX98" fmla="*/ 454896 w 1508539"/>
              <a:gd name="connsiteY98" fmla="*/ 2485734 h 6858000"/>
              <a:gd name="connsiteX99" fmla="*/ 445619 w 1508539"/>
              <a:gd name="connsiteY99" fmla="*/ 2447068 h 6858000"/>
              <a:gd name="connsiteX100" fmla="*/ 432580 w 1508539"/>
              <a:gd name="connsiteY100" fmla="*/ 2425819 h 6858000"/>
              <a:gd name="connsiteX101" fmla="*/ 438579 w 1508539"/>
              <a:gd name="connsiteY101" fmla="*/ 2402874 h 6858000"/>
              <a:gd name="connsiteX102" fmla="*/ 441191 w 1508539"/>
              <a:gd name="connsiteY102" fmla="*/ 2381443 h 6858000"/>
              <a:gd name="connsiteX103" fmla="*/ 417520 w 1508539"/>
              <a:gd name="connsiteY103" fmla="*/ 2261920 h 6858000"/>
              <a:gd name="connsiteX104" fmla="*/ 407407 w 1508539"/>
              <a:gd name="connsiteY104" fmla="*/ 2195378 h 6858000"/>
              <a:gd name="connsiteX105" fmla="*/ 391624 w 1508539"/>
              <a:gd name="connsiteY105" fmla="*/ 2155135 h 6858000"/>
              <a:gd name="connsiteX106" fmla="*/ 389082 w 1508539"/>
              <a:gd name="connsiteY106" fmla="*/ 2118008 h 6858000"/>
              <a:gd name="connsiteX107" fmla="*/ 390075 w 1508539"/>
              <a:gd name="connsiteY107" fmla="*/ 2050531 h 6858000"/>
              <a:gd name="connsiteX108" fmla="*/ 381881 w 1508539"/>
              <a:gd name="connsiteY108" fmla="*/ 1963269 h 6858000"/>
              <a:gd name="connsiteX109" fmla="*/ 363059 w 1508539"/>
              <a:gd name="connsiteY109" fmla="*/ 1906352 h 6858000"/>
              <a:gd name="connsiteX110" fmla="*/ 339616 w 1508539"/>
              <a:gd name="connsiteY110" fmla="*/ 1861531 h 6858000"/>
              <a:gd name="connsiteX111" fmla="*/ 293415 w 1508539"/>
              <a:gd name="connsiteY111" fmla="*/ 1732919 h 6858000"/>
              <a:gd name="connsiteX112" fmla="*/ 265726 w 1508539"/>
              <a:gd name="connsiteY112" fmla="*/ 1663540 h 6858000"/>
              <a:gd name="connsiteX113" fmla="*/ 264852 w 1508539"/>
              <a:gd name="connsiteY113" fmla="*/ 1615777 h 6858000"/>
              <a:gd name="connsiteX114" fmla="*/ 245647 w 1508539"/>
              <a:gd name="connsiteY114" fmla="*/ 1563678 h 6858000"/>
              <a:gd name="connsiteX115" fmla="*/ 258727 w 1508539"/>
              <a:gd name="connsiteY115" fmla="*/ 1519474 h 6858000"/>
              <a:gd name="connsiteX116" fmla="*/ 251469 w 1508539"/>
              <a:gd name="connsiteY116" fmla="*/ 1477995 h 6858000"/>
              <a:gd name="connsiteX117" fmla="*/ 237554 w 1508539"/>
              <a:gd name="connsiteY117" fmla="*/ 1373769 h 6858000"/>
              <a:gd name="connsiteX118" fmla="*/ 245861 w 1508539"/>
              <a:gd name="connsiteY118" fmla="*/ 1307086 h 6858000"/>
              <a:gd name="connsiteX119" fmla="*/ 247049 w 1508539"/>
              <a:gd name="connsiteY119" fmla="*/ 1189033 h 6858000"/>
              <a:gd name="connsiteX120" fmla="*/ 251734 w 1508539"/>
              <a:gd name="connsiteY120" fmla="*/ 1168288 h 6858000"/>
              <a:gd name="connsiteX121" fmla="*/ 244016 w 1508539"/>
              <a:gd name="connsiteY121" fmla="*/ 1142577 h 6858000"/>
              <a:gd name="connsiteX122" fmla="*/ 233322 w 1508539"/>
              <a:gd name="connsiteY122" fmla="*/ 1088484 h 6858000"/>
              <a:gd name="connsiteX123" fmla="*/ 222058 w 1508539"/>
              <a:gd name="connsiteY123" fmla="*/ 1016103 h 6858000"/>
              <a:gd name="connsiteX124" fmla="*/ 223514 w 1508539"/>
              <a:gd name="connsiteY124" fmla="*/ 932283 h 6858000"/>
              <a:gd name="connsiteX125" fmla="*/ 225750 w 1508539"/>
              <a:gd name="connsiteY125" fmla="*/ 915925 h 6858000"/>
              <a:gd name="connsiteX126" fmla="*/ 218379 w 1508539"/>
              <a:gd name="connsiteY126" fmla="*/ 896999 h 6858000"/>
              <a:gd name="connsiteX127" fmla="*/ 187787 w 1508539"/>
              <a:gd name="connsiteY127" fmla="*/ 821517 h 6858000"/>
              <a:gd name="connsiteX128" fmla="*/ 166737 w 1508539"/>
              <a:gd name="connsiteY128" fmla="*/ 751353 h 6858000"/>
              <a:gd name="connsiteX129" fmla="*/ 166295 w 1508539"/>
              <a:gd name="connsiteY129" fmla="*/ 721230 h 6858000"/>
              <a:gd name="connsiteX130" fmla="*/ 151966 w 1508539"/>
              <a:gd name="connsiteY130" fmla="*/ 681659 h 6858000"/>
              <a:gd name="connsiteX131" fmla="*/ 137385 w 1508539"/>
              <a:gd name="connsiteY131" fmla="*/ 635218 h 6858000"/>
              <a:gd name="connsiteX132" fmla="*/ 142396 w 1508539"/>
              <a:gd name="connsiteY132" fmla="*/ 613763 h 6858000"/>
              <a:gd name="connsiteX133" fmla="*/ 128338 w 1508539"/>
              <a:gd name="connsiteY133" fmla="*/ 598582 h 6858000"/>
              <a:gd name="connsiteX134" fmla="*/ 128019 w 1508539"/>
              <a:gd name="connsiteY134" fmla="*/ 576846 h 6858000"/>
              <a:gd name="connsiteX135" fmla="*/ 107645 w 1508539"/>
              <a:gd name="connsiteY135" fmla="*/ 530055 h 6858000"/>
              <a:gd name="connsiteX136" fmla="*/ 106893 w 1508539"/>
              <a:gd name="connsiteY136" fmla="*/ 465389 h 6858000"/>
              <a:gd name="connsiteX137" fmla="*/ 89816 w 1508539"/>
              <a:gd name="connsiteY137" fmla="*/ 424699 h 6858000"/>
              <a:gd name="connsiteX138" fmla="*/ 90191 w 1508539"/>
              <a:gd name="connsiteY138" fmla="*/ 404917 h 6858000"/>
              <a:gd name="connsiteX139" fmla="*/ 70148 w 1508539"/>
              <a:gd name="connsiteY139" fmla="*/ 367211 h 6858000"/>
              <a:gd name="connsiteX140" fmla="*/ 36452 w 1508539"/>
              <a:gd name="connsiteY140" fmla="*/ 268519 h 6858000"/>
              <a:gd name="connsiteX141" fmla="*/ 23935 w 1508539"/>
              <a:gd name="connsiteY141" fmla="*/ 160886 h 6858000"/>
              <a:gd name="connsiteX142" fmla="*/ 19312 w 1508539"/>
              <a:gd name="connsiteY142" fmla="*/ 47336 h 6858000"/>
              <a:gd name="connsiteX143" fmla="*/ 0 w 1508539"/>
              <a:gd name="connsiteY143"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90557 w 1508539"/>
              <a:gd name="connsiteY23" fmla="*/ 6153037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167342 w 1508539"/>
              <a:gd name="connsiteY10" fmla="*/ 6560598 h 6858000"/>
              <a:gd name="connsiteX11" fmla="*/ 201349 w 1508539"/>
              <a:gd name="connsiteY11" fmla="*/ 6530567 h 6858000"/>
              <a:gd name="connsiteX12" fmla="*/ 215389 w 1508539"/>
              <a:gd name="connsiteY12" fmla="*/ 6478062 h 6858000"/>
              <a:gd name="connsiteX13" fmla="*/ 226078 w 1508539"/>
              <a:gd name="connsiteY13" fmla="*/ 6460325 h 6858000"/>
              <a:gd name="connsiteX14" fmla="*/ 233311 w 1508539"/>
              <a:gd name="connsiteY14" fmla="*/ 6451488 h 6858000"/>
              <a:gd name="connsiteX15" fmla="*/ 234746 w 1508539"/>
              <a:gd name="connsiteY15" fmla="*/ 6451348 h 6858000"/>
              <a:gd name="connsiteX16" fmla="*/ 239104 w 1508539"/>
              <a:gd name="connsiteY16" fmla="*/ 6414240 h 6858000"/>
              <a:gd name="connsiteX17" fmla="*/ 241880 w 1508539"/>
              <a:gd name="connsiteY17" fmla="*/ 6384857 h 6858000"/>
              <a:gd name="connsiteX18" fmla="*/ 240591 w 1508539"/>
              <a:gd name="connsiteY18" fmla="*/ 6367510 h 6858000"/>
              <a:gd name="connsiteX19" fmla="*/ 244471 w 1508539"/>
              <a:gd name="connsiteY19" fmla="*/ 6349778 h 6858000"/>
              <a:gd name="connsiteX20" fmla="*/ 246136 w 1508539"/>
              <a:gd name="connsiteY20" fmla="*/ 6348250 h 6858000"/>
              <a:gd name="connsiteX21" fmla="*/ 262170 w 1508539"/>
              <a:gd name="connsiteY21" fmla="*/ 6281972 h 6858000"/>
              <a:gd name="connsiteX22" fmla="*/ 290557 w 1508539"/>
              <a:gd name="connsiteY22" fmla="*/ 6153037 h 6858000"/>
              <a:gd name="connsiteX23" fmla="*/ 314428 w 1508539"/>
              <a:gd name="connsiteY23" fmla="*/ 6113913 h 6858000"/>
              <a:gd name="connsiteX24" fmla="*/ 318721 w 1508539"/>
              <a:gd name="connsiteY24" fmla="*/ 6028119 h 6858000"/>
              <a:gd name="connsiteX25" fmla="*/ 363126 w 1508539"/>
              <a:gd name="connsiteY25" fmla="*/ 5934687 h 6858000"/>
              <a:gd name="connsiteX26" fmla="*/ 408411 w 1508539"/>
              <a:gd name="connsiteY26" fmla="*/ 5704905 h 6858000"/>
              <a:gd name="connsiteX27" fmla="*/ 431404 w 1508539"/>
              <a:gd name="connsiteY27" fmla="*/ 5665173 h 6858000"/>
              <a:gd name="connsiteX28" fmla="*/ 465121 w 1508539"/>
              <a:gd name="connsiteY28" fmla="*/ 5563435 h 6858000"/>
              <a:gd name="connsiteX29" fmla="*/ 494626 w 1508539"/>
              <a:gd name="connsiteY29" fmla="*/ 5476393 h 6858000"/>
              <a:gd name="connsiteX30" fmla="*/ 525819 w 1508539"/>
              <a:gd name="connsiteY30" fmla="*/ 5396260 h 6858000"/>
              <a:gd name="connsiteX31" fmla="*/ 541800 w 1508539"/>
              <a:gd name="connsiteY31" fmla="*/ 5330009 h 6858000"/>
              <a:gd name="connsiteX32" fmla="*/ 575293 w 1508539"/>
              <a:gd name="connsiteY32" fmla="*/ 5273739 h 6858000"/>
              <a:gd name="connsiteX33" fmla="*/ 584892 w 1508539"/>
              <a:gd name="connsiteY33" fmla="*/ 5241779 h 6858000"/>
              <a:gd name="connsiteX34" fmla="*/ 596118 w 1508539"/>
              <a:gd name="connsiteY34" fmla="*/ 5225268 h 6858000"/>
              <a:gd name="connsiteX35" fmla="*/ 597138 w 1508539"/>
              <a:gd name="connsiteY35" fmla="*/ 5217684 h 6858000"/>
              <a:gd name="connsiteX36" fmla="*/ 604479 w 1508539"/>
              <a:gd name="connsiteY36" fmla="*/ 5193377 h 6858000"/>
              <a:gd name="connsiteX37" fmla="*/ 607782 w 1508539"/>
              <a:gd name="connsiteY37" fmla="*/ 5179288 h 6858000"/>
              <a:gd name="connsiteX38" fmla="*/ 608766 w 1508539"/>
              <a:gd name="connsiteY38" fmla="*/ 5173621 h 6858000"/>
              <a:gd name="connsiteX39" fmla="*/ 604400 w 1508539"/>
              <a:gd name="connsiteY39" fmla="*/ 5159961 h 6858000"/>
              <a:gd name="connsiteX40" fmla="*/ 611077 w 1508539"/>
              <a:gd name="connsiteY40" fmla="*/ 5144295 h 6858000"/>
              <a:gd name="connsiteX41" fmla="*/ 608010 w 1508539"/>
              <a:gd name="connsiteY41" fmla="*/ 5125185 h 6858000"/>
              <a:gd name="connsiteX42" fmla="*/ 614840 w 1508539"/>
              <a:gd name="connsiteY42" fmla="*/ 5121884 h 6858000"/>
              <a:gd name="connsiteX43" fmla="*/ 621876 w 1508539"/>
              <a:gd name="connsiteY43" fmla="*/ 5067850 h 6858000"/>
              <a:gd name="connsiteX44" fmla="*/ 624607 w 1508539"/>
              <a:gd name="connsiteY44" fmla="*/ 5060861 h 6858000"/>
              <a:gd name="connsiteX45" fmla="*/ 621311 w 1508539"/>
              <a:gd name="connsiteY45" fmla="*/ 5034192 h 6858000"/>
              <a:gd name="connsiteX46" fmla="*/ 622865 w 1508539"/>
              <a:gd name="connsiteY46" fmla="*/ 4993030 h 6858000"/>
              <a:gd name="connsiteX47" fmla="*/ 629774 w 1508539"/>
              <a:gd name="connsiteY47" fmla="*/ 4946844 h 6858000"/>
              <a:gd name="connsiteX48" fmla="*/ 625630 w 1508539"/>
              <a:gd name="connsiteY48" fmla="*/ 4932692 h 6858000"/>
              <a:gd name="connsiteX49" fmla="*/ 641033 w 1508539"/>
              <a:gd name="connsiteY49" fmla="*/ 4858827 h 6858000"/>
              <a:gd name="connsiteX50" fmla="*/ 646936 w 1508539"/>
              <a:gd name="connsiteY50" fmla="*/ 4821170 h 6858000"/>
              <a:gd name="connsiteX51" fmla="*/ 651669 w 1508539"/>
              <a:gd name="connsiteY51" fmla="*/ 4780965 h 6858000"/>
              <a:gd name="connsiteX52" fmla="*/ 652962 w 1508539"/>
              <a:gd name="connsiteY52" fmla="*/ 4750867 h 6858000"/>
              <a:gd name="connsiteX53" fmla="*/ 650769 w 1508539"/>
              <a:gd name="connsiteY53" fmla="*/ 4690749 h 6858000"/>
              <a:gd name="connsiteX54" fmla="*/ 646249 w 1508539"/>
              <a:gd name="connsiteY54" fmla="*/ 4584173 h 6858000"/>
              <a:gd name="connsiteX55" fmla="*/ 641332 w 1508539"/>
              <a:gd name="connsiteY55" fmla="*/ 4444346 h 6858000"/>
              <a:gd name="connsiteX56" fmla="*/ 637897 w 1508539"/>
              <a:gd name="connsiteY56" fmla="*/ 4375228 h 6858000"/>
              <a:gd name="connsiteX57" fmla="*/ 618550 w 1508539"/>
              <a:gd name="connsiteY57" fmla="*/ 4214165 h 6858000"/>
              <a:gd name="connsiteX58" fmla="*/ 622623 w 1508539"/>
              <a:gd name="connsiteY58" fmla="*/ 4090296 h 6858000"/>
              <a:gd name="connsiteX59" fmla="*/ 607879 w 1508539"/>
              <a:gd name="connsiteY59" fmla="*/ 4033999 h 6858000"/>
              <a:gd name="connsiteX60" fmla="*/ 609028 w 1508539"/>
              <a:gd name="connsiteY60" fmla="*/ 4031933 h 6858000"/>
              <a:gd name="connsiteX61" fmla="*/ 607604 w 1508539"/>
              <a:gd name="connsiteY61" fmla="*/ 4013953 h 6858000"/>
              <a:gd name="connsiteX62" fmla="*/ 593899 w 1508539"/>
              <a:gd name="connsiteY62" fmla="*/ 3974753 h 6858000"/>
              <a:gd name="connsiteX63" fmla="*/ 595497 w 1508539"/>
              <a:gd name="connsiteY63" fmla="*/ 3969950 h 6858000"/>
              <a:gd name="connsiteX64" fmla="*/ 588919 w 1508539"/>
              <a:gd name="connsiteY64" fmla="*/ 3933779 h 6858000"/>
              <a:gd name="connsiteX65" fmla="*/ 590250 w 1508539"/>
              <a:gd name="connsiteY65" fmla="*/ 3933093 h 6858000"/>
              <a:gd name="connsiteX66" fmla="*/ 594604 w 1508539"/>
              <a:gd name="connsiteY66" fmla="*/ 3922082 h 6858000"/>
              <a:gd name="connsiteX67" fmla="*/ 599682 w 1508539"/>
              <a:gd name="connsiteY67" fmla="*/ 3901461 h 6858000"/>
              <a:gd name="connsiteX68" fmla="*/ 622276 w 1508539"/>
              <a:gd name="connsiteY68" fmla="*/ 3813873 h 6858000"/>
              <a:gd name="connsiteX69" fmla="*/ 621701 w 1508539"/>
              <a:gd name="connsiteY69" fmla="*/ 3806161 h 6858000"/>
              <a:gd name="connsiteX70" fmla="*/ 622008 w 1508539"/>
              <a:gd name="connsiteY70" fmla="*/ 3805957 h 6858000"/>
              <a:gd name="connsiteX71" fmla="*/ 622035 w 1508539"/>
              <a:gd name="connsiteY71" fmla="*/ 3797724 h 6858000"/>
              <a:gd name="connsiteX72" fmla="*/ 620650 w 1508539"/>
              <a:gd name="connsiteY72" fmla="*/ 3792098 h 6858000"/>
              <a:gd name="connsiteX73" fmla="*/ 619534 w 1508539"/>
              <a:gd name="connsiteY73" fmla="*/ 3777135 h 6858000"/>
              <a:gd name="connsiteX74" fmla="*/ 621267 w 1508539"/>
              <a:gd name="connsiteY74" fmla="*/ 3771656 h 6858000"/>
              <a:gd name="connsiteX75" fmla="*/ 625010 w 1508539"/>
              <a:gd name="connsiteY75" fmla="*/ 3769007 h 6858000"/>
              <a:gd name="connsiteX76" fmla="*/ 624476 w 1508539"/>
              <a:gd name="connsiteY76" fmla="*/ 3767709 h 6858000"/>
              <a:gd name="connsiteX77" fmla="*/ 633172 w 1508539"/>
              <a:gd name="connsiteY77" fmla="*/ 3738082 h 6858000"/>
              <a:gd name="connsiteX78" fmla="*/ 640518 w 1508539"/>
              <a:gd name="connsiteY78" fmla="*/ 3673397 h 6858000"/>
              <a:gd name="connsiteX79" fmla="*/ 639814 w 1508539"/>
              <a:gd name="connsiteY79" fmla="*/ 3637109 h 6858000"/>
              <a:gd name="connsiteX80" fmla="*/ 643257 w 1508539"/>
              <a:gd name="connsiteY80" fmla="*/ 3536883 h 6858000"/>
              <a:gd name="connsiteX81" fmla="*/ 650795 w 1508539"/>
              <a:gd name="connsiteY81" fmla="*/ 3435652 h 6858000"/>
              <a:gd name="connsiteX82" fmla="*/ 652466 w 1508539"/>
              <a:gd name="connsiteY82" fmla="*/ 3307769 h 6858000"/>
              <a:gd name="connsiteX83" fmla="*/ 670029 w 1508539"/>
              <a:gd name="connsiteY83" fmla="*/ 3250522 h 6858000"/>
              <a:gd name="connsiteX84" fmla="*/ 670454 w 1508539"/>
              <a:gd name="connsiteY84" fmla="*/ 3229163 h 6858000"/>
              <a:gd name="connsiteX85" fmla="*/ 672277 w 1508539"/>
              <a:gd name="connsiteY85" fmla="*/ 3217217 h 6858000"/>
              <a:gd name="connsiteX86" fmla="*/ 659112 w 1508539"/>
              <a:gd name="connsiteY86" fmla="*/ 3183755 h 6858000"/>
              <a:gd name="connsiteX87" fmla="*/ 659613 w 1508539"/>
              <a:gd name="connsiteY87" fmla="*/ 3178642 h 6858000"/>
              <a:gd name="connsiteX88" fmla="*/ 647213 w 1508539"/>
              <a:gd name="connsiteY88" fmla="*/ 3158586 h 6858000"/>
              <a:gd name="connsiteX89" fmla="*/ 632398 w 1508539"/>
              <a:gd name="connsiteY89" fmla="*/ 3129034 h 6858000"/>
              <a:gd name="connsiteX90" fmla="*/ 633063 w 1508539"/>
              <a:gd name="connsiteY90" fmla="*/ 3126682 h 6858000"/>
              <a:gd name="connsiteX91" fmla="*/ 623931 w 1508539"/>
              <a:gd name="connsiteY91" fmla="*/ 3114519 h 6858000"/>
              <a:gd name="connsiteX92" fmla="*/ 610540 w 1508539"/>
              <a:gd name="connsiteY92" fmla="*/ 3106272 h 6858000"/>
              <a:gd name="connsiteX93" fmla="*/ 583270 w 1508539"/>
              <a:gd name="connsiteY93" fmla="*/ 2958185 h 6858000"/>
              <a:gd name="connsiteX94" fmla="*/ 525884 w 1508539"/>
              <a:gd name="connsiteY94" fmla="*/ 2762989 h 6858000"/>
              <a:gd name="connsiteX95" fmla="*/ 474802 w 1508539"/>
              <a:gd name="connsiteY95" fmla="*/ 2554718 h 6858000"/>
              <a:gd name="connsiteX96" fmla="*/ 454896 w 1508539"/>
              <a:gd name="connsiteY96" fmla="*/ 2485734 h 6858000"/>
              <a:gd name="connsiteX97" fmla="*/ 445619 w 1508539"/>
              <a:gd name="connsiteY97" fmla="*/ 2447068 h 6858000"/>
              <a:gd name="connsiteX98" fmla="*/ 432580 w 1508539"/>
              <a:gd name="connsiteY98" fmla="*/ 2425819 h 6858000"/>
              <a:gd name="connsiteX99" fmla="*/ 438579 w 1508539"/>
              <a:gd name="connsiteY99" fmla="*/ 2402874 h 6858000"/>
              <a:gd name="connsiteX100" fmla="*/ 441191 w 1508539"/>
              <a:gd name="connsiteY100" fmla="*/ 2381443 h 6858000"/>
              <a:gd name="connsiteX101" fmla="*/ 417520 w 1508539"/>
              <a:gd name="connsiteY101" fmla="*/ 2261920 h 6858000"/>
              <a:gd name="connsiteX102" fmla="*/ 407407 w 1508539"/>
              <a:gd name="connsiteY102" fmla="*/ 2195378 h 6858000"/>
              <a:gd name="connsiteX103" fmla="*/ 391624 w 1508539"/>
              <a:gd name="connsiteY103" fmla="*/ 2155135 h 6858000"/>
              <a:gd name="connsiteX104" fmla="*/ 389082 w 1508539"/>
              <a:gd name="connsiteY104" fmla="*/ 2118008 h 6858000"/>
              <a:gd name="connsiteX105" fmla="*/ 390075 w 1508539"/>
              <a:gd name="connsiteY105" fmla="*/ 2050531 h 6858000"/>
              <a:gd name="connsiteX106" fmla="*/ 381881 w 1508539"/>
              <a:gd name="connsiteY106" fmla="*/ 1963269 h 6858000"/>
              <a:gd name="connsiteX107" fmla="*/ 363059 w 1508539"/>
              <a:gd name="connsiteY107" fmla="*/ 1906352 h 6858000"/>
              <a:gd name="connsiteX108" fmla="*/ 339616 w 1508539"/>
              <a:gd name="connsiteY108" fmla="*/ 1861531 h 6858000"/>
              <a:gd name="connsiteX109" fmla="*/ 293415 w 1508539"/>
              <a:gd name="connsiteY109" fmla="*/ 1732919 h 6858000"/>
              <a:gd name="connsiteX110" fmla="*/ 265726 w 1508539"/>
              <a:gd name="connsiteY110" fmla="*/ 1663540 h 6858000"/>
              <a:gd name="connsiteX111" fmla="*/ 264852 w 1508539"/>
              <a:gd name="connsiteY111" fmla="*/ 1615777 h 6858000"/>
              <a:gd name="connsiteX112" fmla="*/ 245647 w 1508539"/>
              <a:gd name="connsiteY112" fmla="*/ 1563678 h 6858000"/>
              <a:gd name="connsiteX113" fmla="*/ 258727 w 1508539"/>
              <a:gd name="connsiteY113" fmla="*/ 1519474 h 6858000"/>
              <a:gd name="connsiteX114" fmla="*/ 251469 w 1508539"/>
              <a:gd name="connsiteY114" fmla="*/ 1477995 h 6858000"/>
              <a:gd name="connsiteX115" fmla="*/ 237554 w 1508539"/>
              <a:gd name="connsiteY115" fmla="*/ 1373769 h 6858000"/>
              <a:gd name="connsiteX116" fmla="*/ 245861 w 1508539"/>
              <a:gd name="connsiteY116" fmla="*/ 1307086 h 6858000"/>
              <a:gd name="connsiteX117" fmla="*/ 247049 w 1508539"/>
              <a:gd name="connsiteY117" fmla="*/ 1189033 h 6858000"/>
              <a:gd name="connsiteX118" fmla="*/ 251734 w 1508539"/>
              <a:gd name="connsiteY118" fmla="*/ 1168288 h 6858000"/>
              <a:gd name="connsiteX119" fmla="*/ 244016 w 1508539"/>
              <a:gd name="connsiteY119" fmla="*/ 1142577 h 6858000"/>
              <a:gd name="connsiteX120" fmla="*/ 233322 w 1508539"/>
              <a:gd name="connsiteY120" fmla="*/ 1088484 h 6858000"/>
              <a:gd name="connsiteX121" fmla="*/ 222058 w 1508539"/>
              <a:gd name="connsiteY121" fmla="*/ 1016103 h 6858000"/>
              <a:gd name="connsiteX122" fmla="*/ 223514 w 1508539"/>
              <a:gd name="connsiteY122" fmla="*/ 932283 h 6858000"/>
              <a:gd name="connsiteX123" fmla="*/ 225750 w 1508539"/>
              <a:gd name="connsiteY123" fmla="*/ 915925 h 6858000"/>
              <a:gd name="connsiteX124" fmla="*/ 218379 w 1508539"/>
              <a:gd name="connsiteY124" fmla="*/ 896999 h 6858000"/>
              <a:gd name="connsiteX125" fmla="*/ 187787 w 1508539"/>
              <a:gd name="connsiteY125" fmla="*/ 821517 h 6858000"/>
              <a:gd name="connsiteX126" fmla="*/ 166737 w 1508539"/>
              <a:gd name="connsiteY126" fmla="*/ 751353 h 6858000"/>
              <a:gd name="connsiteX127" fmla="*/ 166295 w 1508539"/>
              <a:gd name="connsiteY127" fmla="*/ 721230 h 6858000"/>
              <a:gd name="connsiteX128" fmla="*/ 151966 w 1508539"/>
              <a:gd name="connsiteY128" fmla="*/ 681659 h 6858000"/>
              <a:gd name="connsiteX129" fmla="*/ 137385 w 1508539"/>
              <a:gd name="connsiteY129" fmla="*/ 635218 h 6858000"/>
              <a:gd name="connsiteX130" fmla="*/ 142396 w 1508539"/>
              <a:gd name="connsiteY130" fmla="*/ 613763 h 6858000"/>
              <a:gd name="connsiteX131" fmla="*/ 128338 w 1508539"/>
              <a:gd name="connsiteY131" fmla="*/ 598582 h 6858000"/>
              <a:gd name="connsiteX132" fmla="*/ 128019 w 1508539"/>
              <a:gd name="connsiteY132" fmla="*/ 576846 h 6858000"/>
              <a:gd name="connsiteX133" fmla="*/ 107645 w 1508539"/>
              <a:gd name="connsiteY133" fmla="*/ 530055 h 6858000"/>
              <a:gd name="connsiteX134" fmla="*/ 106893 w 1508539"/>
              <a:gd name="connsiteY134" fmla="*/ 465389 h 6858000"/>
              <a:gd name="connsiteX135" fmla="*/ 89816 w 1508539"/>
              <a:gd name="connsiteY135" fmla="*/ 424699 h 6858000"/>
              <a:gd name="connsiteX136" fmla="*/ 90191 w 1508539"/>
              <a:gd name="connsiteY136" fmla="*/ 404917 h 6858000"/>
              <a:gd name="connsiteX137" fmla="*/ 70148 w 1508539"/>
              <a:gd name="connsiteY137" fmla="*/ 367211 h 6858000"/>
              <a:gd name="connsiteX138" fmla="*/ 36452 w 1508539"/>
              <a:gd name="connsiteY138" fmla="*/ 268519 h 6858000"/>
              <a:gd name="connsiteX139" fmla="*/ 23935 w 1508539"/>
              <a:gd name="connsiteY139" fmla="*/ 160886 h 6858000"/>
              <a:gd name="connsiteX140" fmla="*/ 19312 w 1508539"/>
              <a:gd name="connsiteY140" fmla="*/ 47336 h 6858000"/>
              <a:gd name="connsiteX141" fmla="*/ 0 w 1508539"/>
              <a:gd name="connsiteY141"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201349 w 1508539"/>
              <a:gd name="connsiteY10" fmla="*/ 6530567 h 6858000"/>
              <a:gd name="connsiteX11" fmla="*/ 215389 w 1508539"/>
              <a:gd name="connsiteY11" fmla="*/ 6478062 h 6858000"/>
              <a:gd name="connsiteX12" fmla="*/ 226078 w 1508539"/>
              <a:gd name="connsiteY12" fmla="*/ 6460325 h 6858000"/>
              <a:gd name="connsiteX13" fmla="*/ 233311 w 1508539"/>
              <a:gd name="connsiteY13" fmla="*/ 6451488 h 6858000"/>
              <a:gd name="connsiteX14" fmla="*/ 234746 w 1508539"/>
              <a:gd name="connsiteY14" fmla="*/ 6451348 h 6858000"/>
              <a:gd name="connsiteX15" fmla="*/ 239104 w 1508539"/>
              <a:gd name="connsiteY15" fmla="*/ 6414240 h 6858000"/>
              <a:gd name="connsiteX16" fmla="*/ 241880 w 1508539"/>
              <a:gd name="connsiteY16" fmla="*/ 6384857 h 6858000"/>
              <a:gd name="connsiteX17" fmla="*/ 240591 w 1508539"/>
              <a:gd name="connsiteY17" fmla="*/ 6367510 h 6858000"/>
              <a:gd name="connsiteX18" fmla="*/ 244471 w 1508539"/>
              <a:gd name="connsiteY18" fmla="*/ 6349778 h 6858000"/>
              <a:gd name="connsiteX19" fmla="*/ 246136 w 1508539"/>
              <a:gd name="connsiteY19" fmla="*/ 6348250 h 6858000"/>
              <a:gd name="connsiteX20" fmla="*/ 262170 w 1508539"/>
              <a:gd name="connsiteY20" fmla="*/ 6281972 h 6858000"/>
              <a:gd name="connsiteX21" fmla="*/ 290557 w 1508539"/>
              <a:gd name="connsiteY21" fmla="*/ 6153037 h 6858000"/>
              <a:gd name="connsiteX22" fmla="*/ 314428 w 1508539"/>
              <a:gd name="connsiteY22" fmla="*/ 6113913 h 6858000"/>
              <a:gd name="connsiteX23" fmla="*/ 318721 w 1508539"/>
              <a:gd name="connsiteY23" fmla="*/ 6028119 h 6858000"/>
              <a:gd name="connsiteX24" fmla="*/ 363126 w 1508539"/>
              <a:gd name="connsiteY24" fmla="*/ 5934687 h 6858000"/>
              <a:gd name="connsiteX25" fmla="*/ 408411 w 1508539"/>
              <a:gd name="connsiteY25" fmla="*/ 5704905 h 6858000"/>
              <a:gd name="connsiteX26" fmla="*/ 431404 w 1508539"/>
              <a:gd name="connsiteY26" fmla="*/ 5665173 h 6858000"/>
              <a:gd name="connsiteX27" fmla="*/ 465121 w 1508539"/>
              <a:gd name="connsiteY27" fmla="*/ 5563435 h 6858000"/>
              <a:gd name="connsiteX28" fmla="*/ 494626 w 1508539"/>
              <a:gd name="connsiteY28" fmla="*/ 5476393 h 6858000"/>
              <a:gd name="connsiteX29" fmla="*/ 525819 w 1508539"/>
              <a:gd name="connsiteY29" fmla="*/ 5396260 h 6858000"/>
              <a:gd name="connsiteX30" fmla="*/ 541800 w 1508539"/>
              <a:gd name="connsiteY30" fmla="*/ 5330009 h 6858000"/>
              <a:gd name="connsiteX31" fmla="*/ 575293 w 1508539"/>
              <a:gd name="connsiteY31" fmla="*/ 5273739 h 6858000"/>
              <a:gd name="connsiteX32" fmla="*/ 584892 w 1508539"/>
              <a:gd name="connsiteY32" fmla="*/ 5241779 h 6858000"/>
              <a:gd name="connsiteX33" fmla="*/ 596118 w 1508539"/>
              <a:gd name="connsiteY33" fmla="*/ 5225268 h 6858000"/>
              <a:gd name="connsiteX34" fmla="*/ 597138 w 1508539"/>
              <a:gd name="connsiteY34" fmla="*/ 5217684 h 6858000"/>
              <a:gd name="connsiteX35" fmla="*/ 604479 w 1508539"/>
              <a:gd name="connsiteY35" fmla="*/ 5193377 h 6858000"/>
              <a:gd name="connsiteX36" fmla="*/ 607782 w 1508539"/>
              <a:gd name="connsiteY36" fmla="*/ 5179288 h 6858000"/>
              <a:gd name="connsiteX37" fmla="*/ 608766 w 1508539"/>
              <a:gd name="connsiteY37" fmla="*/ 5173621 h 6858000"/>
              <a:gd name="connsiteX38" fmla="*/ 604400 w 1508539"/>
              <a:gd name="connsiteY38" fmla="*/ 5159961 h 6858000"/>
              <a:gd name="connsiteX39" fmla="*/ 611077 w 1508539"/>
              <a:gd name="connsiteY39" fmla="*/ 5144295 h 6858000"/>
              <a:gd name="connsiteX40" fmla="*/ 608010 w 1508539"/>
              <a:gd name="connsiteY40" fmla="*/ 5125185 h 6858000"/>
              <a:gd name="connsiteX41" fmla="*/ 614840 w 1508539"/>
              <a:gd name="connsiteY41" fmla="*/ 5121884 h 6858000"/>
              <a:gd name="connsiteX42" fmla="*/ 621876 w 1508539"/>
              <a:gd name="connsiteY42" fmla="*/ 5067850 h 6858000"/>
              <a:gd name="connsiteX43" fmla="*/ 624607 w 1508539"/>
              <a:gd name="connsiteY43" fmla="*/ 5060861 h 6858000"/>
              <a:gd name="connsiteX44" fmla="*/ 621311 w 1508539"/>
              <a:gd name="connsiteY44" fmla="*/ 5034192 h 6858000"/>
              <a:gd name="connsiteX45" fmla="*/ 622865 w 1508539"/>
              <a:gd name="connsiteY45" fmla="*/ 4993030 h 6858000"/>
              <a:gd name="connsiteX46" fmla="*/ 629774 w 1508539"/>
              <a:gd name="connsiteY46" fmla="*/ 4946844 h 6858000"/>
              <a:gd name="connsiteX47" fmla="*/ 625630 w 1508539"/>
              <a:gd name="connsiteY47" fmla="*/ 4932692 h 6858000"/>
              <a:gd name="connsiteX48" fmla="*/ 641033 w 1508539"/>
              <a:gd name="connsiteY48" fmla="*/ 4858827 h 6858000"/>
              <a:gd name="connsiteX49" fmla="*/ 646936 w 1508539"/>
              <a:gd name="connsiteY49" fmla="*/ 4821170 h 6858000"/>
              <a:gd name="connsiteX50" fmla="*/ 651669 w 1508539"/>
              <a:gd name="connsiteY50" fmla="*/ 4780965 h 6858000"/>
              <a:gd name="connsiteX51" fmla="*/ 652962 w 1508539"/>
              <a:gd name="connsiteY51" fmla="*/ 4750867 h 6858000"/>
              <a:gd name="connsiteX52" fmla="*/ 650769 w 1508539"/>
              <a:gd name="connsiteY52" fmla="*/ 4690749 h 6858000"/>
              <a:gd name="connsiteX53" fmla="*/ 646249 w 1508539"/>
              <a:gd name="connsiteY53" fmla="*/ 4584173 h 6858000"/>
              <a:gd name="connsiteX54" fmla="*/ 641332 w 1508539"/>
              <a:gd name="connsiteY54" fmla="*/ 4444346 h 6858000"/>
              <a:gd name="connsiteX55" fmla="*/ 637897 w 1508539"/>
              <a:gd name="connsiteY55" fmla="*/ 4375228 h 6858000"/>
              <a:gd name="connsiteX56" fmla="*/ 618550 w 1508539"/>
              <a:gd name="connsiteY56" fmla="*/ 4214165 h 6858000"/>
              <a:gd name="connsiteX57" fmla="*/ 622623 w 1508539"/>
              <a:gd name="connsiteY57" fmla="*/ 4090296 h 6858000"/>
              <a:gd name="connsiteX58" fmla="*/ 607879 w 1508539"/>
              <a:gd name="connsiteY58" fmla="*/ 4033999 h 6858000"/>
              <a:gd name="connsiteX59" fmla="*/ 609028 w 1508539"/>
              <a:gd name="connsiteY59" fmla="*/ 4031933 h 6858000"/>
              <a:gd name="connsiteX60" fmla="*/ 607604 w 1508539"/>
              <a:gd name="connsiteY60" fmla="*/ 4013953 h 6858000"/>
              <a:gd name="connsiteX61" fmla="*/ 593899 w 1508539"/>
              <a:gd name="connsiteY61" fmla="*/ 3974753 h 6858000"/>
              <a:gd name="connsiteX62" fmla="*/ 595497 w 1508539"/>
              <a:gd name="connsiteY62" fmla="*/ 3969950 h 6858000"/>
              <a:gd name="connsiteX63" fmla="*/ 588919 w 1508539"/>
              <a:gd name="connsiteY63" fmla="*/ 3933779 h 6858000"/>
              <a:gd name="connsiteX64" fmla="*/ 590250 w 1508539"/>
              <a:gd name="connsiteY64" fmla="*/ 3933093 h 6858000"/>
              <a:gd name="connsiteX65" fmla="*/ 594604 w 1508539"/>
              <a:gd name="connsiteY65" fmla="*/ 3922082 h 6858000"/>
              <a:gd name="connsiteX66" fmla="*/ 599682 w 1508539"/>
              <a:gd name="connsiteY66" fmla="*/ 3901461 h 6858000"/>
              <a:gd name="connsiteX67" fmla="*/ 622276 w 1508539"/>
              <a:gd name="connsiteY67" fmla="*/ 3813873 h 6858000"/>
              <a:gd name="connsiteX68" fmla="*/ 621701 w 1508539"/>
              <a:gd name="connsiteY68" fmla="*/ 3806161 h 6858000"/>
              <a:gd name="connsiteX69" fmla="*/ 622008 w 1508539"/>
              <a:gd name="connsiteY69" fmla="*/ 3805957 h 6858000"/>
              <a:gd name="connsiteX70" fmla="*/ 622035 w 1508539"/>
              <a:gd name="connsiteY70" fmla="*/ 3797724 h 6858000"/>
              <a:gd name="connsiteX71" fmla="*/ 620650 w 1508539"/>
              <a:gd name="connsiteY71" fmla="*/ 3792098 h 6858000"/>
              <a:gd name="connsiteX72" fmla="*/ 619534 w 1508539"/>
              <a:gd name="connsiteY72" fmla="*/ 3777135 h 6858000"/>
              <a:gd name="connsiteX73" fmla="*/ 621267 w 1508539"/>
              <a:gd name="connsiteY73" fmla="*/ 3771656 h 6858000"/>
              <a:gd name="connsiteX74" fmla="*/ 625010 w 1508539"/>
              <a:gd name="connsiteY74" fmla="*/ 3769007 h 6858000"/>
              <a:gd name="connsiteX75" fmla="*/ 624476 w 1508539"/>
              <a:gd name="connsiteY75" fmla="*/ 3767709 h 6858000"/>
              <a:gd name="connsiteX76" fmla="*/ 633172 w 1508539"/>
              <a:gd name="connsiteY76" fmla="*/ 3738082 h 6858000"/>
              <a:gd name="connsiteX77" fmla="*/ 640518 w 1508539"/>
              <a:gd name="connsiteY77" fmla="*/ 3673397 h 6858000"/>
              <a:gd name="connsiteX78" fmla="*/ 639814 w 1508539"/>
              <a:gd name="connsiteY78" fmla="*/ 3637109 h 6858000"/>
              <a:gd name="connsiteX79" fmla="*/ 643257 w 1508539"/>
              <a:gd name="connsiteY79" fmla="*/ 3536883 h 6858000"/>
              <a:gd name="connsiteX80" fmla="*/ 650795 w 1508539"/>
              <a:gd name="connsiteY80" fmla="*/ 3435652 h 6858000"/>
              <a:gd name="connsiteX81" fmla="*/ 652466 w 1508539"/>
              <a:gd name="connsiteY81" fmla="*/ 3307769 h 6858000"/>
              <a:gd name="connsiteX82" fmla="*/ 670029 w 1508539"/>
              <a:gd name="connsiteY82" fmla="*/ 3250522 h 6858000"/>
              <a:gd name="connsiteX83" fmla="*/ 670454 w 1508539"/>
              <a:gd name="connsiteY83" fmla="*/ 3229163 h 6858000"/>
              <a:gd name="connsiteX84" fmla="*/ 672277 w 1508539"/>
              <a:gd name="connsiteY84" fmla="*/ 3217217 h 6858000"/>
              <a:gd name="connsiteX85" fmla="*/ 659112 w 1508539"/>
              <a:gd name="connsiteY85" fmla="*/ 3183755 h 6858000"/>
              <a:gd name="connsiteX86" fmla="*/ 659613 w 1508539"/>
              <a:gd name="connsiteY86" fmla="*/ 3178642 h 6858000"/>
              <a:gd name="connsiteX87" fmla="*/ 647213 w 1508539"/>
              <a:gd name="connsiteY87" fmla="*/ 3158586 h 6858000"/>
              <a:gd name="connsiteX88" fmla="*/ 632398 w 1508539"/>
              <a:gd name="connsiteY88" fmla="*/ 3129034 h 6858000"/>
              <a:gd name="connsiteX89" fmla="*/ 633063 w 1508539"/>
              <a:gd name="connsiteY89" fmla="*/ 3126682 h 6858000"/>
              <a:gd name="connsiteX90" fmla="*/ 623931 w 1508539"/>
              <a:gd name="connsiteY90" fmla="*/ 3114519 h 6858000"/>
              <a:gd name="connsiteX91" fmla="*/ 610540 w 1508539"/>
              <a:gd name="connsiteY91" fmla="*/ 3106272 h 6858000"/>
              <a:gd name="connsiteX92" fmla="*/ 583270 w 1508539"/>
              <a:gd name="connsiteY92" fmla="*/ 2958185 h 6858000"/>
              <a:gd name="connsiteX93" fmla="*/ 525884 w 1508539"/>
              <a:gd name="connsiteY93" fmla="*/ 2762989 h 6858000"/>
              <a:gd name="connsiteX94" fmla="*/ 474802 w 1508539"/>
              <a:gd name="connsiteY94" fmla="*/ 2554718 h 6858000"/>
              <a:gd name="connsiteX95" fmla="*/ 454896 w 1508539"/>
              <a:gd name="connsiteY95" fmla="*/ 2485734 h 6858000"/>
              <a:gd name="connsiteX96" fmla="*/ 445619 w 1508539"/>
              <a:gd name="connsiteY96" fmla="*/ 2447068 h 6858000"/>
              <a:gd name="connsiteX97" fmla="*/ 432580 w 1508539"/>
              <a:gd name="connsiteY97" fmla="*/ 2425819 h 6858000"/>
              <a:gd name="connsiteX98" fmla="*/ 438579 w 1508539"/>
              <a:gd name="connsiteY98" fmla="*/ 2402874 h 6858000"/>
              <a:gd name="connsiteX99" fmla="*/ 441191 w 1508539"/>
              <a:gd name="connsiteY99" fmla="*/ 2381443 h 6858000"/>
              <a:gd name="connsiteX100" fmla="*/ 417520 w 1508539"/>
              <a:gd name="connsiteY100" fmla="*/ 2261920 h 6858000"/>
              <a:gd name="connsiteX101" fmla="*/ 407407 w 1508539"/>
              <a:gd name="connsiteY101" fmla="*/ 2195378 h 6858000"/>
              <a:gd name="connsiteX102" fmla="*/ 391624 w 1508539"/>
              <a:gd name="connsiteY102" fmla="*/ 2155135 h 6858000"/>
              <a:gd name="connsiteX103" fmla="*/ 389082 w 1508539"/>
              <a:gd name="connsiteY103" fmla="*/ 2118008 h 6858000"/>
              <a:gd name="connsiteX104" fmla="*/ 390075 w 1508539"/>
              <a:gd name="connsiteY104" fmla="*/ 2050531 h 6858000"/>
              <a:gd name="connsiteX105" fmla="*/ 381881 w 1508539"/>
              <a:gd name="connsiteY105" fmla="*/ 1963269 h 6858000"/>
              <a:gd name="connsiteX106" fmla="*/ 363059 w 1508539"/>
              <a:gd name="connsiteY106" fmla="*/ 1906352 h 6858000"/>
              <a:gd name="connsiteX107" fmla="*/ 339616 w 1508539"/>
              <a:gd name="connsiteY107" fmla="*/ 1861531 h 6858000"/>
              <a:gd name="connsiteX108" fmla="*/ 293415 w 1508539"/>
              <a:gd name="connsiteY108" fmla="*/ 1732919 h 6858000"/>
              <a:gd name="connsiteX109" fmla="*/ 265726 w 1508539"/>
              <a:gd name="connsiteY109" fmla="*/ 1663540 h 6858000"/>
              <a:gd name="connsiteX110" fmla="*/ 264852 w 1508539"/>
              <a:gd name="connsiteY110" fmla="*/ 1615777 h 6858000"/>
              <a:gd name="connsiteX111" fmla="*/ 245647 w 1508539"/>
              <a:gd name="connsiteY111" fmla="*/ 1563678 h 6858000"/>
              <a:gd name="connsiteX112" fmla="*/ 258727 w 1508539"/>
              <a:gd name="connsiteY112" fmla="*/ 1519474 h 6858000"/>
              <a:gd name="connsiteX113" fmla="*/ 251469 w 1508539"/>
              <a:gd name="connsiteY113" fmla="*/ 1477995 h 6858000"/>
              <a:gd name="connsiteX114" fmla="*/ 237554 w 1508539"/>
              <a:gd name="connsiteY114" fmla="*/ 1373769 h 6858000"/>
              <a:gd name="connsiteX115" fmla="*/ 245861 w 1508539"/>
              <a:gd name="connsiteY115" fmla="*/ 1307086 h 6858000"/>
              <a:gd name="connsiteX116" fmla="*/ 247049 w 1508539"/>
              <a:gd name="connsiteY116" fmla="*/ 1189033 h 6858000"/>
              <a:gd name="connsiteX117" fmla="*/ 251734 w 1508539"/>
              <a:gd name="connsiteY117" fmla="*/ 1168288 h 6858000"/>
              <a:gd name="connsiteX118" fmla="*/ 244016 w 1508539"/>
              <a:gd name="connsiteY118" fmla="*/ 1142577 h 6858000"/>
              <a:gd name="connsiteX119" fmla="*/ 233322 w 1508539"/>
              <a:gd name="connsiteY119" fmla="*/ 1088484 h 6858000"/>
              <a:gd name="connsiteX120" fmla="*/ 222058 w 1508539"/>
              <a:gd name="connsiteY120" fmla="*/ 1016103 h 6858000"/>
              <a:gd name="connsiteX121" fmla="*/ 223514 w 1508539"/>
              <a:gd name="connsiteY121" fmla="*/ 932283 h 6858000"/>
              <a:gd name="connsiteX122" fmla="*/ 225750 w 1508539"/>
              <a:gd name="connsiteY122" fmla="*/ 915925 h 6858000"/>
              <a:gd name="connsiteX123" fmla="*/ 218379 w 1508539"/>
              <a:gd name="connsiteY123" fmla="*/ 896999 h 6858000"/>
              <a:gd name="connsiteX124" fmla="*/ 187787 w 1508539"/>
              <a:gd name="connsiteY124" fmla="*/ 821517 h 6858000"/>
              <a:gd name="connsiteX125" fmla="*/ 166737 w 1508539"/>
              <a:gd name="connsiteY125" fmla="*/ 751353 h 6858000"/>
              <a:gd name="connsiteX126" fmla="*/ 166295 w 1508539"/>
              <a:gd name="connsiteY126" fmla="*/ 721230 h 6858000"/>
              <a:gd name="connsiteX127" fmla="*/ 151966 w 1508539"/>
              <a:gd name="connsiteY127" fmla="*/ 681659 h 6858000"/>
              <a:gd name="connsiteX128" fmla="*/ 137385 w 1508539"/>
              <a:gd name="connsiteY128" fmla="*/ 635218 h 6858000"/>
              <a:gd name="connsiteX129" fmla="*/ 142396 w 1508539"/>
              <a:gd name="connsiteY129" fmla="*/ 613763 h 6858000"/>
              <a:gd name="connsiteX130" fmla="*/ 128338 w 1508539"/>
              <a:gd name="connsiteY130" fmla="*/ 598582 h 6858000"/>
              <a:gd name="connsiteX131" fmla="*/ 128019 w 1508539"/>
              <a:gd name="connsiteY131" fmla="*/ 576846 h 6858000"/>
              <a:gd name="connsiteX132" fmla="*/ 107645 w 1508539"/>
              <a:gd name="connsiteY132" fmla="*/ 530055 h 6858000"/>
              <a:gd name="connsiteX133" fmla="*/ 106893 w 1508539"/>
              <a:gd name="connsiteY133" fmla="*/ 465389 h 6858000"/>
              <a:gd name="connsiteX134" fmla="*/ 89816 w 1508539"/>
              <a:gd name="connsiteY134" fmla="*/ 424699 h 6858000"/>
              <a:gd name="connsiteX135" fmla="*/ 90191 w 1508539"/>
              <a:gd name="connsiteY135" fmla="*/ 404917 h 6858000"/>
              <a:gd name="connsiteX136" fmla="*/ 70148 w 1508539"/>
              <a:gd name="connsiteY136" fmla="*/ 367211 h 6858000"/>
              <a:gd name="connsiteX137" fmla="*/ 36452 w 1508539"/>
              <a:gd name="connsiteY137" fmla="*/ 268519 h 6858000"/>
              <a:gd name="connsiteX138" fmla="*/ 23935 w 1508539"/>
              <a:gd name="connsiteY138" fmla="*/ 160886 h 6858000"/>
              <a:gd name="connsiteX139" fmla="*/ 19312 w 1508539"/>
              <a:gd name="connsiteY139" fmla="*/ 47336 h 6858000"/>
              <a:gd name="connsiteX140" fmla="*/ 0 w 1508539"/>
              <a:gd name="connsiteY140"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4248 w 1508539"/>
              <a:gd name="connsiteY6" fmla="*/ 6574442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504057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318065 w 1508539"/>
              <a:gd name="connsiteY6" fmla="*/ 6691589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164830 w 1491612"/>
              <a:gd name="connsiteY0" fmla="*/ 0 h 6858000"/>
              <a:gd name="connsiteX1" fmla="*/ 1491612 w 1491612"/>
              <a:gd name="connsiteY1" fmla="*/ 0 h 6858000"/>
              <a:gd name="connsiteX2" fmla="*/ 1491612 w 1491612"/>
              <a:gd name="connsiteY2" fmla="*/ 6858000 h 6858000"/>
              <a:gd name="connsiteX3" fmla="*/ 228306 w 1491612"/>
              <a:gd name="connsiteY3" fmla="*/ 6857735 h 6858000"/>
              <a:gd name="connsiteX4" fmla="*/ 264899 w 1491612"/>
              <a:gd name="connsiteY4" fmla="*/ 6776847 h 6858000"/>
              <a:gd name="connsiteX5" fmla="*/ 276399 w 1491612"/>
              <a:gd name="connsiteY5" fmla="*/ 6737706 h 6858000"/>
              <a:gd name="connsiteX6" fmla="*/ 301138 w 1491612"/>
              <a:gd name="connsiteY6" fmla="*/ 6691589 h 6858000"/>
              <a:gd name="connsiteX7" fmla="*/ 278695 w 1491612"/>
              <a:gd name="connsiteY7" fmla="*/ 6659970 h 6858000"/>
              <a:gd name="connsiteX8" fmla="*/ 293786 w 1491612"/>
              <a:gd name="connsiteY8" fmla="*/ 6636211 h 6858000"/>
              <a:gd name="connsiteX9" fmla="*/ 311230 w 1491612"/>
              <a:gd name="connsiteY9" fmla="*/ 6594177 h 6858000"/>
              <a:gd name="connsiteX10" fmla="*/ 325270 w 1491612"/>
              <a:gd name="connsiteY10" fmla="*/ 6557575 h 6858000"/>
              <a:gd name="connsiteX11" fmla="*/ 378227 w 1491612"/>
              <a:gd name="connsiteY11" fmla="*/ 6492130 h 6858000"/>
              <a:gd name="connsiteX12" fmla="*/ 393914 w 1491612"/>
              <a:gd name="connsiteY12" fmla="*/ 6431610 h 6858000"/>
              <a:gd name="connsiteX13" fmla="*/ 437619 w 1491612"/>
              <a:gd name="connsiteY13" fmla="*/ 6379786 h 6858000"/>
              <a:gd name="connsiteX14" fmla="*/ 420842 w 1491612"/>
              <a:gd name="connsiteY14" fmla="*/ 6334727 h 6858000"/>
              <a:gd name="connsiteX15" fmla="*/ 398257 w 1491612"/>
              <a:gd name="connsiteY15" fmla="*/ 6313295 h 6858000"/>
              <a:gd name="connsiteX16" fmla="*/ 405421 w 1491612"/>
              <a:gd name="connsiteY16" fmla="*/ 6280046 h 6858000"/>
              <a:gd name="connsiteX17" fmla="*/ 388166 w 1491612"/>
              <a:gd name="connsiteY17" fmla="*/ 6270265 h 6858000"/>
              <a:gd name="connsiteX18" fmla="*/ 415194 w 1491612"/>
              <a:gd name="connsiteY18" fmla="*/ 6252834 h 6858000"/>
              <a:gd name="connsiteX19" fmla="*/ 393186 w 1491612"/>
              <a:gd name="connsiteY19" fmla="*/ 6202459 h 6858000"/>
              <a:gd name="connsiteX20" fmla="*/ 391984 w 1491612"/>
              <a:gd name="connsiteY20" fmla="*/ 6153037 h 6858000"/>
              <a:gd name="connsiteX21" fmla="*/ 407399 w 1491612"/>
              <a:gd name="connsiteY21" fmla="*/ 6078132 h 6858000"/>
              <a:gd name="connsiteX22" fmla="*/ 394786 w 1491612"/>
              <a:gd name="connsiteY22" fmla="*/ 6028119 h 6858000"/>
              <a:gd name="connsiteX23" fmla="*/ 380015 w 1491612"/>
              <a:gd name="connsiteY23" fmla="*/ 5926735 h 6858000"/>
              <a:gd name="connsiteX24" fmla="*/ 429527 w 1491612"/>
              <a:gd name="connsiteY24" fmla="*/ 5712857 h 6858000"/>
              <a:gd name="connsiteX25" fmla="*/ 408602 w 1491612"/>
              <a:gd name="connsiteY25" fmla="*/ 5676393 h 6858000"/>
              <a:gd name="connsiteX26" fmla="*/ 448194 w 1491612"/>
              <a:gd name="connsiteY26" fmla="*/ 5563435 h 6858000"/>
              <a:gd name="connsiteX27" fmla="*/ 495324 w 1491612"/>
              <a:gd name="connsiteY27" fmla="*/ 5437125 h 6858000"/>
              <a:gd name="connsiteX28" fmla="*/ 508892 w 1491612"/>
              <a:gd name="connsiteY28" fmla="*/ 5396260 h 6858000"/>
              <a:gd name="connsiteX29" fmla="*/ 524873 w 1491612"/>
              <a:gd name="connsiteY29" fmla="*/ 5330009 h 6858000"/>
              <a:gd name="connsiteX30" fmla="*/ 558366 w 1491612"/>
              <a:gd name="connsiteY30" fmla="*/ 5273739 h 6858000"/>
              <a:gd name="connsiteX31" fmla="*/ 567965 w 1491612"/>
              <a:gd name="connsiteY31" fmla="*/ 5241779 h 6858000"/>
              <a:gd name="connsiteX32" fmla="*/ 579191 w 1491612"/>
              <a:gd name="connsiteY32" fmla="*/ 5225268 h 6858000"/>
              <a:gd name="connsiteX33" fmla="*/ 580211 w 1491612"/>
              <a:gd name="connsiteY33" fmla="*/ 5217684 h 6858000"/>
              <a:gd name="connsiteX34" fmla="*/ 587552 w 1491612"/>
              <a:gd name="connsiteY34" fmla="*/ 5193377 h 6858000"/>
              <a:gd name="connsiteX35" fmla="*/ 590855 w 1491612"/>
              <a:gd name="connsiteY35" fmla="*/ 5179288 h 6858000"/>
              <a:gd name="connsiteX36" fmla="*/ 591839 w 1491612"/>
              <a:gd name="connsiteY36" fmla="*/ 5173621 h 6858000"/>
              <a:gd name="connsiteX37" fmla="*/ 587473 w 1491612"/>
              <a:gd name="connsiteY37" fmla="*/ 5159961 h 6858000"/>
              <a:gd name="connsiteX38" fmla="*/ 594150 w 1491612"/>
              <a:gd name="connsiteY38" fmla="*/ 5144295 h 6858000"/>
              <a:gd name="connsiteX39" fmla="*/ 591083 w 1491612"/>
              <a:gd name="connsiteY39" fmla="*/ 5125185 h 6858000"/>
              <a:gd name="connsiteX40" fmla="*/ 597913 w 1491612"/>
              <a:gd name="connsiteY40" fmla="*/ 5121884 h 6858000"/>
              <a:gd name="connsiteX41" fmla="*/ 604949 w 1491612"/>
              <a:gd name="connsiteY41" fmla="*/ 5067850 h 6858000"/>
              <a:gd name="connsiteX42" fmla="*/ 607680 w 1491612"/>
              <a:gd name="connsiteY42" fmla="*/ 5060861 h 6858000"/>
              <a:gd name="connsiteX43" fmla="*/ 604384 w 1491612"/>
              <a:gd name="connsiteY43" fmla="*/ 5034192 h 6858000"/>
              <a:gd name="connsiteX44" fmla="*/ 605938 w 1491612"/>
              <a:gd name="connsiteY44" fmla="*/ 4993030 h 6858000"/>
              <a:gd name="connsiteX45" fmla="*/ 612847 w 1491612"/>
              <a:gd name="connsiteY45" fmla="*/ 4946844 h 6858000"/>
              <a:gd name="connsiteX46" fmla="*/ 608703 w 1491612"/>
              <a:gd name="connsiteY46" fmla="*/ 4932692 h 6858000"/>
              <a:gd name="connsiteX47" fmla="*/ 624106 w 1491612"/>
              <a:gd name="connsiteY47" fmla="*/ 4858827 h 6858000"/>
              <a:gd name="connsiteX48" fmla="*/ 630009 w 1491612"/>
              <a:gd name="connsiteY48" fmla="*/ 4821170 h 6858000"/>
              <a:gd name="connsiteX49" fmla="*/ 634742 w 1491612"/>
              <a:gd name="connsiteY49" fmla="*/ 4780965 h 6858000"/>
              <a:gd name="connsiteX50" fmla="*/ 636035 w 1491612"/>
              <a:gd name="connsiteY50" fmla="*/ 4750867 h 6858000"/>
              <a:gd name="connsiteX51" fmla="*/ 633842 w 1491612"/>
              <a:gd name="connsiteY51" fmla="*/ 4690749 h 6858000"/>
              <a:gd name="connsiteX52" fmla="*/ 629322 w 1491612"/>
              <a:gd name="connsiteY52" fmla="*/ 4584173 h 6858000"/>
              <a:gd name="connsiteX53" fmla="*/ 624405 w 1491612"/>
              <a:gd name="connsiteY53" fmla="*/ 4444346 h 6858000"/>
              <a:gd name="connsiteX54" fmla="*/ 620970 w 1491612"/>
              <a:gd name="connsiteY54" fmla="*/ 4375228 h 6858000"/>
              <a:gd name="connsiteX55" fmla="*/ 601623 w 1491612"/>
              <a:gd name="connsiteY55" fmla="*/ 4214165 h 6858000"/>
              <a:gd name="connsiteX56" fmla="*/ 605696 w 1491612"/>
              <a:gd name="connsiteY56" fmla="*/ 4090296 h 6858000"/>
              <a:gd name="connsiteX57" fmla="*/ 590952 w 1491612"/>
              <a:gd name="connsiteY57" fmla="*/ 4033999 h 6858000"/>
              <a:gd name="connsiteX58" fmla="*/ 592101 w 1491612"/>
              <a:gd name="connsiteY58" fmla="*/ 4031933 h 6858000"/>
              <a:gd name="connsiteX59" fmla="*/ 590677 w 1491612"/>
              <a:gd name="connsiteY59" fmla="*/ 4013953 h 6858000"/>
              <a:gd name="connsiteX60" fmla="*/ 576972 w 1491612"/>
              <a:gd name="connsiteY60" fmla="*/ 3974753 h 6858000"/>
              <a:gd name="connsiteX61" fmla="*/ 578570 w 1491612"/>
              <a:gd name="connsiteY61" fmla="*/ 3969950 h 6858000"/>
              <a:gd name="connsiteX62" fmla="*/ 571992 w 1491612"/>
              <a:gd name="connsiteY62" fmla="*/ 3933779 h 6858000"/>
              <a:gd name="connsiteX63" fmla="*/ 573323 w 1491612"/>
              <a:gd name="connsiteY63" fmla="*/ 3933093 h 6858000"/>
              <a:gd name="connsiteX64" fmla="*/ 577677 w 1491612"/>
              <a:gd name="connsiteY64" fmla="*/ 3922082 h 6858000"/>
              <a:gd name="connsiteX65" fmla="*/ 582755 w 1491612"/>
              <a:gd name="connsiteY65" fmla="*/ 3901461 h 6858000"/>
              <a:gd name="connsiteX66" fmla="*/ 605349 w 1491612"/>
              <a:gd name="connsiteY66" fmla="*/ 3813873 h 6858000"/>
              <a:gd name="connsiteX67" fmla="*/ 604774 w 1491612"/>
              <a:gd name="connsiteY67" fmla="*/ 3806161 h 6858000"/>
              <a:gd name="connsiteX68" fmla="*/ 605081 w 1491612"/>
              <a:gd name="connsiteY68" fmla="*/ 3805957 h 6858000"/>
              <a:gd name="connsiteX69" fmla="*/ 605108 w 1491612"/>
              <a:gd name="connsiteY69" fmla="*/ 3797724 h 6858000"/>
              <a:gd name="connsiteX70" fmla="*/ 603723 w 1491612"/>
              <a:gd name="connsiteY70" fmla="*/ 3792098 h 6858000"/>
              <a:gd name="connsiteX71" fmla="*/ 602607 w 1491612"/>
              <a:gd name="connsiteY71" fmla="*/ 3777135 h 6858000"/>
              <a:gd name="connsiteX72" fmla="*/ 604340 w 1491612"/>
              <a:gd name="connsiteY72" fmla="*/ 3771656 h 6858000"/>
              <a:gd name="connsiteX73" fmla="*/ 608083 w 1491612"/>
              <a:gd name="connsiteY73" fmla="*/ 3769007 h 6858000"/>
              <a:gd name="connsiteX74" fmla="*/ 607549 w 1491612"/>
              <a:gd name="connsiteY74" fmla="*/ 3767709 h 6858000"/>
              <a:gd name="connsiteX75" fmla="*/ 616245 w 1491612"/>
              <a:gd name="connsiteY75" fmla="*/ 3738082 h 6858000"/>
              <a:gd name="connsiteX76" fmla="*/ 623591 w 1491612"/>
              <a:gd name="connsiteY76" fmla="*/ 3673397 h 6858000"/>
              <a:gd name="connsiteX77" fmla="*/ 622887 w 1491612"/>
              <a:gd name="connsiteY77" fmla="*/ 3637109 h 6858000"/>
              <a:gd name="connsiteX78" fmla="*/ 626330 w 1491612"/>
              <a:gd name="connsiteY78" fmla="*/ 3536883 h 6858000"/>
              <a:gd name="connsiteX79" fmla="*/ 633868 w 1491612"/>
              <a:gd name="connsiteY79" fmla="*/ 3435652 h 6858000"/>
              <a:gd name="connsiteX80" fmla="*/ 635539 w 1491612"/>
              <a:gd name="connsiteY80" fmla="*/ 3307769 h 6858000"/>
              <a:gd name="connsiteX81" fmla="*/ 653102 w 1491612"/>
              <a:gd name="connsiteY81" fmla="*/ 3250522 h 6858000"/>
              <a:gd name="connsiteX82" fmla="*/ 653527 w 1491612"/>
              <a:gd name="connsiteY82" fmla="*/ 3229163 h 6858000"/>
              <a:gd name="connsiteX83" fmla="*/ 655350 w 1491612"/>
              <a:gd name="connsiteY83" fmla="*/ 3217217 h 6858000"/>
              <a:gd name="connsiteX84" fmla="*/ 642185 w 1491612"/>
              <a:gd name="connsiteY84" fmla="*/ 3183755 h 6858000"/>
              <a:gd name="connsiteX85" fmla="*/ 642686 w 1491612"/>
              <a:gd name="connsiteY85" fmla="*/ 3178642 h 6858000"/>
              <a:gd name="connsiteX86" fmla="*/ 630286 w 1491612"/>
              <a:gd name="connsiteY86" fmla="*/ 3158586 h 6858000"/>
              <a:gd name="connsiteX87" fmla="*/ 615471 w 1491612"/>
              <a:gd name="connsiteY87" fmla="*/ 3129034 h 6858000"/>
              <a:gd name="connsiteX88" fmla="*/ 616136 w 1491612"/>
              <a:gd name="connsiteY88" fmla="*/ 3126682 h 6858000"/>
              <a:gd name="connsiteX89" fmla="*/ 607004 w 1491612"/>
              <a:gd name="connsiteY89" fmla="*/ 3114519 h 6858000"/>
              <a:gd name="connsiteX90" fmla="*/ 593613 w 1491612"/>
              <a:gd name="connsiteY90" fmla="*/ 3106272 h 6858000"/>
              <a:gd name="connsiteX91" fmla="*/ 566343 w 1491612"/>
              <a:gd name="connsiteY91" fmla="*/ 2958185 h 6858000"/>
              <a:gd name="connsiteX92" fmla="*/ 508957 w 1491612"/>
              <a:gd name="connsiteY92" fmla="*/ 2762989 h 6858000"/>
              <a:gd name="connsiteX93" fmla="*/ 457875 w 1491612"/>
              <a:gd name="connsiteY93" fmla="*/ 2554718 h 6858000"/>
              <a:gd name="connsiteX94" fmla="*/ 437969 w 1491612"/>
              <a:gd name="connsiteY94" fmla="*/ 2485734 h 6858000"/>
              <a:gd name="connsiteX95" fmla="*/ 428692 w 1491612"/>
              <a:gd name="connsiteY95" fmla="*/ 2447068 h 6858000"/>
              <a:gd name="connsiteX96" fmla="*/ 415653 w 1491612"/>
              <a:gd name="connsiteY96" fmla="*/ 2425819 h 6858000"/>
              <a:gd name="connsiteX97" fmla="*/ 421652 w 1491612"/>
              <a:gd name="connsiteY97" fmla="*/ 2402874 h 6858000"/>
              <a:gd name="connsiteX98" fmla="*/ 424264 w 1491612"/>
              <a:gd name="connsiteY98" fmla="*/ 2381443 h 6858000"/>
              <a:gd name="connsiteX99" fmla="*/ 400593 w 1491612"/>
              <a:gd name="connsiteY99" fmla="*/ 2261920 h 6858000"/>
              <a:gd name="connsiteX100" fmla="*/ 390480 w 1491612"/>
              <a:gd name="connsiteY100" fmla="*/ 2195378 h 6858000"/>
              <a:gd name="connsiteX101" fmla="*/ 374697 w 1491612"/>
              <a:gd name="connsiteY101" fmla="*/ 2155135 h 6858000"/>
              <a:gd name="connsiteX102" fmla="*/ 372155 w 1491612"/>
              <a:gd name="connsiteY102" fmla="*/ 2118008 h 6858000"/>
              <a:gd name="connsiteX103" fmla="*/ 373148 w 1491612"/>
              <a:gd name="connsiteY103" fmla="*/ 2050531 h 6858000"/>
              <a:gd name="connsiteX104" fmla="*/ 364954 w 1491612"/>
              <a:gd name="connsiteY104" fmla="*/ 1963269 h 6858000"/>
              <a:gd name="connsiteX105" fmla="*/ 346132 w 1491612"/>
              <a:gd name="connsiteY105" fmla="*/ 1906352 h 6858000"/>
              <a:gd name="connsiteX106" fmla="*/ 322689 w 1491612"/>
              <a:gd name="connsiteY106" fmla="*/ 1861531 h 6858000"/>
              <a:gd name="connsiteX107" fmla="*/ 276488 w 1491612"/>
              <a:gd name="connsiteY107" fmla="*/ 1732919 h 6858000"/>
              <a:gd name="connsiteX108" fmla="*/ 248799 w 1491612"/>
              <a:gd name="connsiteY108" fmla="*/ 1663540 h 6858000"/>
              <a:gd name="connsiteX109" fmla="*/ 247925 w 1491612"/>
              <a:gd name="connsiteY109" fmla="*/ 1615777 h 6858000"/>
              <a:gd name="connsiteX110" fmla="*/ 228720 w 1491612"/>
              <a:gd name="connsiteY110" fmla="*/ 1563678 h 6858000"/>
              <a:gd name="connsiteX111" fmla="*/ 241800 w 1491612"/>
              <a:gd name="connsiteY111" fmla="*/ 1519474 h 6858000"/>
              <a:gd name="connsiteX112" fmla="*/ 234542 w 1491612"/>
              <a:gd name="connsiteY112" fmla="*/ 1477995 h 6858000"/>
              <a:gd name="connsiteX113" fmla="*/ 220627 w 1491612"/>
              <a:gd name="connsiteY113" fmla="*/ 1373769 h 6858000"/>
              <a:gd name="connsiteX114" fmla="*/ 228934 w 1491612"/>
              <a:gd name="connsiteY114" fmla="*/ 1307086 h 6858000"/>
              <a:gd name="connsiteX115" fmla="*/ 230122 w 1491612"/>
              <a:gd name="connsiteY115" fmla="*/ 1189033 h 6858000"/>
              <a:gd name="connsiteX116" fmla="*/ 234807 w 1491612"/>
              <a:gd name="connsiteY116" fmla="*/ 1168288 h 6858000"/>
              <a:gd name="connsiteX117" fmla="*/ 227089 w 1491612"/>
              <a:gd name="connsiteY117" fmla="*/ 1142577 h 6858000"/>
              <a:gd name="connsiteX118" fmla="*/ 216395 w 1491612"/>
              <a:gd name="connsiteY118" fmla="*/ 1088484 h 6858000"/>
              <a:gd name="connsiteX119" fmla="*/ 205131 w 1491612"/>
              <a:gd name="connsiteY119" fmla="*/ 1016103 h 6858000"/>
              <a:gd name="connsiteX120" fmla="*/ 206587 w 1491612"/>
              <a:gd name="connsiteY120" fmla="*/ 932283 h 6858000"/>
              <a:gd name="connsiteX121" fmla="*/ 208823 w 1491612"/>
              <a:gd name="connsiteY121" fmla="*/ 915925 h 6858000"/>
              <a:gd name="connsiteX122" fmla="*/ 201452 w 1491612"/>
              <a:gd name="connsiteY122" fmla="*/ 896999 h 6858000"/>
              <a:gd name="connsiteX123" fmla="*/ 170860 w 1491612"/>
              <a:gd name="connsiteY123" fmla="*/ 821517 h 6858000"/>
              <a:gd name="connsiteX124" fmla="*/ 149810 w 1491612"/>
              <a:gd name="connsiteY124" fmla="*/ 751353 h 6858000"/>
              <a:gd name="connsiteX125" fmla="*/ 149368 w 1491612"/>
              <a:gd name="connsiteY125" fmla="*/ 721230 h 6858000"/>
              <a:gd name="connsiteX126" fmla="*/ 135039 w 1491612"/>
              <a:gd name="connsiteY126" fmla="*/ 681659 h 6858000"/>
              <a:gd name="connsiteX127" fmla="*/ 120458 w 1491612"/>
              <a:gd name="connsiteY127" fmla="*/ 635218 h 6858000"/>
              <a:gd name="connsiteX128" fmla="*/ 125469 w 1491612"/>
              <a:gd name="connsiteY128" fmla="*/ 613763 h 6858000"/>
              <a:gd name="connsiteX129" fmla="*/ 111411 w 1491612"/>
              <a:gd name="connsiteY129" fmla="*/ 598582 h 6858000"/>
              <a:gd name="connsiteX130" fmla="*/ 111092 w 1491612"/>
              <a:gd name="connsiteY130" fmla="*/ 576846 h 6858000"/>
              <a:gd name="connsiteX131" fmla="*/ 90718 w 1491612"/>
              <a:gd name="connsiteY131" fmla="*/ 530055 h 6858000"/>
              <a:gd name="connsiteX132" fmla="*/ 89966 w 1491612"/>
              <a:gd name="connsiteY132" fmla="*/ 465389 h 6858000"/>
              <a:gd name="connsiteX133" fmla="*/ 72889 w 1491612"/>
              <a:gd name="connsiteY133" fmla="*/ 424699 h 6858000"/>
              <a:gd name="connsiteX134" fmla="*/ 73264 w 1491612"/>
              <a:gd name="connsiteY134" fmla="*/ 404917 h 6858000"/>
              <a:gd name="connsiteX135" fmla="*/ 53221 w 1491612"/>
              <a:gd name="connsiteY135" fmla="*/ 367211 h 6858000"/>
              <a:gd name="connsiteX136" fmla="*/ 19525 w 1491612"/>
              <a:gd name="connsiteY136" fmla="*/ 268519 h 6858000"/>
              <a:gd name="connsiteX137" fmla="*/ 7008 w 1491612"/>
              <a:gd name="connsiteY137" fmla="*/ 160886 h 6858000"/>
              <a:gd name="connsiteX138" fmla="*/ 2385 w 1491612"/>
              <a:gd name="connsiteY138" fmla="*/ 47336 h 6858000"/>
              <a:gd name="connsiteX139" fmla="*/ 164830 w 1491612"/>
              <a:gd name="connsiteY139" fmla="*/ 0 h 6858000"/>
              <a:gd name="connsiteX0" fmla="*/ 158408 w 1485190"/>
              <a:gd name="connsiteY0" fmla="*/ 0 h 6858000"/>
              <a:gd name="connsiteX1" fmla="*/ 1485190 w 1485190"/>
              <a:gd name="connsiteY1" fmla="*/ 0 h 6858000"/>
              <a:gd name="connsiteX2" fmla="*/ 1485190 w 1485190"/>
              <a:gd name="connsiteY2" fmla="*/ 6858000 h 6858000"/>
              <a:gd name="connsiteX3" fmla="*/ 221884 w 1485190"/>
              <a:gd name="connsiteY3" fmla="*/ 6857735 h 6858000"/>
              <a:gd name="connsiteX4" fmla="*/ 258477 w 1485190"/>
              <a:gd name="connsiteY4" fmla="*/ 6776847 h 6858000"/>
              <a:gd name="connsiteX5" fmla="*/ 269977 w 1485190"/>
              <a:gd name="connsiteY5" fmla="*/ 6737706 h 6858000"/>
              <a:gd name="connsiteX6" fmla="*/ 294716 w 1485190"/>
              <a:gd name="connsiteY6" fmla="*/ 6691589 h 6858000"/>
              <a:gd name="connsiteX7" fmla="*/ 272273 w 1485190"/>
              <a:gd name="connsiteY7" fmla="*/ 6659970 h 6858000"/>
              <a:gd name="connsiteX8" fmla="*/ 287364 w 1485190"/>
              <a:gd name="connsiteY8" fmla="*/ 6636211 h 6858000"/>
              <a:gd name="connsiteX9" fmla="*/ 304808 w 1485190"/>
              <a:gd name="connsiteY9" fmla="*/ 6594177 h 6858000"/>
              <a:gd name="connsiteX10" fmla="*/ 318848 w 1485190"/>
              <a:gd name="connsiteY10" fmla="*/ 6557575 h 6858000"/>
              <a:gd name="connsiteX11" fmla="*/ 371805 w 1485190"/>
              <a:gd name="connsiteY11" fmla="*/ 6492130 h 6858000"/>
              <a:gd name="connsiteX12" fmla="*/ 387492 w 1485190"/>
              <a:gd name="connsiteY12" fmla="*/ 6431610 h 6858000"/>
              <a:gd name="connsiteX13" fmla="*/ 431197 w 1485190"/>
              <a:gd name="connsiteY13" fmla="*/ 6379786 h 6858000"/>
              <a:gd name="connsiteX14" fmla="*/ 414420 w 1485190"/>
              <a:gd name="connsiteY14" fmla="*/ 6334727 h 6858000"/>
              <a:gd name="connsiteX15" fmla="*/ 391835 w 1485190"/>
              <a:gd name="connsiteY15" fmla="*/ 6313295 h 6858000"/>
              <a:gd name="connsiteX16" fmla="*/ 398999 w 1485190"/>
              <a:gd name="connsiteY16" fmla="*/ 6280046 h 6858000"/>
              <a:gd name="connsiteX17" fmla="*/ 381744 w 1485190"/>
              <a:gd name="connsiteY17" fmla="*/ 6270265 h 6858000"/>
              <a:gd name="connsiteX18" fmla="*/ 408772 w 1485190"/>
              <a:gd name="connsiteY18" fmla="*/ 6252834 h 6858000"/>
              <a:gd name="connsiteX19" fmla="*/ 386764 w 1485190"/>
              <a:gd name="connsiteY19" fmla="*/ 6202459 h 6858000"/>
              <a:gd name="connsiteX20" fmla="*/ 385562 w 1485190"/>
              <a:gd name="connsiteY20" fmla="*/ 6153037 h 6858000"/>
              <a:gd name="connsiteX21" fmla="*/ 400977 w 1485190"/>
              <a:gd name="connsiteY21" fmla="*/ 6078132 h 6858000"/>
              <a:gd name="connsiteX22" fmla="*/ 388364 w 1485190"/>
              <a:gd name="connsiteY22" fmla="*/ 6028119 h 6858000"/>
              <a:gd name="connsiteX23" fmla="*/ 373593 w 1485190"/>
              <a:gd name="connsiteY23" fmla="*/ 5926735 h 6858000"/>
              <a:gd name="connsiteX24" fmla="*/ 423105 w 1485190"/>
              <a:gd name="connsiteY24" fmla="*/ 5712857 h 6858000"/>
              <a:gd name="connsiteX25" fmla="*/ 402180 w 1485190"/>
              <a:gd name="connsiteY25" fmla="*/ 5676393 h 6858000"/>
              <a:gd name="connsiteX26" fmla="*/ 441772 w 1485190"/>
              <a:gd name="connsiteY26" fmla="*/ 5563435 h 6858000"/>
              <a:gd name="connsiteX27" fmla="*/ 488902 w 1485190"/>
              <a:gd name="connsiteY27" fmla="*/ 5437125 h 6858000"/>
              <a:gd name="connsiteX28" fmla="*/ 502470 w 1485190"/>
              <a:gd name="connsiteY28" fmla="*/ 5396260 h 6858000"/>
              <a:gd name="connsiteX29" fmla="*/ 518451 w 1485190"/>
              <a:gd name="connsiteY29" fmla="*/ 5330009 h 6858000"/>
              <a:gd name="connsiteX30" fmla="*/ 551944 w 1485190"/>
              <a:gd name="connsiteY30" fmla="*/ 5273739 h 6858000"/>
              <a:gd name="connsiteX31" fmla="*/ 561543 w 1485190"/>
              <a:gd name="connsiteY31" fmla="*/ 5241779 h 6858000"/>
              <a:gd name="connsiteX32" fmla="*/ 572769 w 1485190"/>
              <a:gd name="connsiteY32" fmla="*/ 5225268 h 6858000"/>
              <a:gd name="connsiteX33" fmla="*/ 573789 w 1485190"/>
              <a:gd name="connsiteY33" fmla="*/ 5217684 h 6858000"/>
              <a:gd name="connsiteX34" fmla="*/ 581130 w 1485190"/>
              <a:gd name="connsiteY34" fmla="*/ 5193377 h 6858000"/>
              <a:gd name="connsiteX35" fmla="*/ 584433 w 1485190"/>
              <a:gd name="connsiteY35" fmla="*/ 5179288 h 6858000"/>
              <a:gd name="connsiteX36" fmla="*/ 585417 w 1485190"/>
              <a:gd name="connsiteY36" fmla="*/ 5173621 h 6858000"/>
              <a:gd name="connsiteX37" fmla="*/ 581051 w 1485190"/>
              <a:gd name="connsiteY37" fmla="*/ 5159961 h 6858000"/>
              <a:gd name="connsiteX38" fmla="*/ 587728 w 1485190"/>
              <a:gd name="connsiteY38" fmla="*/ 5144295 h 6858000"/>
              <a:gd name="connsiteX39" fmla="*/ 584661 w 1485190"/>
              <a:gd name="connsiteY39" fmla="*/ 5125185 h 6858000"/>
              <a:gd name="connsiteX40" fmla="*/ 591491 w 1485190"/>
              <a:gd name="connsiteY40" fmla="*/ 5121884 h 6858000"/>
              <a:gd name="connsiteX41" fmla="*/ 598527 w 1485190"/>
              <a:gd name="connsiteY41" fmla="*/ 5067850 h 6858000"/>
              <a:gd name="connsiteX42" fmla="*/ 601258 w 1485190"/>
              <a:gd name="connsiteY42" fmla="*/ 5060861 h 6858000"/>
              <a:gd name="connsiteX43" fmla="*/ 597962 w 1485190"/>
              <a:gd name="connsiteY43" fmla="*/ 5034192 h 6858000"/>
              <a:gd name="connsiteX44" fmla="*/ 599516 w 1485190"/>
              <a:gd name="connsiteY44" fmla="*/ 4993030 h 6858000"/>
              <a:gd name="connsiteX45" fmla="*/ 606425 w 1485190"/>
              <a:gd name="connsiteY45" fmla="*/ 4946844 h 6858000"/>
              <a:gd name="connsiteX46" fmla="*/ 602281 w 1485190"/>
              <a:gd name="connsiteY46" fmla="*/ 4932692 h 6858000"/>
              <a:gd name="connsiteX47" fmla="*/ 617684 w 1485190"/>
              <a:gd name="connsiteY47" fmla="*/ 4858827 h 6858000"/>
              <a:gd name="connsiteX48" fmla="*/ 623587 w 1485190"/>
              <a:gd name="connsiteY48" fmla="*/ 4821170 h 6858000"/>
              <a:gd name="connsiteX49" fmla="*/ 628320 w 1485190"/>
              <a:gd name="connsiteY49" fmla="*/ 4780965 h 6858000"/>
              <a:gd name="connsiteX50" fmla="*/ 629613 w 1485190"/>
              <a:gd name="connsiteY50" fmla="*/ 4750867 h 6858000"/>
              <a:gd name="connsiteX51" fmla="*/ 627420 w 1485190"/>
              <a:gd name="connsiteY51" fmla="*/ 4690749 h 6858000"/>
              <a:gd name="connsiteX52" fmla="*/ 622900 w 1485190"/>
              <a:gd name="connsiteY52" fmla="*/ 4584173 h 6858000"/>
              <a:gd name="connsiteX53" fmla="*/ 617983 w 1485190"/>
              <a:gd name="connsiteY53" fmla="*/ 4444346 h 6858000"/>
              <a:gd name="connsiteX54" fmla="*/ 614548 w 1485190"/>
              <a:gd name="connsiteY54" fmla="*/ 4375228 h 6858000"/>
              <a:gd name="connsiteX55" fmla="*/ 595201 w 1485190"/>
              <a:gd name="connsiteY55" fmla="*/ 4214165 h 6858000"/>
              <a:gd name="connsiteX56" fmla="*/ 599274 w 1485190"/>
              <a:gd name="connsiteY56" fmla="*/ 4090296 h 6858000"/>
              <a:gd name="connsiteX57" fmla="*/ 584530 w 1485190"/>
              <a:gd name="connsiteY57" fmla="*/ 4033999 h 6858000"/>
              <a:gd name="connsiteX58" fmla="*/ 585679 w 1485190"/>
              <a:gd name="connsiteY58" fmla="*/ 4031933 h 6858000"/>
              <a:gd name="connsiteX59" fmla="*/ 584255 w 1485190"/>
              <a:gd name="connsiteY59" fmla="*/ 4013953 h 6858000"/>
              <a:gd name="connsiteX60" fmla="*/ 570550 w 1485190"/>
              <a:gd name="connsiteY60" fmla="*/ 3974753 h 6858000"/>
              <a:gd name="connsiteX61" fmla="*/ 572148 w 1485190"/>
              <a:gd name="connsiteY61" fmla="*/ 3969950 h 6858000"/>
              <a:gd name="connsiteX62" fmla="*/ 565570 w 1485190"/>
              <a:gd name="connsiteY62" fmla="*/ 3933779 h 6858000"/>
              <a:gd name="connsiteX63" fmla="*/ 566901 w 1485190"/>
              <a:gd name="connsiteY63" fmla="*/ 3933093 h 6858000"/>
              <a:gd name="connsiteX64" fmla="*/ 571255 w 1485190"/>
              <a:gd name="connsiteY64" fmla="*/ 3922082 h 6858000"/>
              <a:gd name="connsiteX65" fmla="*/ 576333 w 1485190"/>
              <a:gd name="connsiteY65" fmla="*/ 3901461 h 6858000"/>
              <a:gd name="connsiteX66" fmla="*/ 598927 w 1485190"/>
              <a:gd name="connsiteY66" fmla="*/ 3813873 h 6858000"/>
              <a:gd name="connsiteX67" fmla="*/ 598352 w 1485190"/>
              <a:gd name="connsiteY67" fmla="*/ 3806161 h 6858000"/>
              <a:gd name="connsiteX68" fmla="*/ 598659 w 1485190"/>
              <a:gd name="connsiteY68" fmla="*/ 3805957 h 6858000"/>
              <a:gd name="connsiteX69" fmla="*/ 598686 w 1485190"/>
              <a:gd name="connsiteY69" fmla="*/ 3797724 h 6858000"/>
              <a:gd name="connsiteX70" fmla="*/ 597301 w 1485190"/>
              <a:gd name="connsiteY70" fmla="*/ 3792098 h 6858000"/>
              <a:gd name="connsiteX71" fmla="*/ 596185 w 1485190"/>
              <a:gd name="connsiteY71" fmla="*/ 3777135 h 6858000"/>
              <a:gd name="connsiteX72" fmla="*/ 597918 w 1485190"/>
              <a:gd name="connsiteY72" fmla="*/ 3771656 h 6858000"/>
              <a:gd name="connsiteX73" fmla="*/ 601661 w 1485190"/>
              <a:gd name="connsiteY73" fmla="*/ 3769007 h 6858000"/>
              <a:gd name="connsiteX74" fmla="*/ 601127 w 1485190"/>
              <a:gd name="connsiteY74" fmla="*/ 3767709 h 6858000"/>
              <a:gd name="connsiteX75" fmla="*/ 609823 w 1485190"/>
              <a:gd name="connsiteY75" fmla="*/ 3738082 h 6858000"/>
              <a:gd name="connsiteX76" fmla="*/ 617169 w 1485190"/>
              <a:gd name="connsiteY76" fmla="*/ 3673397 h 6858000"/>
              <a:gd name="connsiteX77" fmla="*/ 616465 w 1485190"/>
              <a:gd name="connsiteY77" fmla="*/ 3637109 h 6858000"/>
              <a:gd name="connsiteX78" fmla="*/ 619908 w 1485190"/>
              <a:gd name="connsiteY78" fmla="*/ 3536883 h 6858000"/>
              <a:gd name="connsiteX79" fmla="*/ 627446 w 1485190"/>
              <a:gd name="connsiteY79" fmla="*/ 3435652 h 6858000"/>
              <a:gd name="connsiteX80" fmla="*/ 629117 w 1485190"/>
              <a:gd name="connsiteY80" fmla="*/ 3307769 h 6858000"/>
              <a:gd name="connsiteX81" fmla="*/ 646680 w 1485190"/>
              <a:gd name="connsiteY81" fmla="*/ 3250522 h 6858000"/>
              <a:gd name="connsiteX82" fmla="*/ 647105 w 1485190"/>
              <a:gd name="connsiteY82" fmla="*/ 3229163 h 6858000"/>
              <a:gd name="connsiteX83" fmla="*/ 648928 w 1485190"/>
              <a:gd name="connsiteY83" fmla="*/ 3217217 h 6858000"/>
              <a:gd name="connsiteX84" fmla="*/ 635763 w 1485190"/>
              <a:gd name="connsiteY84" fmla="*/ 3183755 h 6858000"/>
              <a:gd name="connsiteX85" fmla="*/ 636264 w 1485190"/>
              <a:gd name="connsiteY85" fmla="*/ 3178642 h 6858000"/>
              <a:gd name="connsiteX86" fmla="*/ 623864 w 1485190"/>
              <a:gd name="connsiteY86" fmla="*/ 3158586 h 6858000"/>
              <a:gd name="connsiteX87" fmla="*/ 609049 w 1485190"/>
              <a:gd name="connsiteY87" fmla="*/ 3129034 h 6858000"/>
              <a:gd name="connsiteX88" fmla="*/ 609714 w 1485190"/>
              <a:gd name="connsiteY88" fmla="*/ 3126682 h 6858000"/>
              <a:gd name="connsiteX89" fmla="*/ 600582 w 1485190"/>
              <a:gd name="connsiteY89" fmla="*/ 3114519 h 6858000"/>
              <a:gd name="connsiteX90" fmla="*/ 587191 w 1485190"/>
              <a:gd name="connsiteY90" fmla="*/ 3106272 h 6858000"/>
              <a:gd name="connsiteX91" fmla="*/ 559921 w 1485190"/>
              <a:gd name="connsiteY91" fmla="*/ 2958185 h 6858000"/>
              <a:gd name="connsiteX92" fmla="*/ 502535 w 1485190"/>
              <a:gd name="connsiteY92" fmla="*/ 2762989 h 6858000"/>
              <a:gd name="connsiteX93" fmla="*/ 451453 w 1485190"/>
              <a:gd name="connsiteY93" fmla="*/ 2554718 h 6858000"/>
              <a:gd name="connsiteX94" fmla="*/ 431547 w 1485190"/>
              <a:gd name="connsiteY94" fmla="*/ 2485734 h 6858000"/>
              <a:gd name="connsiteX95" fmla="*/ 422270 w 1485190"/>
              <a:gd name="connsiteY95" fmla="*/ 2447068 h 6858000"/>
              <a:gd name="connsiteX96" fmla="*/ 409231 w 1485190"/>
              <a:gd name="connsiteY96" fmla="*/ 2425819 h 6858000"/>
              <a:gd name="connsiteX97" fmla="*/ 415230 w 1485190"/>
              <a:gd name="connsiteY97" fmla="*/ 2402874 h 6858000"/>
              <a:gd name="connsiteX98" fmla="*/ 417842 w 1485190"/>
              <a:gd name="connsiteY98" fmla="*/ 2381443 h 6858000"/>
              <a:gd name="connsiteX99" fmla="*/ 394171 w 1485190"/>
              <a:gd name="connsiteY99" fmla="*/ 2261920 h 6858000"/>
              <a:gd name="connsiteX100" fmla="*/ 384058 w 1485190"/>
              <a:gd name="connsiteY100" fmla="*/ 2195378 h 6858000"/>
              <a:gd name="connsiteX101" fmla="*/ 368275 w 1485190"/>
              <a:gd name="connsiteY101" fmla="*/ 2155135 h 6858000"/>
              <a:gd name="connsiteX102" fmla="*/ 365733 w 1485190"/>
              <a:gd name="connsiteY102" fmla="*/ 2118008 h 6858000"/>
              <a:gd name="connsiteX103" fmla="*/ 366726 w 1485190"/>
              <a:gd name="connsiteY103" fmla="*/ 2050531 h 6858000"/>
              <a:gd name="connsiteX104" fmla="*/ 358532 w 1485190"/>
              <a:gd name="connsiteY104" fmla="*/ 1963269 h 6858000"/>
              <a:gd name="connsiteX105" fmla="*/ 339710 w 1485190"/>
              <a:gd name="connsiteY105" fmla="*/ 1906352 h 6858000"/>
              <a:gd name="connsiteX106" fmla="*/ 316267 w 1485190"/>
              <a:gd name="connsiteY106" fmla="*/ 1861531 h 6858000"/>
              <a:gd name="connsiteX107" fmla="*/ 270066 w 1485190"/>
              <a:gd name="connsiteY107" fmla="*/ 1732919 h 6858000"/>
              <a:gd name="connsiteX108" fmla="*/ 242377 w 1485190"/>
              <a:gd name="connsiteY108" fmla="*/ 1663540 h 6858000"/>
              <a:gd name="connsiteX109" fmla="*/ 241503 w 1485190"/>
              <a:gd name="connsiteY109" fmla="*/ 1615777 h 6858000"/>
              <a:gd name="connsiteX110" fmla="*/ 222298 w 1485190"/>
              <a:gd name="connsiteY110" fmla="*/ 1563678 h 6858000"/>
              <a:gd name="connsiteX111" fmla="*/ 235378 w 1485190"/>
              <a:gd name="connsiteY111" fmla="*/ 1519474 h 6858000"/>
              <a:gd name="connsiteX112" fmla="*/ 228120 w 1485190"/>
              <a:gd name="connsiteY112" fmla="*/ 1477995 h 6858000"/>
              <a:gd name="connsiteX113" fmla="*/ 214205 w 1485190"/>
              <a:gd name="connsiteY113" fmla="*/ 1373769 h 6858000"/>
              <a:gd name="connsiteX114" fmla="*/ 222512 w 1485190"/>
              <a:gd name="connsiteY114" fmla="*/ 1307086 h 6858000"/>
              <a:gd name="connsiteX115" fmla="*/ 223700 w 1485190"/>
              <a:gd name="connsiteY115" fmla="*/ 1189033 h 6858000"/>
              <a:gd name="connsiteX116" fmla="*/ 228385 w 1485190"/>
              <a:gd name="connsiteY116" fmla="*/ 1168288 h 6858000"/>
              <a:gd name="connsiteX117" fmla="*/ 220667 w 1485190"/>
              <a:gd name="connsiteY117" fmla="*/ 1142577 h 6858000"/>
              <a:gd name="connsiteX118" fmla="*/ 209973 w 1485190"/>
              <a:gd name="connsiteY118" fmla="*/ 1088484 h 6858000"/>
              <a:gd name="connsiteX119" fmla="*/ 198709 w 1485190"/>
              <a:gd name="connsiteY119" fmla="*/ 1016103 h 6858000"/>
              <a:gd name="connsiteX120" fmla="*/ 200165 w 1485190"/>
              <a:gd name="connsiteY120" fmla="*/ 932283 h 6858000"/>
              <a:gd name="connsiteX121" fmla="*/ 202401 w 1485190"/>
              <a:gd name="connsiteY121" fmla="*/ 915925 h 6858000"/>
              <a:gd name="connsiteX122" fmla="*/ 195030 w 1485190"/>
              <a:gd name="connsiteY122" fmla="*/ 896999 h 6858000"/>
              <a:gd name="connsiteX123" fmla="*/ 164438 w 1485190"/>
              <a:gd name="connsiteY123" fmla="*/ 821517 h 6858000"/>
              <a:gd name="connsiteX124" fmla="*/ 143388 w 1485190"/>
              <a:gd name="connsiteY124" fmla="*/ 751353 h 6858000"/>
              <a:gd name="connsiteX125" fmla="*/ 142946 w 1485190"/>
              <a:gd name="connsiteY125" fmla="*/ 721230 h 6858000"/>
              <a:gd name="connsiteX126" fmla="*/ 128617 w 1485190"/>
              <a:gd name="connsiteY126" fmla="*/ 681659 h 6858000"/>
              <a:gd name="connsiteX127" fmla="*/ 114036 w 1485190"/>
              <a:gd name="connsiteY127" fmla="*/ 635218 h 6858000"/>
              <a:gd name="connsiteX128" fmla="*/ 119047 w 1485190"/>
              <a:gd name="connsiteY128" fmla="*/ 613763 h 6858000"/>
              <a:gd name="connsiteX129" fmla="*/ 104989 w 1485190"/>
              <a:gd name="connsiteY129" fmla="*/ 598582 h 6858000"/>
              <a:gd name="connsiteX130" fmla="*/ 104670 w 1485190"/>
              <a:gd name="connsiteY130" fmla="*/ 576846 h 6858000"/>
              <a:gd name="connsiteX131" fmla="*/ 84296 w 1485190"/>
              <a:gd name="connsiteY131" fmla="*/ 530055 h 6858000"/>
              <a:gd name="connsiteX132" fmla="*/ 83544 w 1485190"/>
              <a:gd name="connsiteY132" fmla="*/ 465389 h 6858000"/>
              <a:gd name="connsiteX133" fmla="*/ 66467 w 1485190"/>
              <a:gd name="connsiteY133" fmla="*/ 424699 h 6858000"/>
              <a:gd name="connsiteX134" fmla="*/ 66842 w 1485190"/>
              <a:gd name="connsiteY134" fmla="*/ 404917 h 6858000"/>
              <a:gd name="connsiteX135" fmla="*/ 46799 w 1485190"/>
              <a:gd name="connsiteY135" fmla="*/ 367211 h 6858000"/>
              <a:gd name="connsiteX136" fmla="*/ 13103 w 1485190"/>
              <a:gd name="connsiteY136" fmla="*/ 268519 h 6858000"/>
              <a:gd name="connsiteX137" fmla="*/ 586 w 1485190"/>
              <a:gd name="connsiteY137" fmla="*/ 160886 h 6858000"/>
              <a:gd name="connsiteX138" fmla="*/ 198854 w 1485190"/>
              <a:gd name="connsiteY138" fmla="*/ 55288 h 6858000"/>
              <a:gd name="connsiteX139" fmla="*/ 158408 w 1485190"/>
              <a:gd name="connsiteY139" fmla="*/ 0 h 6858000"/>
              <a:gd name="connsiteX0" fmla="*/ 145305 w 1472087"/>
              <a:gd name="connsiteY0" fmla="*/ 0 h 6858000"/>
              <a:gd name="connsiteX1" fmla="*/ 1472087 w 1472087"/>
              <a:gd name="connsiteY1" fmla="*/ 0 h 6858000"/>
              <a:gd name="connsiteX2" fmla="*/ 1472087 w 1472087"/>
              <a:gd name="connsiteY2" fmla="*/ 6858000 h 6858000"/>
              <a:gd name="connsiteX3" fmla="*/ 208781 w 1472087"/>
              <a:gd name="connsiteY3" fmla="*/ 6857735 h 6858000"/>
              <a:gd name="connsiteX4" fmla="*/ 245374 w 1472087"/>
              <a:gd name="connsiteY4" fmla="*/ 6776847 h 6858000"/>
              <a:gd name="connsiteX5" fmla="*/ 256874 w 1472087"/>
              <a:gd name="connsiteY5" fmla="*/ 6737706 h 6858000"/>
              <a:gd name="connsiteX6" fmla="*/ 281613 w 1472087"/>
              <a:gd name="connsiteY6" fmla="*/ 6691589 h 6858000"/>
              <a:gd name="connsiteX7" fmla="*/ 259170 w 1472087"/>
              <a:gd name="connsiteY7" fmla="*/ 6659970 h 6858000"/>
              <a:gd name="connsiteX8" fmla="*/ 274261 w 1472087"/>
              <a:gd name="connsiteY8" fmla="*/ 6636211 h 6858000"/>
              <a:gd name="connsiteX9" fmla="*/ 291705 w 1472087"/>
              <a:gd name="connsiteY9" fmla="*/ 6594177 h 6858000"/>
              <a:gd name="connsiteX10" fmla="*/ 305745 w 1472087"/>
              <a:gd name="connsiteY10" fmla="*/ 6557575 h 6858000"/>
              <a:gd name="connsiteX11" fmla="*/ 358702 w 1472087"/>
              <a:gd name="connsiteY11" fmla="*/ 6492130 h 6858000"/>
              <a:gd name="connsiteX12" fmla="*/ 374389 w 1472087"/>
              <a:gd name="connsiteY12" fmla="*/ 6431610 h 6858000"/>
              <a:gd name="connsiteX13" fmla="*/ 418094 w 1472087"/>
              <a:gd name="connsiteY13" fmla="*/ 6379786 h 6858000"/>
              <a:gd name="connsiteX14" fmla="*/ 401317 w 1472087"/>
              <a:gd name="connsiteY14" fmla="*/ 6334727 h 6858000"/>
              <a:gd name="connsiteX15" fmla="*/ 378732 w 1472087"/>
              <a:gd name="connsiteY15" fmla="*/ 6313295 h 6858000"/>
              <a:gd name="connsiteX16" fmla="*/ 385896 w 1472087"/>
              <a:gd name="connsiteY16" fmla="*/ 6280046 h 6858000"/>
              <a:gd name="connsiteX17" fmla="*/ 368641 w 1472087"/>
              <a:gd name="connsiteY17" fmla="*/ 6270265 h 6858000"/>
              <a:gd name="connsiteX18" fmla="*/ 395669 w 1472087"/>
              <a:gd name="connsiteY18" fmla="*/ 6252834 h 6858000"/>
              <a:gd name="connsiteX19" fmla="*/ 373661 w 1472087"/>
              <a:gd name="connsiteY19" fmla="*/ 6202459 h 6858000"/>
              <a:gd name="connsiteX20" fmla="*/ 372459 w 1472087"/>
              <a:gd name="connsiteY20" fmla="*/ 6153037 h 6858000"/>
              <a:gd name="connsiteX21" fmla="*/ 387874 w 1472087"/>
              <a:gd name="connsiteY21" fmla="*/ 6078132 h 6858000"/>
              <a:gd name="connsiteX22" fmla="*/ 375261 w 1472087"/>
              <a:gd name="connsiteY22" fmla="*/ 6028119 h 6858000"/>
              <a:gd name="connsiteX23" fmla="*/ 360490 w 1472087"/>
              <a:gd name="connsiteY23" fmla="*/ 5926735 h 6858000"/>
              <a:gd name="connsiteX24" fmla="*/ 410002 w 1472087"/>
              <a:gd name="connsiteY24" fmla="*/ 5712857 h 6858000"/>
              <a:gd name="connsiteX25" fmla="*/ 389077 w 1472087"/>
              <a:gd name="connsiteY25" fmla="*/ 5676393 h 6858000"/>
              <a:gd name="connsiteX26" fmla="*/ 428669 w 1472087"/>
              <a:gd name="connsiteY26" fmla="*/ 5563435 h 6858000"/>
              <a:gd name="connsiteX27" fmla="*/ 475799 w 1472087"/>
              <a:gd name="connsiteY27" fmla="*/ 5437125 h 6858000"/>
              <a:gd name="connsiteX28" fmla="*/ 489367 w 1472087"/>
              <a:gd name="connsiteY28" fmla="*/ 5396260 h 6858000"/>
              <a:gd name="connsiteX29" fmla="*/ 505348 w 1472087"/>
              <a:gd name="connsiteY29" fmla="*/ 5330009 h 6858000"/>
              <a:gd name="connsiteX30" fmla="*/ 538841 w 1472087"/>
              <a:gd name="connsiteY30" fmla="*/ 5273739 h 6858000"/>
              <a:gd name="connsiteX31" fmla="*/ 548440 w 1472087"/>
              <a:gd name="connsiteY31" fmla="*/ 5241779 h 6858000"/>
              <a:gd name="connsiteX32" fmla="*/ 559666 w 1472087"/>
              <a:gd name="connsiteY32" fmla="*/ 5225268 h 6858000"/>
              <a:gd name="connsiteX33" fmla="*/ 560686 w 1472087"/>
              <a:gd name="connsiteY33" fmla="*/ 5217684 h 6858000"/>
              <a:gd name="connsiteX34" fmla="*/ 568027 w 1472087"/>
              <a:gd name="connsiteY34" fmla="*/ 5193377 h 6858000"/>
              <a:gd name="connsiteX35" fmla="*/ 571330 w 1472087"/>
              <a:gd name="connsiteY35" fmla="*/ 5179288 h 6858000"/>
              <a:gd name="connsiteX36" fmla="*/ 572314 w 1472087"/>
              <a:gd name="connsiteY36" fmla="*/ 5173621 h 6858000"/>
              <a:gd name="connsiteX37" fmla="*/ 567948 w 1472087"/>
              <a:gd name="connsiteY37" fmla="*/ 5159961 h 6858000"/>
              <a:gd name="connsiteX38" fmla="*/ 574625 w 1472087"/>
              <a:gd name="connsiteY38" fmla="*/ 5144295 h 6858000"/>
              <a:gd name="connsiteX39" fmla="*/ 571558 w 1472087"/>
              <a:gd name="connsiteY39" fmla="*/ 5125185 h 6858000"/>
              <a:gd name="connsiteX40" fmla="*/ 578388 w 1472087"/>
              <a:gd name="connsiteY40" fmla="*/ 5121884 h 6858000"/>
              <a:gd name="connsiteX41" fmla="*/ 585424 w 1472087"/>
              <a:gd name="connsiteY41" fmla="*/ 5067850 h 6858000"/>
              <a:gd name="connsiteX42" fmla="*/ 588155 w 1472087"/>
              <a:gd name="connsiteY42" fmla="*/ 5060861 h 6858000"/>
              <a:gd name="connsiteX43" fmla="*/ 584859 w 1472087"/>
              <a:gd name="connsiteY43" fmla="*/ 5034192 h 6858000"/>
              <a:gd name="connsiteX44" fmla="*/ 586413 w 1472087"/>
              <a:gd name="connsiteY44" fmla="*/ 4993030 h 6858000"/>
              <a:gd name="connsiteX45" fmla="*/ 593322 w 1472087"/>
              <a:gd name="connsiteY45" fmla="*/ 4946844 h 6858000"/>
              <a:gd name="connsiteX46" fmla="*/ 589178 w 1472087"/>
              <a:gd name="connsiteY46" fmla="*/ 4932692 h 6858000"/>
              <a:gd name="connsiteX47" fmla="*/ 604581 w 1472087"/>
              <a:gd name="connsiteY47" fmla="*/ 4858827 h 6858000"/>
              <a:gd name="connsiteX48" fmla="*/ 610484 w 1472087"/>
              <a:gd name="connsiteY48" fmla="*/ 4821170 h 6858000"/>
              <a:gd name="connsiteX49" fmla="*/ 615217 w 1472087"/>
              <a:gd name="connsiteY49" fmla="*/ 4780965 h 6858000"/>
              <a:gd name="connsiteX50" fmla="*/ 616510 w 1472087"/>
              <a:gd name="connsiteY50" fmla="*/ 4750867 h 6858000"/>
              <a:gd name="connsiteX51" fmla="*/ 614317 w 1472087"/>
              <a:gd name="connsiteY51" fmla="*/ 4690749 h 6858000"/>
              <a:gd name="connsiteX52" fmla="*/ 609797 w 1472087"/>
              <a:gd name="connsiteY52" fmla="*/ 4584173 h 6858000"/>
              <a:gd name="connsiteX53" fmla="*/ 604880 w 1472087"/>
              <a:gd name="connsiteY53" fmla="*/ 4444346 h 6858000"/>
              <a:gd name="connsiteX54" fmla="*/ 601445 w 1472087"/>
              <a:gd name="connsiteY54" fmla="*/ 4375228 h 6858000"/>
              <a:gd name="connsiteX55" fmla="*/ 582098 w 1472087"/>
              <a:gd name="connsiteY55" fmla="*/ 4214165 h 6858000"/>
              <a:gd name="connsiteX56" fmla="*/ 586171 w 1472087"/>
              <a:gd name="connsiteY56" fmla="*/ 4090296 h 6858000"/>
              <a:gd name="connsiteX57" fmla="*/ 571427 w 1472087"/>
              <a:gd name="connsiteY57" fmla="*/ 4033999 h 6858000"/>
              <a:gd name="connsiteX58" fmla="*/ 572576 w 1472087"/>
              <a:gd name="connsiteY58" fmla="*/ 4031933 h 6858000"/>
              <a:gd name="connsiteX59" fmla="*/ 571152 w 1472087"/>
              <a:gd name="connsiteY59" fmla="*/ 4013953 h 6858000"/>
              <a:gd name="connsiteX60" fmla="*/ 557447 w 1472087"/>
              <a:gd name="connsiteY60" fmla="*/ 3974753 h 6858000"/>
              <a:gd name="connsiteX61" fmla="*/ 559045 w 1472087"/>
              <a:gd name="connsiteY61" fmla="*/ 3969950 h 6858000"/>
              <a:gd name="connsiteX62" fmla="*/ 552467 w 1472087"/>
              <a:gd name="connsiteY62" fmla="*/ 3933779 h 6858000"/>
              <a:gd name="connsiteX63" fmla="*/ 553798 w 1472087"/>
              <a:gd name="connsiteY63" fmla="*/ 3933093 h 6858000"/>
              <a:gd name="connsiteX64" fmla="*/ 558152 w 1472087"/>
              <a:gd name="connsiteY64" fmla="*/ 3922082 h 6858000"/>
              <a:gd name="connsiteX65" fmla="*/ 563230 w 1472087"/>
              <a:gd name="connsiteY65" fmla="*/ 3901461 h 6858000"/>
              <a:gd name="connsiteX66" fmla="*/ 585824 w 1472087"/>
              <a:gd name="connsiteY66" fmla="*/ 3813873 h 6858000"/>
              <a:gd name="connsiteX67" fmla="*/ 585249 w 1472087"/>
              <a:gd name="connsiteY67" fmla="*/ 3806161 h 6858000"/>
              <a:gd name="connsiteX68" fmla="*/ 585556 w 1472087"/>
              <a:gd name="connsiteY68" fmla="*/ 3805957 h 6858000"/>
              <a:gd name="connsiteX69" fmla="*/ 585583 w 1472087"/>
              <a:gd name="connsiteY69" fmla="*/ 3797724 h 6858000"/>
              <a:gd name="connsiteX70" fmla="*/ 584198 w 1472087"/>
              <a:gd name="connsiteY70" fmla="*/ 3792098 h 6858000"/>
              <a:gd name="connsiteX71" fmla="*/ 583082 w 1472087"/>
              <a:gd name="connsiteY71" fmla="*/ 3777135 h 6858000"/>
              <a:gd name="connsiteX72" fmla="*/ 584815 w 1472087"/>
              <a:gd name="connsiteY72" fmla="*/ 3771656 h 6858000"/>
              <a:gd name="connsiteX73" fmla="*/ 588558 w 1472087"/>
              <a:gd name="connsiteY73" fmla="*/ 3769007 h 6858000"/>
              <a:gd name="connsiteX74" fmla="*/ 588024 w 1472087"/>
              <a:gd name="connsiteY74" fmla="*/ 3767709 h 6858000"/>
              <a:gd name="connsiteX75" fmla="*/ 596720 w 1472087"/>
              <a:gd name="connsiteY75" fmla="*/ 3738082 h 6858000"/>
              <a:gd name="connsiteX76" fmla="*/ 604066 w 1472087"/>
              <a:gd name="connsiteY76" fmla="*/ 3673397 h 6858000"/>
              <a:gd name="connsiteX77" fmla="*/ 603362 w 1472087"/>
              <a:gd name="connsiteY77" fmla="*/ 3637109 h 6858000"/>
              <a:gd name="connsiteX78" fmla="*/ 606805 w 1472087"/>
              <a:gd name="connsiteY78" fmla="*/ 3536883 h 6858000"/>
              <a:gd name="connsiteX79" fmla="*/ 614343 w 1472087"/>
              <a:gd name="connsiteY79" fmla="*/ 3435652 h 6858000"/>
              <a:gd name="connsiteX80" fmla="*/ 616014 w 1472087"/>
              <a:gd name="connsiteY80" fmla="*/ 3307769 h 6858000"/>
              <a:gd name="connsiteX81" fmla="*/ 633577 w 1472087"/>
              <a:gd name="connsiteY81" fmla="*/ 3250522 h 6858000"/>
              <a:gd name="connsiteX82" fmla="*/ 634002 w 1472087"/>
              <a:gd name="connsiteY82" fmla="*/ 3229163 h 6858000"/>
              <a:gd name="connsiteX83" fmla="*/ 635825 w 1472087"/>
              <a:gd name="connsiteY83" fmla="*/ 3217217 h 6858000"/>
              <a:gd name="connsiteX84" fmla="*/ 622660 w 1472087"/>
              <a:gd name="connsiteY84" fmla="*/ 3183755 h 6858000"/>
              <a:gd name="connsiteX85" fmla="*/ 623161 w 1472087"/>
              <a:gd name="connsiteY85" fmla="*/ 3178642 h 6858000"/>
              <a:gd name="connsiteX86" fmla="*/ 610761 w 1472087"/>
              <a:gd name="connsiteY86" fmla="*/ 3158586 h 6858000"/>
              <a:gd name="connsiteX87" fmla="*/ 595946 w 1472087"/>
              <a:gd name="connsiteY87" fmla="*/ 3129034 h 6858000"/>
              <a:gd name="connsiteX88" fmla="*/ 596611 w 1472087"/>
              <a:gd name="connsiteY88" fmla="*/ 3126682 h 6858000"/>
              <a:gd name="connsiteX89" fmla="*/ 587479 w 1472087"/>
              <a:gd name="connsiteY89" fmla="*/ 3114519 h 6858000"/>
              <a:gd name="connsiteX90" fmla="*/ 574088 w 1472087"/>
              <a:gd name="connsiteY90" fmla="*/ 3106272 h 6858000"/>
              <a:gd name="connsiteX91" fmla="*/ 546818 w 1472087"/>
              <a:gd name="connsiteY91" fmla="*/ 2958185 h 6858000"/>
              <a:gd name="connsiteX92" fmla="*/ 489432 w 1472087"/>
              <a:gd name="connsiteY92" fmla="*/ 2762989 h 6858000"/>
              <a:gd name="connsiteX93" fmla="*/ 438350 w 1472087"/>
              <a:gd name="connsiteY93" fmla="*/ 2554718 h 6858000"/>
              <a:gd name="connsiteX94" fmla="*/ 418444 w 1472087"/>
              <a:gd name="connsiteY94" fmla="*/ 2485734 h 6858000"/>
              <a:gd name="connsiteX95" fmla="*/ 409167 w 1472087"/>
              <a:gd name="connsiteY95" fmla="*/ 2447068 h 6858000"/>
              <a:gd name="connsiteX96" fmla="*/ 396128 w 1472087"/>
              <a:gd name="connsiteY96" fmla="*/ 2425819 h 6858000"/>
              <a:gd name="connsiteX97" fmla="*/ 402127 w 1472087"/>
              <a:gd name="connsiteY97" fmla="*/ 2402874 h 6858000"/>
              <a:gd name="connsiteX98" fmla="*/ 404739 w 1472087"/>
              <a:gd name="connsiteY98" fmla="*/ 2381443 h 6858000"/>
              <a:gd name="connsiteX99" fmla="*/ 381068 w 1472087"/>
              <a:gd name="connsiteY99" fmla="*/ 2261920 h 6858000"/>
              <a:gd name="connsiteX100" fmla="*/ 370955 w 1472087"/>
              <a:gd name="connsiteY100" fmla="*/ 2195378 h 6858000"/>
              <a:gd name="connsiteX101" fmla="*/ 355172 w 1472087"/>
              <a:gd name="connsiteY101" fmla="*/ 2155135 h 6858000"/>
              <a:gd name="connsiteX102" fmla="*/ 352630 w 1472087"/>
              <a:gd name="connsiteY102" fmla="*/ 2118008 h 6858000"/>
              <a:gd name="connsiteX103" fmla="*/ 353623 w 1472087"/>
              <a:gd name="connsiteY103" fmla="*/ 2050531 h 6858000"/>
              <a:gd name="connsiteX104" fmla="*/ 345429 w 1472087"/>
              <a:gd name="connsiteY104" fmla="*/ 1963269 h 6858000"/>
              <a:gd name="connsiteX105" fmla="*/ 326607 w 1472087"/>
              <a:gd name="connsiteY105" fmla="*/ 1906352 h 6858000"/>
              <a:gd name="connsiteX106" fmla="*/ 303164 w 1472087"/>
              <a:gd name="connsiteY106" fmla="*/ 1861531 h 6858000"/>
              <a:gd name="connsiteX107" fmla="*/ 256963 w 1472087"/>
              <a:gd name="connsiteY107" fmla="*/ 1732919 h 6858000"/>
              <a:gd name="connsiteX108" fmla="*/ 229274 w 1472087"/>
              <a:gd name="connsiteY108" fmla="*/ 1663540 h 6858000"/>
              <a:gd name="connsiteX109" fmla="*/ 228400 w 1472087"/>
              <a:gd name="connsiteY109" fmla="*/ 1615777 h 6858000"/>
              <a:gd name="connsiteX110" fmla="*/ 209195 w 1472087"/>
              <a:gd name="connsiteY110" fmla="*/ 1563678 h 6858000"/>
              <a:gd name="connsiteX111" fmla="*/ 222275 w 1472087"/>
              <a:gd name="connsiteY111" fmla="*/ 1519474 h 6858000"/>
              <a:gd name="connsiteX112" fmla="*/ 215017 w 1472087"/>
              <a:gd name="connsiteY112" fmla="*/ 1477995 h 6858000"/>
              <a:gd name="connsiteX113" fmla="*/ 201102 w 1472087"/>
              <a:gd name="connsiteY113" fmla="*/ 1373769 h 6858000"/>
              <a:gd name="connsiteX114" fmla="*/ 209409 w 1472087"/>
              <a:gd name="connsiteY114" fmla="*/ 1307086 h 6858000"/>
              <a:gd name="connsiteX115" fmla="*/ 210597 w 1472087"/>
              <a:gd name="connsiteY115" fmla="*/ 1189033 h 6858000"/>
              <a:gd name="connsiteX116" fmla="*/ 215282 w 1472087"/>
              <a:gd name="connsiteY116" fmla="*/ 1168288 h 6858000"/>
              <a:gd name="connsiteX117" fmla="*/ 207564 w 1472087"/>
              <a:gd name="connsiteY117" fmla="*/ 1142577 h 6858000"/>
              <a:gd name="connsiteX118" fmla="*/ 196870 w 1472087"/>
              <a:gd name="connsiteY118" fmla="*/ 1088484 h 6858000"/>
              <a:gd name="connsiteX119" fmla="*/ 185606 w 1472087"/>
              <a:gd name="connsiteY119" fmla="*/ 1016103 h 6858000"/>
              <a:gd name="connsiteX120" fmla="*/ 187062 w 1472087"/>
              <a:gd name="connsiteY120" fmla="*/ 932283 h 6858000"/>
              <a:gd name="connsiteX121" fmla="*/ 189298 w 1472087"/>
              <a:gd name="connsiteY121" fmla="*/ 915925 h 6858000"/>
              <a:gd name="connsiteX122" fmla="*/ 181927 w 1472087"/>
              <a:gd name="connsiteY122" fmla="*/ 896999 h 6858000"/>
              <a:gd name="connsiteX123" fmla="*/ 151335 w 1472087"/>
              <a:gd name="connsiteY123" fmla="*/ 821517 h 6858000"/>
              <a:gd name="connsiteX124" fmla="*/ 130285 w 1472087"/>
              <a:gd name="connsiteY124" fmla="*/ 751353 h 6858000"/>
              <a:gd name="connsiteX125" fmla="*/ 129843 w 1472087"/>
              <a:gd name="connsiteY125" fmla="*/ 721230 h 6858000"/>
              <a:gd name="connsiteX126" fmla="*/ 115514 w 1472087"/>
              <a:gd name="connsiteY126" fmla="*/ 681659 h 6858000"/>
              <a:gd name="connsiteX127" fmla="*/ 100933 w 1472087"/>
              <a:gd name="connsiteY127" fmla="*/ 635218 h 6858000"/>
              <a:gd name="connsiteX128" fmla="*/ 105944 w 1472087"/>
              <a:gd name="connsiteY128" fmla="*/ 613763 h 6858000"/>
              <a:gd name="connsiteX129" fmla="*/ 91886 w 1472087"/>
              <a:gd name="connsiteY129" fmla="*/ 598582 h 6858000"/>
              <a:gd name="connsiteX130" fmla="*/ 91567 w 1472087"/>
              <a:gd name="connsiteY130" fmla="*/ 576846 h 6858000"/>
              <a:gd name="connsiteX131" fmla="*/ 71193 w 1472087"/>
              <a:gd name="connsiteY131" fmla="*/ 530055 h 6858000"/>
              <a:gd name="connsiteX132" fmla="*/ 70441 w 1472087"/>
              <a:gd name="connsiteY132" fmla="*/ 465389 h 6858000"/>
              <a:gd name="connsiteX133" fmla="*/ 53364 w 1472087"/>
              <a:gd name="connsiteY133" fmla="*/ 424699 h 6858000"/>
              <a:gd name="connsiteX134" fmla="*/ 53739 w 1472087"/>
              <a:gd name="connsiteY134" fmla="*/ 404917 h 6858000"/>
              <a:gd name="connsiteX135" fmla="*/ 33696 w 1472087"/>
              <a:gd name="connsiteY135" fmla="*/ 367211 h 6858000"/>
              <a:gd name="connsiteX136" fmla="*/ 0 w 1472087"/>
              <a:gd name="connsiteY136" fmla="*/ 268519 h 6858000"/>
              <a:gd name="connsiteX137" fmla="*/ 173467 w 1472087"/>
              <a:gd name="connsiteY137" fmla="*/ 144983 h 6858000"/>
              <a:gd name="connsiteX138" fmla="*/ 185751 w 1472087"/>
              <a:gd name="connsiteY138" fmla="*/ 55288 h 6858000"/>
              <a:gd name="connsiteX139" fmla="*/ 145305 w 1472087"/>
              <a:gd name="connsiteY139" fmla="*/ 0 h 6858000"/>
              <a:gd name="connsiteX0" fmla="*/ 112107 w 1438889"/>
              <a:gd name="connsiteY0" fmla="*/ 0 h 6858000"/>
              <a:gd name="connsiteX1" fmla="*/ 1438889 w 1438889"/>
              <a:gd name="connsiteY1" fmla="*/ 0 h 6858000"/>
              <a:gd name="connsiteX2" fmla="*/ 1438889 w 1438889"/>
              <a:gd name="connsiteY2" fmla="*/ 6858000 h 6858000"/>
              <a:gd name="connsiteX3" fmla="*/ 175583 w 1438889"/>
              <a:gd name="connsiteY3" fmla="*/ 6857735 h 6858000"/>
              <a:gd name="connsiteX4" fmla="*/ 212176 w 1438889"/>
              <a:gd name="connsiteY4" fmla="*/ 6776847 h 6858000"/>
              <a:gd name="connsiteX5" fmla="*/ 223676 w 1438889"/>
              <a:gd name="connsiteY5" fmla="*/ 6737706 h 6858000"/>
              <a:gd name="connsiteX6" fmla="*/ 248415 w 1438889"/>
              <a:gd name="connsiteY6" fmla="*/ 6691589 h 6858000"/>
              <a:gd name="connsiteX7" fmla="*/ 225972 w 1438889"/>
              <a:gd name="connsiteY7" fmla="*/ 6659970 h 6858000"/>
              <a:gd name="connsiteX8" fmla="*/ 241063 w 1438889"/>
              <a:gd name="connsiteY8" fmla="*/ 6636211 h 6858000"/>
              <a:gd name="connsiteX9" fmla="*/ 258507 w 1438889"/>
              <a:gd name="connsiteY9" fmla="*/ 6594177 h 6858000"/>
              <a:gd name="connsiteX10" fmla="*/ 272547 w 1438889"/>
              <a:gd name="connsiteY10" fmla="*/ 6557575 h 6858000"/>
              <a:gd name="connsiteX11" fmla="*/ 325504 w 1438889"/>
              <a:gd name="connsiteY11" fmla="*/ 6492130 h 6858000"/>
              <a:gd name="connsiteX12" fmla="*/ 341191 w 1438889"/>
              <a:gd name="connsiteY12" fmla="*/ 6431610 h 6858000"/>
              <a:gd name="connsiteX13" fmla="*/ 384896 w 1438889"/>
              <a:gd name="connsiteY13" fmla="*/ 6379786 h 6858000"/>
              <a:gd name="connsiteX14" fmla="*/ 368119 w 1438889"/>
              <a:gd name="connsiteY14" fmla="*/ 6334727 h 6858000"/>
              <a:gd name="connsiteX15" fmla="*/ 345534 w 1438889"/>
              <a:gd name="connsiteY15" fmla="*/ 6313295 h 6858000"/>
              <a:gd name="connsiteX16" fmla="*/ 352698 w 1438889"/>
              <a:gd name="connsiteY16" fmla="*/ 6280046 h 6858000"/>
              <a:gd name="connsiteX17" fmla="*/ 335443 w 1438889"/>
              <a:gd name="connsiteY17" fmla="*/ 6270265 h 6858000"/>
              <a:gd name="connsiteX18" fmla="*/ 362471 w 1438889"/>
              <a:gd name="connsiteY18" fmla="*/ 6252834 h 6858000"/>
              <a:gd name="connsiteX19" fmla="*/ 340463 w 1438889"/>
              <a:gd name="connsiteY19" fmla="*/ 6202459 h 6858000"/>
              <a:gd name="connsiteX20" fmla="*/ 339261 w 1438889"/>
              <a:gd name="connsiteY20" fmla="*/ 6153037 h 6858000"/>
              <a:gd name="connsiteX21" fmla="*/ 354676 w 1438889"/>
              <a:gd name="connsiteY21" fmla="*/ 6078132 h 6858000"/>
              <a:gd name="connsiteX22" fmla="*/ 342063 w 1438889"/>
              <a:gd name="connsiteY22" fmla="*/ 6028119 h 6858000"/>
              <a:gd name="connsiteX23" fmla="*/ 327292 w 1438889"/>
              <a:gd name="connsiteY23" fmla="*/ 5926735 h 6858000"/>
              <a:gd name="connsiteX24" fmla="*/ 376804 w 1438889"/>
              <a:gd name="connsiteY24" fmla="*/ 5712857 h 6858000"/>
              <a:gd name="connsiteX25" fmla="*/ 355879 w 1438889"/>
              <a:gd name="connsiteY25" fmla="*/ 5676393 h 6858000"/>
              <a:gd name="connsiteX26" fmla="*/ 395471 w 1438889"/>
              <a:gd name="connsiteY26" fmla="*/ 5563435 h 6858000"/>
              <a:gd name="connsiteX27" fmla="*/ 442601 w 1438889"/>
              <a:gd name="connsiteY27" fmla="*/ 5437125 h 6858000"/>
              <a:gd name="connsiteX28" fmla="*/ 456169 w 1438889"/>
              <a:gd name="connsiteY28" fmla="*/ 5396260 h 6858000"/>
              <a:gd name="connsiteX29" fmla="*/ 472150 w 1438889"/>
              <a:gd name="connsiteY29" fmla="*/ 5330009 h 6858000"/>
              <a:gd name="connsiteX30" fmla="*/ 505643 w 1438889"/>
              <a:gd name="connsiteY30" fmla="*/ 5273739 h 6858000"/>
              <a:gd name="connsiteX31" fmla="*/ 515242 w 1438889"/>
              <a:gd name="connsiteY31" fmla="*/ 5241779 h 6858000"/>
              <a:gd name="connsiteX32" fmla="*/ 526468 w 1438889"/>
              <a:gd name="connsiteY32" fmla="*/ 5225268 h 6858000"/>
              <a:gd name="connsiteX33" fmla="*/ 527488 w 1438889"/>
              <a:gd name="connsiteY33" fmla="*/ 5217684 h 6858000"/>
              <a:gd name="connsiteX34" fmla="*/ 534829 w 1438889"/>
              <a:gd name="connsiteY34" fmla="*/ 5193377 h 6858000"/>
              <a:gd name="connsiteX35" fmla="*/ 538132 w 1438889"/>
              <a:gd name="connsiteY35" fmla="*/ 5179288 h 6858000"/>
              <a:gd name="connsiteX36" fmla="*/ 539116 w 1438889"/>
              <a:gd name="connsiteY36" fmla="*/ 5173621 h 6858000"/>
              <a:gd name="connsiteX37" fmla="*/ 534750 w 1438889"/>
              <a:gd name="connsiteY37" fmla="*/ 5159961 h 6858000"/>
              <a:gd name="connsiteX38" fmla="*/ 541427 w 1438889"/>
              <a:gd name="connsiteY38" fmla="*/ 5144295 h 6858000"/>
              <a:gd name="connsiteX39" fmla="*/ 538360 w 1438889"/>
              <a:gd name="connsiteY39" fmla="*/ 5125185 h 6858000"/>
              <a:gd name="connsiteX40" fmla="*/ 545190 w 1438889"/>
              <a:gd name="connsiteY40" fmla="*/ 5121884 h 6858000"/>
              <a:gd name="connsiteX41" fmla="*/ 552226 w 1438889"/>
              <a:gd name="connsiteY41" fmla="*/ 5067850 h 6858000"/>
              <a:gd name="connsiteX42" fmla="*/ 554957 w 1438889"/>
              <a:gd name="connsiteY42" fmla="*/ 5060861 h 6858000"/>
              <a:gd name="connsiteX43" fmla="*/ 551661 w 1438889"/>
              <a:gd name="connsiteY43" fmla="*/ 5034192 h 6858000"/>
              <a:gd name="connsiteX44" fmla="*/ 553215 w 1438889"/>
              <a:gd name="connsiteY44" fmla="*/ 4993030 h 6858000"/>
              <a:gd name="connsiteX45" fmla="*/ 560124 w 1438889"/>
              <a:gd name="connsiteY45" fmla="*/ 4946844 h 6858000"/>
              <a:gd name="connsiteX46" fmla="*/ 555980 w 1438889"/>
              <a:gd name="connsiteY46" fmla="*/ 4932692 h 6858000"/>
              <a:gd name="connsiteX47" fmla="*/ 571383 w 1438889"/>
              <a:gd name="connsiteY47" fmla="*/ 4858827 h 6858000"/>
              <a:gd name="connsiteX48" fmla="*/ 577286 w 1438889"/>
              <a:gd name="connsiteY48" fmla="*/ 4821170 h 6858000"/>
              <a:gd name="connsiteX49" fmla="*/ 582019 w 1438889"/>
              <a:gd name="connsiteY49" fmla="*/ 4780965 h 6858000"/>
              <a:gd name="connsiteX50" fmla="*/ 583312 w 1438889"/>
              <a:gd name="connsiteY50" fmla="*/ 4750867 h 6858000"/>
              <a:gd name="connsiteX51" fmla="*/ 581119 w 1438889"/>
              <a:gd name="connsiteY51" fmla="*/ 4690749 h 6858000"/>
              <a:gd name="connsiteX52" fmla="*/ 576599 w 1438889"/>
              <a:gd name="connsiteY52" fmla="*/ 4584173 h 6858000"/>
              <a:gd name="connsiteX53" fmla="*/ 571682 w 1438889"/>
              <a:gd name="connsiteY53" fmla="*/ 4444346 h 6858000"/>
              <a:gd name="connsiteX54" fmla="*/ 568247 w 1438889"/>
              <a:gd name="connsiteY54" fmla="*/ 4375228 h 6858000"/>
              <a:gd name="connsiteX55" fmla="*/ 548900 w 1438889"/>
              <a:gd name="connsiteY55" fmla="*/ 4214165 h 6858000"/>
              <a:gd name="connsiteX56" fmla="*/ 552973 w 1438889"/>
              <a:gd name="connsiteY56" fmla="*/ 4090296 h 6858000"/>
              <a:gd name="connsiteX57" fmla="*/ 538229 w 1438889"/>
              <a:gd name="connsiteY57" fmla="*/ 4033999 h 6858000"/>
              <a:gd name="connsiteX58" fmla="*/ 539378 w 1438889"/>
              <a:gd name="connsiteY58" fmla="*/ 4031933 h 6858000"/>
              <a:gd name="connsiteX59" fmla="*/ 537954 w 1438889"/>
              <a:gd name="connsiteY59" fmla="*/ 4013953 h 6858000"/>
              <a:gd name="connsiteX60" fmla="*/ 524249 w 1438889"/>
              <a:gd name="connsiteY60" fmla="*/ 3974753 h 6858000"/>
              <a:gd name="connsiteX61" fmla="*/ 525847 w 1438889"/>
              <a:gd name="connsiteY61" fmla="*/ 3969950 h 6858000"/>
              <a:gd name="connsiteX62" fmla="*/ 519269 w 1438889"/>
              <a:gd name="connsiteY62" fmla="*/ 3933779 h 6858000"/>
              <a:gd name="connsiteX63" fmla="*/ 520600 w 1438889"/>
              <a:gd name="connsiteY63" fmla="*/ 3933093 h 6858000"/>
              <a:gd name="connsiteX64" fmla="*/ 524954 w 1438889"/>
              <a:gd name="connsiteY64" fmla="*/ 3922082 h 6858000"/>
              <a:gd name="connsiteX65" fmla="*/ 530032 w 1438889"/>
              <a:gd name="connsiteY65" fmla="*/ 3901461 h 6858000"/>
              <a:gd name="connsiteX66" fmla="*/ 552626 w 1438889"/>
              <a:gd name="connsiteY66" fmla="*/ 3813873 h 6858000"/>
              <a:gd name="connsiteX67" fmla="*/ 552051 w 1438889"/>
              <a:gd name="connsiteY67" fmla="*/ 3806161 h 6858000"/>
              <a:gd name="connsiteX68" fmla="*/ 552358 w 1438889"/>
              <a:gd name="connsiteY68" fmla="*/ 3805957 h 6858000"/>
              <a:gd name="connsiteX69" fmla="*/ 552385 w 1438889"/>
              <a:gd name="connsiteY69" fmla="*/ 3797724 h 6858000"/>
              <a:gd name="connsiteX70" fmla="*/ 551000 w 1438889"/>
              <a:gd name="connsiteY70" fmla="*/ 3792098 h 6858000"/>
              <a:gd name="connsiteX71" fmla="*/ 549884 w 1438889"/>
              <a:gd name="connsiteY71" fmla="*/ 3777135 h 6858000"/>
              <a:gd name="connsiteX72" fmla="*/ 551617 w 1438889"/>
              <a:gd name="connsiteY72" fmla="*/ 3771656 h 6858000"/>
              <a:gd name="connsiteX73" fmla="*/ 555360 w 1438889"/>
              <a:gd name="connsiteY73" fmla="*/ 3769007 h 6858000"/>
              <a:gd name="connsiteX74" fmla="*/ 554826 w 1438889"/>
              <a:gd name="connsiteY74" fmla="*/ 3767709 h 6858000"/>
              <a:gd name="connsiteX75" fmla="*/ 563522 w 1438889"/>
              <a:gd name="connsiteY75" fmla="*/ 3738082 h 6858000"/>
              <a:gd name="connsiteX76" fmla="*/ 570868 w 1438889"/>
              <a:gd name="connsiteY76" fmla="*/ 3673397 h 6858000"/>
              <a:gd name="connsiteX77" fmla="*/ 570164 w 1438889"/>
              <a:gd name="connsiteY77" fmla="*/ 3637109 h 6858000"/>
              <a:gd name="connsiteX78" fmla="*/ 573607 w 1438889"/>
              <a:gd name="connsiteY78" fmla="*/ 3536883 h 6858000"/>
              <a:gd name="connsiteX79" fmla="*/ 581145 w 1438889"/>
              <a:gd name="connsiteY79" fmla="*/ 3435652 h 6858000"/>
              <a:gd name="connsiteX80" fmla="*/ 582816 w 1438889"/>
              <a:gd name="connsiteY80" fmla="*/ 3307769 h 6858000"/>
              <a:gd name="connsiteX81" fmla="*/ 600379 w 1438889"/>
              <a:gd name="connsiteY81" fmla="*/ 3250522 h 6858000"/>
              <a:gd name="connsiteX82" fmla="*/ 600804 w 1438889"/>
              <a:gd name="connsiteY82" fmla="*/ 3229163 h 6858000"/>
              <a:gd name="connsiteX83" fmla="*/ 602627 w 1438889"/>
              <a:gd name="connsiteY83" fmla="*/ 3217217 h 6858000"/>
              <a:gd name="connsiteX84" fmla="*/ 589462 w 1438889"/>
              <a:gd name="connsiteY84" fmla="*/ 3183755 h 6858000"/>
              <a:gd name="connsiteX85" fmla="*/ 589963 w 1438889"/>
              <a:gd name="connsiteY85" fmla="*/ 3178642 h 6858000"/>
              <a:gd name="connsiteX86" fmla="*/ 577563 w 1438889"/>
              <a:gd name="connsiteY86" fmla="*/ 3158586 h 6858000"/>
              <a:gd name="connsiteX87" fmla="*/ 562748 w 1438889"/>
              <a:gd name="connsiteY87" fmla="*/ 3129034 h 6858000"/>
              <a:gd name="connsiteX88" fmla="*/ 563413 w 1438889"/>
              <a:gd name="connsiteY88" fmla="*/ 3126682 h 6858000"/>
              <a:gd name="connsiteX89" fmla="*/ 554281 w 1438889"/>
              <a:gd name="connsiteY89" fmla="*/ 3114519 h 6858000"/>
              <a:gd name="connsiteX90" fmla="*/ 540890 w 1438889"/>
              <a:gd name="connsiteY90" fmla="*/ 3106272 h 6858000"/>
              <a:gd name="connsiteX91" fmla="*/ 513620 w 1438889"/>
              <a:gd name="connsiteY91" fmla="*/ 2958185 h 6858000"/>
              <a:gd name="connsiteX92" fmla="*/ 456234 w 1438889"/>
              <a:gd name="connsiteY92" fmla="*/ 2762989 h 6858000"/>
              <a:gd name="connsiteX93" fmla="*/ 405152 w 1438889"/>
              <a:gd name="connsiteY93" fmla="*/ 2554718 h 6858000"/>
              <a:gd name="connsiteX94" fmla="*/ 385246 w 1438889"/>
              <a:gd name="connsiteY94" fmla="*/ 2485734 h 6858000"/>
              <a:gd name="connsiteX95" fmla="*/ 375969 w 1438889"/>
              <a:gd name="connsiteY95" fmla="*/ 2447068 h 6858000"/>
              <a:gd name="connsiteX96" fmla="*/ 362930 w 1438889"/>
              <a:gd name="connsiteY96" fmla="*/ 2425819 h 6858000"/>
              <a:gd name="connsiteX97" fmla="*/ 368929 w 1438889"/>
              <a:gd name="connsiteY97" fmla="*/ 2402874 h 6858000"/>
              <a:gd name="connsiteX98" fmla="*/ 371541 w 1438889"/>
              <a:gd name="connsiteY98" fmla="*/ 2381443 h 6858000"/>
              <a:gd name="connsiteX99" fmla="*/ 347870 w 1438889"/>
              <a:gd name="connsiteY99" fmla="*/ 2261920 h 6858000"/>
              <a:gd name="connsiteX100" fmla="*/ 337757 w 1438889"/>
              <a:gd name="connsiteY100" fmla="*/ 2195378 h 6858000"/>
              <a:gd name="connsiteX101" fmla="*/ 321974 w 1438889"/>
              <a:gd name="connsiteY101" fmla="*/ 2155135 h 6858000"/>
              <a:gd name="connsiteX102" fmla="*/ 319432 w 1438889"/>
              <a:gd name="connsiteY102" fmla="*/ 2118008 h 6858000"/>
              <a:gd name="connsiteX103" fmla="*/ 320425 w 1438889"/>
              <a:gd name="connsiteY103" fmla="*/ 2050531 h 6858000"/>
              <a:gd name="connsiteX104" fmla="*/ 312231 w 1438889"/>
              <a:gd name="connsiteY104" fmla="*/ 1963269 h 6858000"/>
              <a:gd name="connsiteX105" fmla="*/ 293409 w 1438889"/>
              <a:gd name="connsiteY105" fmla="*/ 1906352 h 6858000"/>
              <a:gd name="connsiteX106" fmla="*/ 269966 w 1438889"/>
              <a:gd name="connsiteY106" fmla="*/ 1861531 h 6858000"/>
              <a:gd name="connsiteX107" fmla="*/ 223765 w 1438889"/>
              <a:gd name="connsiteY107" fmla="*/ 1732919 h 6858000"/>
              <a:gd name="connsiteX108" fmla="*/ 196076 w 1438889"/>
              <a:gd name="connsiteY108" fmla="*/ 1663540 h 6858000"/>
              <a:gd name="connsiteX109" fmla="*/ 195202 w 1438889"/>
              <a:gd name="connsiteY109" fmla="*/ 1615777 h 6858000"/>
              <a:gd name="connsiteX110" fmla="*/ 175997 w 1438889"/>
              <a:gd name="connsiteY110" fmla="*/ 1563678 h 6858000"/>
              <a:gd name="connsiteX111" fmla="*/ 189077 w 1438889"/>
              <a:gd name="connsiteY111" fmla="*/ 1519474 h 6858000"/>
              <a:gd name="connsiteX112" fmla="*/ 181819 w 1438889"/>
              <a:gd name="connsiteY112" fmla="*/ 1477995 h 6858000"/>
              <a:gd name="connsiteX113" fmla="*/ 167904 w 1438889"/>
              <a:gd name="connsiteY113" fmla="*/ 1373769 h 6858000"/>
              <a:gd name="connsiteX114" fmla="*/ 176211 w 1438889"/>
              <a:gd name="connsiteY114" fmla="*/ 1307086 h 6858000"/>
              <a:gd name="connsiteX115" fmla="*/ 177399 w 1438889"/>
              <a:gd name="connsiteY115" fmla="*/ 1189033 h 6858000"/>
              <a:gd name="connsiteX116" fmla="*/ 182084 w 1438889"/>
              <a:gd name="connsiteY116" fmla="*/ 1168288 h 6858000"/>
              <a:gd name="connsiteX117" fmla="*/ 174366 w 1438889"/>
              <a:gd name="connsiteY117" fmla="*/ 1142577 h 6858000"/>
              <a:gd name="connsiteX118" fmla="*/ 163672 w 1438889"/>
              <a:gd name="connsiteY118" fmla="*/ 1088484 h 6858000"/>
              <a:gd name="connsiteX119" fmla="*/ 152408 w 1438889"/>
              <a:gd name="connsiteY119" fmla="*/ 1016103 h 6858000"/>
              <a:gd name="connsiteX120" fmla="*/ 153864 w 1438889"/>
              <a:gd name="connsiteY120" fmla="*/ 932283 h 6858000"/>
              <a:gd name="connsiteX121" fmla="*/ 156100 w 1438889"/>
              <a:gd name="connsiteY121" fmla="*/ 915925 h 6858000"/>
              <a:gd name="connsiteX122" fmla="*/ 148729 w 1438889"/>
              <a:gd name="connsiteY122" fmla="*/ 896999 h 6858000"/>
              <a:gd name="connsiteX123" fmla="*/ 118137 w 1438889"/>
              <a:gd name="connsiteY123" fmla="*/ 821517 h 6858000"/>
              <a:gd name="connsiteX124" fmla="*/ 97087 w 1438889"/>
              <a:gd name="connsiteY124" fmla="*/ 751353 h 6858000"/>
              <a:gd name="connsiteX125" fmla="*/ 96645 w 1438889"/>
              <a:gd name="connsiteY125" fmla="*/ 721230 h 6858000"/>
              <a:gd name="connsiteX126" fmla="*/ 82316 w 1438889"/>
              <a:gd name="connsiteY126" fmla="*/ 681659 h 6858000"/>
              <a:gd name="connsiteX127" fmla="*/ 67735 w 1438889"/>
              <a:gd name="connsiteY127" fmla="*/ 635218 h 6858000"/>
              <a:gd name="connsiteX128" fmla="*/ 72746 w 1438889"/>
              <a:gd name="connsiteY128" fmla="*/ 613763 h 6858000"/>
              <a:gd name="connsiteX129" fmla="*/ 58688 w 1438889"/>
              <a:gd name="connsiteY129" fmla="*/ 598582 h 6858000"/>
              <a:gd name="connsiteX130" fmla="*/ 58369 w 1438889"/>
              <a:gd name="connsiteY130" fmla="*/ 576846 h 6858000"/>
              <a:gd name="connsiteX131" fmla="*/ 37995 w 1438889"/>
              <a:gd name="connsiteY131" fmla="*/ 530055 h 6858000"/>
              <a:gd name="connsiteX132" fmla="*/ 37243 w 1438889"/>
              <a:gd name="connsiteY132" fmla="*/ 465389 h 6858000"/>
              <a:gd name="connsiteX133" fmla="*/ 20166 w 1438889"/>
              <a:gd name="connsiteY133" fmla="*/ 424699 h 6858000"/>
              <a:gd name="connsiteX134" fmla="*/ 20541 w 1438889"/>
              <a:gd name="connsiteY134" fmla="*/ 404917 h 6858000"/>
              <a:gd name="connsiteX135" fmla="*/ 498 w 1438889"/>
              <a:gd name="connsiteY135" fmla="*/ 367211 h 6858000"/>
              <a:gd name="connsiteX136" fmla="*/ 148559 w 1438889"/>
              <a:gd name="connsiteY136" fmla="*/ 212860 h 6858000"/>
              <a:gd name="connsiteX137" fmla="*/ 140269 w 1438889"/>
              <a:gd name="connsiteY137" fmla="*/ 144983 h 6858000"/>
              <a:gd name="connsiteX138" fmla="*/ 152553 w 1438889"/>
              <a:gd name="connsiteY138" fmla="*/ 55288 h 6858000"/>
              <a:gd name="connsiteX139" fmla="*/ 112107 w 1438889"/>
              <a:gd name="connsiteY139" fmla="*/ 0 h 6858000"/>
              <a:gd name="connsiteX0" fmla="*/ 92101 w 1418883"/>
              <a:gd name="connsiteY0" fmla="*/ 0 h 6858000"/>
              <a:gd name="connsiteX1" fmla="*/ 1418883 w 1418883"/>
              <a:gd name="connsiteY1" fmla="*/ 0 h 6858000"/>
              <a:gd name="connsiteX2" fmla="*/ 1418883 w 1418883"/>
              <a:gd name="connsiteY2" fmla="*/ 6858000 h 6858000"/>
              <a:gd name="connsiteX3" fmla="*/ 155577 w 1418883"/>
              <a:gd name="connsiteY3" fmla="*/ 6857735 h 6858000"/>
              <a:gd name="connsiteX4" fmla="*/ 192170 w 1418883"/>
              <a:gd name="connsiteY4" fmla="*/ 6776847 h 6858000"/>
              <a:gd name="connsiteX5" fmla="*/ 203670 w 1418883"/>
              <a:gd name="connsiteY5" fmla="*/ 6737706 h 6858000"/>
              <a:gd name="connsiteX6" fmla="*/ 228409 w 1418883"/>
              <a:gd name="connsiteY6" fmla="*/ 6691589 h 6858000"/>
              <a:gd name="connsiteX7" fmla="*/ 205966 w 1418883"/>
              <a:gd name="connsiteY7" fmla="*/ 6659970 h 6858000"/>
              <a:gd name="connsiteX8" fmla="*/ 221057 w 1418883"/>
              <a:gd name="connsiteY8" fmla="*/ 6636211 h 6858000"/>
              <a:gd name="connsiteX9" fmla="*/ 238501 w 1418883"/>
              <a:gd name="connsiteY9" fmla="*/ 6594177 h 6858000"/>
              <a:gd name="connsiteX10" fmla="*/ 252541 w 1418883"/>
              <a:gd name="connsiteY10" fmla="*/ 6557575 h 6858000"/>
              <a:gd name="connsiteX11" fmla="*/ 305498 w 1418883"/>
              <a:gd name="connsiteY11" fmla="*/ 6492130 h 6858000"/>
              <a:gd name="connsiteX12" fmla="*/ 321185 w 1418883"/>
              <a:gd name="connsiteY12" fmla="*/ 6431610 h 6858000"/>
              <a:gd name="connsiteX13" fmla="*/ 364890 w 1418883"/>
              <a:gd name="connsiteY13" fmla="*/ 6379786 h 6858000"/>
              <a:gd name="connsiteX14" fmla="*/ 348113 w 1418883"/>
              <a:gd name="connsiteY14" fmla="*/ 6334727 h 6858000"/>
              <a:gd name="connsiteX15" fmla="*/ 325528 w 1418883"/>
              <a:gd name="connsiteY15" fmla="*/ 6313295 h 6858000"/>
              <a:gd name="connsiteX16" fmla="*/ 332692 w 1418883"/>
              <a:gd name="connsiteY16" fmla="*/ 6280046 h 6858000"/>
              <a:gd name="connsiteX17" fmla="*/ 315437 w 1418883"/>
              <a:gd name="connsiteY17" fmla="*/ 6270265 h 6858000"/>
              <a:gd name="connsiteX18" fmla="*/ 342465 w 1418883"/>
              <a:gd name="connsiteY18" fmla="*/ 6252834 h 6858000"/>
              <a:gd name="connsiteX19" fmla="*/ 320457 w 1418883"/>
              <a:gd name="connsiteY19" fmla="*/ 6202459 h 6858000"/>
              <a:gd name="connsiteX20" fmla="*/ 319255 w 1418883"/>
              <a:gd name="connsiteY20" fmla="*/ 6153037 h 6858000"/>
              <a:gd name="connsiteX21" fmla="*/ 334670 w 1418883"/>
              <a:gd name="connsiteY21" fmla="*/ 6078132 h 6858000"/>
              <a:gd name="connsiteX22" fmla="*/ 322057 w 1418883"/>
              <a:gd name="connsiteY22" fmla="*/ 6028119 h 6858000"/>
              <a:gd name="connsiteX23" fmla="*/ 307286 w 1418883"/>
              <a:gd name="connsiteY23" fmla="*/ 5926735 h 6858000"/>
              <a:gd name="connsiteX24" fmla="*/ 356798 w 1418883"/>
              <a:gd name="connsiteY24" fmla="*/ 5712857 h 6858000"/>
              <a:gd name="connsiteX25" fmla="*/ 335873 w 1418883"/>
              <a:gd name="connsiteY25" fmla="*/ 5676393 h 6858000"/>
              <a:gd name="connsiteX26" fmla="*/ 375465 w 1418883"/>
              <a:gd name="connsiteY26" fmla="*/ 5563435 h 6858000"/>
              <a:gd name="connsiteX27" fmla="*/ 422595 w 1418883"/>
              <a:gd name="connsiteY27" fmla="*/ 5437125 h 6858000"/>
              <a:gd name="connsiteX28" fmla="*/ 436163 w 1418883"/>
              <a:gd name="connsiteY28" fmla="*/ 5396260 h 6858000"/>
              <a:gd name="connsiteX29" fmla="*/ 452144 w 1418883"/>
              <a:gd name="connsiteY29" fmla="*/ 5330009 h 6858000"/>
              <a:gd name="connsiteX30" fmla="*/ 485637 w 1418883"/>
              <a:gd name="connsiteY30" fmla="*/ 5273739 h 6858000"/>
              <a:gd name="connsiteX31" fmla="*/ 495236 w 1418883"/>
              <a:gd name="connsiteY31" fmla="*/ 5241779 h 6858000"/>
              <a:gd name="connsiteX32" fmla="*/ 506462 w 1418883"/>
              <a:gd name="connsiteY32" fmla="*/ 5225268 h 6858000"/>
              <a:gd name="connsiteX33" fmla="*/ 507482 w 1418883"/>
              <a:gd name="connsiteY33" fmla="*/ 5217684 h 6858000"/>
              <a:gd name="connsiteX34" fmla="*/ 514823 w 1418883"/>
              <a:gd name="connsiteY34" fmla="*/ 5193377 h 6858000"/>
              <a:gd name="connsiteX35" fmla="*/ 518126 w 1418883"/>
              <a:gd name="connsiteY35" fmla="*/ 5179288 h 6858000"/>
              <a:gd name="connsiteX36" fmla="*/ 519110 w 1418883"/>
              <a:gd name="connsiteY36" fmla="*/ 5173621 h 6858000"/>
              <a:gd name="connsiteX37" fmla="*/ 514744 w 1418883"/>
              <a:gd name="connsiteY37" fmla="*/ 5159961 h 6858000"/>
              <a:gd name="connsiteX38" fmla="*/ 521421 w 1418883"/>
              <a:gd name="connsiteY38" fmla="*/ 5144295 h 6858000"/>
              <a:gd name="connsiteX39" fmla="*/ 518354 w 1418883"/>
              <a:gd name="connsiteY39" fmla="*/ 5125185 h 6858000"/>
              <a:gd name="connsiteX40" fmla="*/ 525184 w 1418883"/>
              <a:gd name="connsiteY40" fmla="*/ 5121884 h 6858000"/>
              <a:gd name="connsiteX41" fmla="*/ 532220 w 1418883"/>
              <a:gd name="connsiteY41" fmla="*/ 5067850 h 6858000"/>
              <a:gd name="connsiteX42" fmla="*/ 534951 w 1418883"/>
              <a:gd name="connsiteY42" fmla="*/ 5060861 h 6858000"/>
              <a:gd name="connsiteX43" fmla="*/ 531655 w 1418883"/>
              <a:gd name="connsiteY43" fmla="*/ 5034192 h 6858000"/>
              <a:gd name="connsiteX44" fmla="*/ 533209 w 1418883"/>
              <a:gd name="connsiteY44" fmla="*/ 4993030 h 6858000"/>
              <a:gd name="connsiteX45" fmla="*/ 540118 w 1418883"/>
              <a:gd name="connsiteY45" fmla="*/ 4946844 h 6858000"/>
              <a:gd name="connsiteX46" fmla="*/ 535974 w 1418883"/>
              <a:gd name="connsiteY46" fmla="*/ 4932692 h 6858000"/>
              <a:gd name="connsiteX47" fmla="*/ 551377 w 1418883"/>
              <a:gd name="connsiteY47" fmla="*/ 4858827 h 6858000"/>
              <a:gd name="connsiteX48" fmla="*/ 557280 w 1418883"/>
              <a:gd name="connsiteY48" fmla="*/ 4821170 h 6858000"/>
              <a:gd name="connsiteX49" fmla="*/ 562013 w 1418883"/>
              <a:gd name="connsiteY49" fmla="*/ 4780965 h 6858000"/>
              <a:gd name="connsiteX50" fmla="*/ 563306 w 1418883"/>
              <a:gd name="connsiteY50" fmla="*/ 4750867 h 6858000"/>
              <a:gd name="connsiteX51" fmla="*/ 561113 w 1418883"/>
              <a:gd name="connsiteY51" fmla="*/ 4690749 h 6858000"/>
              <a:gd name="connsiteX52" fmla="*/ 556593 w 1418883"/>
              <a:gd name="connsiteY52" fmla="*/ 4584173 h 6858000"/>
              <a:gd name="connsiteX53" fmla="*/ 551676 w 1418883"/>
              <a:gd name="connsiteY53" fmla="*/ 4444346 h 6858000"/>
              <a:gd name="connsiteX54" fmla="*/ 548241 w 1418883"/>
              <a:gd name="connsiteY54" fmla="*/ 4375228 h 6858000"/>
              <a:gd name="connsiteX55" fmla="*/ 528894 w 1418883"/>
              <a:gd name="connsiteY55" fmla="*/ 4214165 h 6858000"/>
              <a:gd name="connsiteX56" fmla="*/ 532967 w 1418883"/>
              <a:gd name="connsiteY56" fmla="*/ 4090296 h 6858000"/>
              <a:gd name="connsiteX57" fmla="*/ 518223 w 1418883"/>
              <a:gd name="connsiteY57" fmla="*/ 4033999 h 6858000"/>
              <a:gd name="connsiteX58" fmla="*/ 519372 w 1418883"/>
              <a:gd name="connsiteY58" fmla="*/ 4031933 h 6858000"/>
              <a:gd name="connsiteX59" fmla="*/ 517948 w 1418883"/>
              <a:gd name="connsiteY59" fmla="*/ 4013953 h 6858000"/>
              <a:gd name="connsiteX60" fmla="*/ 504243 w 1418883"/>
              <a:gd name="connsiteY60" fmla="*/ 3974753 h 6858000"/>
              <a:gd name="connsiteX61" fmla="*/ 505841 w 1418883"/>
              <a:gd name="connsiteY61" fmla="*/ 3969950 h 6858000"/>
              <a:gd name="connsiteX62" fmla="*/ 499263 w 1418883"/>
              <a:gd name="connsiteY62" fmla="*/ 3933779 h 6858000"/>
              <a:gd name="connsiteX63" fmla="*/ 500594 w 1418883"/>
              <a:gd name="connsiteY63" fmla="*/ 3933093 h 6858000"/>
              <a:gd name="connsiteX64" fmla="*/ 504948 w 1418883"/>
              <a:gd name="connsiteY64" fmla="*/ 3922082 h 6858000"/>
              <a:gd name="connsiteX65" fmla="*/ 510026 w 1418883"/>
              <a:gd name="connsiteY65" fmla="*/ 3901461 h 6858000"/>
              <a:gd name="connsiteX66" fmla="*/ 532620 w 1418883"/>
              <a:gd name="connsiteY66" fmla="*/ 3813873 h 6858000"/>
              <a:gd name="connsiteX67" fmla="*/ 532045 w 1418883"/>
              <a:gd name="connsiteY67" fmla="*/ 3806161 h 6858000"/>
              <a:gd name="connsiteX68" fmla="*/ 532352 w 1418883"/>
              <a:gd name="connsiteY68" fmla="*/ 3805957 h 6858000"/>
              <a:gd name="connsiteX69" fmla="*/ 532379 w 1418883"/>
              <a:gd name="connsiteY69" fmla="*/ 3797724 h 6858000"/>
              <a:gd name="connsiteX70" fmla="*/ 530994 w 1418883"/>
              <a:gd name="connsiteY70" fmla="*/ 3792098 h 6858000"/>
              <a:gd name="connsiteX71" fmla="*/ 529878 w 1418883"/>
              <a:gd name="connsiteY71" fmla="*/ 3777135 h 6858000"/>
              <a:gd name="connsiteX72" fmla="*/ 531611 w 1418883"/>
              <a:gd name="connsiteY72" fmla="*/ 3771656 h 6858000"/>
              <a:gd name="connsiteX73" fmla="*/ 535354 w 1418883"/>
              <a:gd name="connsiteY73" fmla="*/ 3769007 h 6858000"/>
              <a:gd name="connsiteX74" fmla="*/ 534820 w 1418883"/>
              <a:gd name="connsiteY74" fmla="*/ 3767709 h 6858000"/>
              <a:gd name="connsiteX75" fmla="*/ 543516 w 1418883"/>
              <a:gd name="connsiteY75" fmla="*/ 3738082 h 6858000"/>
              <a:gd name="connsiteX76" fmla="*/ 550862 w 1418883"/>
              <a:gd name="connsiteY76" fmla="*/ 3673397 h 6858000"/>
              <a:gd name="connsiteX77" fmla="*/ 550158 w 1418883"/>
              <a:gd name="connsiteY77" fmla="*/ 3637109 h 6858000"/>
              <a:gd name="connsiteX78" fmla="*/ 553601 w 1418883"/>
              <a:gd name="connsiteY78" fmla="*/ 3536883 h 6858000"/>
              <a:gd name="connsiteX79" fmla="*/ 561139 w 1418883"/>
              <a:gd name="connsiteY79" fmla="*/ 3435652 h 6858000"/>
              <a:gd name="connsiteX80" fmla="*/ 562810 w 1418883"/>
              <a:gd name="connsiteY80" fmla="*/ 3307769 h 6858000"/>
              <a:gd name="connsiteX81" fmla="*/ 580373 w 1418883"/>
              <a:gd name="connsiteY81" fmla="*/ 3250522 h 6858000"/>
              <a:gd name="connsiteX82" fmla="*/ 580798 w 1418883"/>
              <a:gd name="connsiteY82" fmla="*/ 3229163 h 6858000"/>
              <a:gd name="connsiteX83" fmla="*/ 582621 w 1418883"/>
              <a:gd name="connsiteY83" fmla="*/ 3217217 h 6858000"/>
              <a:gd name="connsiteX84" fmla="*/ 569456 w 1418883"/>
              <a:gd name="connsiteY84" fmla="*/ 3183755 h 6858000"/>
              <a:gd name="connsiteX85" fmla="*/ 569957 w 1418883"/>
              <a:gd name="connsiteY85" fmla="*/ 3178642 h 6858000"/>
              <a:gd name="connsiteX86" fmla="*/ 557557 w 1418883"/>
              <a:gd name="connsiteY86" fmla="*/ 3158586 h 6858000"/>
              <a:gd name="connsiteX87" fmla="*/ 542742 w 1418883"/>
              <a:gd name="connsiteY87" fmla="*/ 3129034 h 6858000"/>
              <a:gd name="connsiteX88" fmla="*/ 543407 w 1418883"/>
              <a:gd name="connsiteY88" fmla="*/ 3126682 h 6858000"/>
              <a:gd name="connsiteX89" fmla="*/ 534275 w 1418883"/>
              <a:gd name="connsiteY89" fmla="*/ 3114519 h 6858000"/>
              <a:gd name="connsiteX90" fmla="*/ 520884 w 1418883"/>
              <a:gd name="connsiteY90" fmla="*/ 3106272 h 6858000"/>
              <a:gd name="connsiteX91" fmla="*/ 493614 w 1418883"/>
              <a:gd name="connsiteY91" fmla="*/ 2958185 h 6858000"/>
              <a:gd name="connsiteX92" fmla="*/ 436228 w 1418883"/>
              <a:gd name="connsiteY92" fmla="*/ 2762989 h 6858000"/>
              <a:gd name="connsiteX93" fmla="*/ 385146 w 1418883"/>
              <a:gd name="connsiteY93" fmla="*/ 2554718 h 6858000"/>
              <a:gd name="connsiteX94" fmla="*/ 365240 w 1418883"/>
              <a:gd name="connsiteY94" fmla="*/ 2485734 h 6858000"/>
              <a:gd name="connsiteX95" fmla="*/ 355963 w 1418883"/>
              <a:gd name="connsiteY95" fmla="*/ 2447068 h 6858000"/>
              <a:gd name="connsiteX96" fmla="*/ 342924 w 1418883"/>
              <a:gd name="connsiteY96" fmla="*/ 2425819 h 6858000"/>
              <a:gd name="connsiteX97" fmla="*/ 348923 w 1418883"/>
              <a:gd name="connsiteY97" fmla="*/ 2402874 h 6858000"/>
              <a:gd name="connsiteX98" fmla="*/ 351535 w 1418883"/>
              <a:gd name="connsiteY98" fmla="*/ 2381443 h 6858000"/>
              <a:gd name="connsiteX99" fmla="*/ 327864 w 1418883"/>
              <a:gd name="connsiteY99" fmla="*/ 2261920 h 6858000"/>
              <a:gd name="connsiteX100" fmla="*/ 317751 w 1418883"/>
              <a:gd name="connsiteY100" fmla="*/ 2195378 h 6858000"/>
              <a:gd name="connsiteX101" fmla="*/ 301968 w 1418883"/>
              <a:gd name="connsiteY101" fmla="*/ 2155135 h 6858000"/>
              <a:gd name="connsiteX102" fmla="*/ 299426 w 1418883"/>
              <a:gd name="connsiteY102" fmla="*/ 2118008 h 6858000"/>
              <a:gd name="connsiteX103" fmla="*/ 300419 w 1418883"/>
              <a:gd name="connsiteY103" fmla="*/ 2050531 h 6858000"/>
              <a:gd name="connsiteX104" fmla="*/ 292225 w 1418883"/>
              <a:gd name="connsiteY104" fmla="*/ 1963269 h 6858000"/>
              <a:gd name="connsiteX105" fmla="*/ 273403 w 1418883"/>
              <a:gd name="connsiteY105" fmla="*/ 1906352 h 6858000"/>
              <a:gd name="connsiteX106" fmla="*/ 249960 w 1418883"/>
              <a:gd name="connsiteY106" fmla="*/ 1861531 h 6858000"/>
              <a:gd name="connsiteX107" fmla="*/ 203759 w 1418883"/>
              <a:gd name="connsiteY107" fmla="*/ 1732919 h 6858000"/>
              <a:gd name="connsiteX108" fmla="*/ 176070 w 1418883"/>
              <a:gd name="connsiteY108" fmla="*/ 1663540 h 6858000"/>
              <a:gd name="connsiteX109" fmla="*/ 175196 w 1418883"/>
              <a:gd name="connsiteY109" fmla="*/ 1615777 h 6858000"/>
              <a:gd name="connsiteX110" fmla="*/ 155991 w 1418883"/>
              <a:gd name="connsiteY110" fmla="*/ 1563678 h 6858000"/>
              <a:gd name="connsiteX111" fmla="*/ 169071 w 1418883"/>
              <a:gd name="connsiteY111" fmla="*/ 1519474 h 6858000"/>
              <a:gd name="connsiteX112" fmla="*/ 161813 w 1418883"/>
              <a:gd name="connsiteY112" fmla="*/ 1477995 h 6858000"/>
              <a:gd name="connsiteX113" fmla="*/ 147898 w 1418883"/>
              <a:gd name="connsiteY113" fmla="*/ 1373769 h 6858000"/>
              <a:gd name="connsiteX114" fmla="*/ 156205 w 1418883"/>
              <a:gd name="connsiteY114" fmla="*/ 1307086 h 6858000"/>
              <a:gd name="connsiteX115" fmla="*/ 157393 w 1418883"/>
              <a:gd name="connsiteY115" fmla="*/ 1189033 h 6858000"/>
              <a:gd name="connsiteX116" fmla="*/ 162078 w 1418883"/>
              <a:gd name="connsiteY116" fmla="*/ 1168288 h 6858000"/>
              <a:gd name="connsiteX117" fmla="*/ 154360 w 1418883"/>
              <a:gd name="connsiteY117" fmla="*/ 1142577 h 6858000"/>
              <a:gd name="connsiteX118" fmla="*/ 143666 w 1418883"/>
              <a:gd name="connsiteY118" fmla="*/ 1088484 h 6858000"/>
              <a:gd name="connsiteX119" fmla="*/ 132402 w 1418883"/>
              <a:gd name="connsiteY119" fmla="*/ 1016103 h 6858000"/>
              <a:gd name="connsiteX120" fmla="*/ 133858 w 1418883"/>
              <a:gd name="connsiteY120" fmla="*/ 932283 h 6858000"/>
              <a:gd name="connsiteX121" fmla="*/ 136094 w 1418883"/>
              <a:gd name="connsiteY121" fmla="*/ 915925 h 6858000"/>
              <a:gd name="connsiteX122" fmla="*/ 128723 w 1418883"/>
              <a:gd name="connsiteY122" fmla="*/ 896999 h 6858000"/>
              <a:gd name="connsiteX123" fmla="*/ 98131 w 1418883"/>
              <a:gd name="connsiteY123" fmla="*/ 821517 h 6858000"/>
              <a:gd name="connsiteX124" fmla="*/ 77081 w 1418883"/>
              <a:gd name="connsiteY124" fmla="*/ 751353 h 6858000"/>
              <a:gd name="connsiteX125" fmla="*/ 76639 w 1418883"/>
              <a:gd name="connsiteY125" fmla="*/ 721230 h 6858000"/>
              <a:gd name="connsiteX126" fmla="*/ 62310 w 1418883"/>
              <a:gd name="connsiteY126" fmla="*/ 681659 h 6858000"/>
              <a:gd name="connsiteX127" fmla="*/ 47729 w 1418883"/>
              <a:gd name="connsiteY127" fmla="*/ 635218 h 6858000"/>
              <a:gd name="connsiteX128" fmla="*/ 52740 w 1418883"/>
              <a:gd name="connsiteY128" fmla="*/ 613763 h 6858000"/>
              <a:gd name="connsiteX129" fmla="*/ 38682 w 1418883"/>
              <a:gd name="connsiteY129" fmla="*/ 598582 h 6858000"/>
              <a:gd name="connsiteX130" fmla="*/ 38363 w 1418883"/>
              <a:gd name="connsiteY130" fmla="*/ 576846 h 6858000"/>
              <a:gd name="connsiteX131" fmla="*/ 17989 w 1418883"/>
              <a:gd name="connsiteY131" fmla="*/ 530055 h 6858000"/>
              <a:gd name="connsiteX132" fmla="*/ 17237 w 1418883"/>
              <a:gd name="connsiteY132" fmla="*/ 465389 h 6858000"/>
              <a:gd name="connsiteX133" fmla="*/ 160 w 1418883"/>
              <a:gd name="connsiteY133" fmla="*/ 424699 h 6858000"/>
              <a:gd name="connsiteX134" fmla="*/ 535 w 1418883"/>
              <a:gd name="connsiteY134" fmla="*/ 404917 h 6858000"/>
              <a:gd name="connsiteX135" fmla="*/ 111526 w 1418883"/>
              <a:gd name="connsiteY135" fmla="*/ 275771 h 6858000"/>
              <a:gd name="connsiteX136" fmla="*/ 128553 w 1418883"/>
              <a:gd name="connsiteY136" fmla="*/ 212860 h 6858000"/>
              <a:gd name="connsiteX137" fmla="*/ 120263 w 1418883"/>
              <a:gd name="connsiteY137" fmla="*/ 144983 h 6858000"/>
              <a:gd name="connsiteX138" fmla="*/ 132547 w 1418883"/>
              <a:gd name="connsiteY138" fmla="*/ 55288 h 6858000"/>
              <a:gd name="connsiteX139" fmla="*/ 92101 w 1418883"/>
              <a:gd name="connsiteY139" fmla="*/ 0 h 6858000"/>
              <a:gd name="connsiteX0" fmla="*/ 91951 w 1418733"/>
              <a:gd name="connsiteY0" fmla="*/ 0 h 6858000"/>
              <a:gd name="connsiteX1" fmla="*/ 1418733 w 1418733"/>
              <a:gd name="connsiteY1" fmla="*/ 0 h 6858000"/>
              <a:gd name="connsiteX2" fmla="*/ 1418733 w 1418733"/>
              <a:gd name="connsiteY2" fmla="*/ 6858000 h 6858000"/>
              <a:gd name="connsiteX3" fmla="*/ 155427 w 1418733"/>
              <a:gd name="connsiteY3" fmla="*/ 6857735 h 6858000"/>
              <a:gd name="connsiteX4" fmla="*/ 192020 w 1418733"/>
              <a:gd name="connsiteY4" fmla="*/ 6776847 h 6858000"/>
              <a:gd name="connsiteX5" fmla="*/ 203520 w 1418733"/>
              <a:gd name="connsiteY5" fmla="*/ 6737706 h 6858000"/>
              <a:gd name="connsiteX6" fmla="*/ 228259 w 1418733"/>
              <a:gd name="connsiteY6" fmla="*/ 6691589 h 6858000"/>
              <a:gd name="connsiteX7" fmla="*/ 205816 w 1418733"/>
              <a:gd name="connsiteY7" fmla="*/ 6659970 h 6858000"/>
              <a:gd name="connsiteX8" fmla="*/ 220907 w 1418733"/>
              <a:gd name="connsiteY8" fmla="*/ 6636211 h 6858000"/>
              <a:gd name="connsiteX9" fmla="*/ 238351 w 1418733"/>
              <a:gd name="connsiteY9" fmla="*/ 6594177 h 6858000"/>
              <a:gd name="connsiteX10" fmla="*/ 252391 w 1418733"/>
              <a:gd name="connsiteY10" fmla="*/ 6557575 h 6858000"/>
              <a:gd name="connsiteX11" fmla="*/ 305348 w 1418733"/>
              <a:gd name="connsiteY11" fmla="*/ 6492130 h 6858000"/>
              <a:gd name="connsiteX12" fmla="*/ 321035 w 1418733"/>
              <a:gd name="connsiteY12" fmla="*/ 6431610 h 6858000"/>
              <a:gd name="connsiteX13" fmla="*/ 364740 w 1418733"/>
              <a:gd name="connsiteY13" fmla="*/ 6379786 h 6858000"/>
              <a:gd name="connsiteX14" fmla="*/ 347963 w 1418733"/>
              <a:gd name="connsiteY14" fmla="*/ 6334727 h 6858000"/>
              <a:gd name="connsiteX15" fmla="*/ 325378 w 1418733"/>
              <a:gd name="connsiteY15" fmla="*/ 6313295 h 6858000"/>
              <a:gd name="connsiteX16" fmla="*/ 332542 w 1418733"/>
              <a:gd name="connsiteY16" fmla="*/ 6280046 h 6858000"/>
              <a:gd name="connsiteX17" fmla="*/ 315287 w 1418733"/>
              <a:gd name="connsiteY17" fmla="*/ 6270265 h 6858000"/>
              <a:gd name="connsiteX18" fmla="*/ 342315 w 1418733"/>
              <a:gd name="connsiteY18" fmla="*/ 6252834 h 6858000"/>
              <a:gd name="connsiteX19" fmla="*/ 320307 w 1418733"/>
              <a:gd name="connsiteY19" fmla="*/ 6202459 h 6858000"/>
              <a:gd name="connsiteX20" fmla="*/ 319105 w 1418733"/>
              <a:gd name="connsiteY20" fmla="*/ 6153037 h 6858000"/>
              <a:gd name="connsiteX21" fmla="*/ 334520 w 1418733"/>
              <a:gd name="connsiteY21" fmla="*/ 6078132 h 6858000"/>
              <a:gd name="connsiteX22" fmla="*/ 321907 w 1418733"/>
              <a:gd name="connsiteY22" fmla="*/ 6028119 h 6858000"/>
              <a:gd name="connsiteX23" fmla="*/ 307136 w 1418733"/>
              <a:gd name="connsiteY23" fmla="*/ 5926735 h 6858000"/>
              <a:gd name="connsiteX24" fmla="*/ 356648 w 1418733"/>
              <a:gd name="connsiteY24" fmla="*/ 5712857 h 6858000"/>
              <a:gd name="connsiteX25" fmla="*/ 335723 w 1418733"/>
              <a:gd name="connsiteY25" fmla="*/ 5676393 h 6858000"/>
              <a:gd name="connsiteX26" fmla="*/ 375315 w 1418733"/>
              <a:gd name="connsiteY26" fmla="*/ 5563435 h 6858000"/>
              <a:gd name="connsiteX27" fmla="*/ 422445 w 1418733"/>
              <a:gd name="connsiteY27" fmla="*/ 5437125 h 6858000"/>
              <a:gd name="connsiteX28" fmla="*/ 436013 w 1418733"/>
              <a:gd name="connsiteY28" fmla="*/ 5396260 h 6858000"/>
              <a:gd name="connsiteX29" fmla="*/ 451994 w 1418733"/>
              <a:gd name="connsiteY29" fmla="*/ 5330009 h 6858000"/>
              <a:gd name="connsiteX30" fmla="*/ 485487 w 1418733"/>
              <a:gd name="connsiteY30" fmla="*/ 5273739 h 6858000"/>
              <a:gd name="connsiteX31" fmla="*/ 495086 w 1418733"/>
              <a:gd name="connsiteY31" fmla="*/ 5241779 h 6858000"/>
              <a:gd name="connsiteX32" fmla="*/ 506312 w 1418733"/>
              <a:gd name="connsiteY32" fmla="*/ 5225268 h 6858000"/>
              <a:gd name="connsiteX33" fmla="*/ 507332 w 1418733"/>
              <a:gd name="connsiteY33" fmla="*/ 5217684 h 6858000"/>
              <a:gd name="connsiteX34" fmla="*/ 514673 w 1418733"/>
              <a:gd name="connsiteY34" fmla="*/ 5193377 h 6858000"/>
              <a:gd name="connsiteX35" fmla="*/ 517976 w 1418733"/>
              <a:gd name="connsiteY35" fmla="*/ 5179288 h 6858000"/>
              <a:gd name="connsiteX36" fmla="*/ 518960 w 1418733"/>
              <a:gd name="connsiteY36" fmla="*/ 5173621 h 6858000"/>
              <a:gd name="connsiteX37" fmla="*/ 514594 w 1418733"/>
              <a:gd name="connsiteY37" fmla="*/ 5159961 h 6858000"/>
              <a:gd name="connsiteX38" fmla="*/ 521271 w 1418733"/>
              <a:gd name="connsiteY38" fmla="*/ 5144295 h 6858000"/>
              <a:gd name="connsiteX39" fmla="*/ 518204 w 1418733"/>
              <a:gd name="connsiteY39" fmla="*/ 5125185 h 6858000"/>
              <a:gd name="connsiteX40" fmla="*/ 525034 w 1418733"/>
              <a:gd name="connsiteY40" fmla="*/ 5121884 h 6858000"/>
              <a:gd name="connsiteX41" fmla="*/ 532070 w 1418733"/>
              <a:gd name="connsiteY41" fmla="*/ 5067850 h 6858000"/>
              <a:gd name="connsiteX42" fmla="*/ 534801 w 1418733"/>
              <a:gd name="connsiteY42" fmla="*/ 5060861 h 6858000"/>
              <a:gd name="connsiteX43" fmla="*/ 531505 w 1418733"/>
              <a:gd name="connsiteY43" fmla="*/ 5034192 h 6858000"/>
              <a:gd name="connsiteX44" fmla="*/ 533059 w 1418733"/>
              <a:gd name="connsiteY44" fmla="*/ 4993030 h 6858000"/>
              <a:gd name="connsiteX45" fmla="*/ 539968 w 1418733"/>
              <a:gd name="connsiteY45" fmla="*/ 4946844 h 6858000"/>
              <a:gd name="connsiteX46" fmla="*/ 535824 w 1418733"/>
              <a:gd name="connsiteY46" fmla="*/ 4932692 h 6858000"/>
              <a:gd name="connsiteX47" fmla="*/ 551227 w 1418733"/>
              <a:gd name="connsiteY47" fmla="*/ 4858827 h 6858000"/>
              <a:gd name="connsiteX48" fmla="*/ 557130 w 1418733"/>
              <a:gd name="connsiteY48" fmla="*/ 4821170 h 6858000"/>
              <a:gd name="connsiteX49" fmla="*/ 561863 w 1418733"/>
              <a:gd name="connsiteY49" fmla="*/ 4780965 h 6858000"/>
              <a:gd name="connsiteX50" fmla="*/ 563156 w 1418733"/>
              <a:gd name="connsiteY50" fmla="*/ 4750867 h 6858000"/>
              <a:gd name="connsiteX51" fmla="*/ 560963 w 1418733"/>
              <a:gd name="connsiteY51" fmla="*/ 4690749 h 6858000"/>
              <a:gd name="connsiteX52" fmla="*/ 556443 w 1418733"/>
              <a:gd name="connsiteY52" fmla="*/ 4584173 h 6858000"/>
              <a:gd name="connsiteX53" fmla="*/ 551526 w 1418733"/>
              <a:gd name="connsiteY53" fmla="*/ 4444346 h 6858000"/>
              <a:gd name="connsiteX54" fmla="*/ 548091 w 1418733"/>
              <a:gd name="connsiteY54" fmla="*/ 4375228 h 6858000"/>
              <a:gd name="connsiteX55" fmla="*/ 528744 w 1418733"/>
              <a:gd name="connsiteY55" fmla="*/ 4214165 h 6858000"/>
              <a:gd name="connsiteX56" fmla="*/ 532817 w 1418733"/>
              <a:gd name="connsiteY56" fmla="*/ 4090296 h 6858000"/>
              <a:gd name="connsiteX57" fmla="*/ 518073 w 1418733"/>
              <a:gd name="connsiteY57" fmla="*/ 4033999 h 6858000"/>
              <a:gd name="connsiteX58" fmla="*/ 519222 w 1418733"/>
              <a:gd name="connsiteY58" fmla="*/ 4031933 h 6858000"/>
              <a:gd name="connsiteX59" fmla="*/ 517798 w 1418733"/>
              <a:gd name="connsiteY59" fmla="*/ 4013953 h 6858000"/>
              <a:gd name="connsiteX60" fmla="*/ 504093 w 1418733"/>
              <a:gd name="connsiteY60" fmla="*/ 3974753 h 6858000"/>
              <a:gd name="connsiteX61" fmla="*/ 505691 w 1418733"/>
              <a:gd name="connsiteY61" fmla="*/ 3969950 h 6858000"/>
              <a:gd name="connsiteX62" fmla="*/ 499113 w 1418733"/>
              <a:gd name="connsiteY62" fmla="*/ 3933779 h 6858000"/>
              <a:gd name="connsiteX63" fmla="*/ 500444 w 1418733"/>
              <a:gd name="connsiteY63" fmla="*/ 3933093 h 6858000"/>
              <a:gd name="connsiteX64" fmla="*/ 504798 w 1418733"/>
              <a:gd name="connsiteY64" fmla="*/ 3922082 h 6858000"/>
              <a:gd name="connsiteX65" fmla="*/ 509876 w 1418733"/>
              <a:gd name="connsiteY65" fmla="*/ 3901461 h 6858000"/>
              <a:gd name="connsiteX66" fmla="*/ 532470 w 1418733"/>
              <a:gd name="connsiteY66" fmla="*/ 3813873 h 6858000"/>
              <a:gd name="connsiteX67" fmla="*/ 531895 w 1418733"/>
              <a:gd name="connsiteY67" fmla="*/ 3806161 h 6858000"/>
              <a:gd name="connsiteX68" fmla="*/ 532202 w 1418733"/>
              <a:gd name="connsiteY68" fmla="*/ 3805957 h 6858000"/>
              <a:gd name="connsiteX69" fmla="*/ 532229 w 1418733"/>
              <a:gd name="connsiteY69" fmla="*/ 3797724 h 6858000"/>
              <a:gd name="connsiteX70" fmla="*/ 530844 w 1418733"/>
              <a:gd name="connsiteY70" fmla="*/ 3792098 h 6858000"/>
              <a:gd name="connsiteX71" fmla="*/ 529728 w 1418733"/>
              <a:gd name="connsiteY71" fmla="*/ 3777135 h 6858000"/>
              <a:gd name="connsiteX72" fmla="*/ 531461 w 1418733"/>
              <a:gd name="connsiteY72" fmla="*/ 3771656 h 6858000"/>
              <a:gd name="connsiteX73" fmla="*/ 535204 w 1418733"/>
              <a:gd name="connsiteY73" fmla="*/ 3769007 h 6858000"/>
              <a:gd name="connsiteX74" fmla="*/ 534670 w 1418733"/>
              <a:gd name="connsiteY74" fmla="*/ 3767709 h 6858000"/>
              <a:gd name="connsiteX75" fmla="*/ 543366 w 1418733"/>
              <a:gd name="connsiteY75" fmla="*/ 3738082 h 6858000"/>
              <a:gd name="connsiteX76" fmla="*/ 550712 w 1418733"/>
              <a:gd name="connsiteY76" fmla="*/ 3673397 h 6858000"/>
              <a:gd name="connsiteX77" fmla="*/ 550008 w 1418733"/>
              <a:gd name="connsiteY77" fmla="*/ 3637109 h 6858000"/>
              <a:gd name="connsiteX78" fmla="*/ 553451 w 1418733"/>
              <a:gd name="connsiteY78" fmla="*/ 3536883 h 6858000"/>
              <a:gd name="connsiteX79" fmla="*/ 560989 w 1418733"/>
              <a:gd name="connsiteY79" fmla="*/ 3435652 h 6858000"/>
              <a:gd name="connsiteX80" fmla="*/ 562660 w 1418733"/>
              <a:gd name="connsiteY80" fmla="*/ 3307769 h 6858000"/>
              <a:gd name="connsiteX81" fmla="*/ 580223 w 1418733"/>
              <a:gd name="connsiteY81" fmla="*/ 3250522 h 6858000"/>
              <a:gd name="connsiteX82" fmla="*/ 580648 w 1418733"/>
              <a:gd name="connsiteY82" fmla="*/ 3229163 h 6858000"/>
              <a:gd name="connsiteX83" fmla="*/ 582471 w 1418733"/>
              <a:gd name="connsiteY83" fmla="*/ 3217217 h 6858000"/>
              <a:gd name="connsiteX84" fmla="*/ 569306 w 1418733"/>
              <a:gd name="connsiteY84" fmla="*/ 3183755 h 6858000"/>
              <a:gd name="connsiteX85" fmla="*/ 569807 w 1418733"/>
              <a:gd name="connsiteY85" fmla="*/ 3178642 h 6858000"/>
              <a:gd name="connsiteX86" fmla="*/ 557407 w 1418733"/>
              <a:gd name="connsiteY86" fmla="*/ 3158586 h 6858000"/>
              <a:gd name="connsiteX87" fmla="*/ 542592 w 1418733"/>
              <a:gd name="connsiteY87" fmla="*/ 3129034 h 6858000"/>
              <a:gd name="connsiteX88" fmla="*/ 543257 w 1418733"/>
              <a:gd name="connsiteY88" fmla="*/ 3126682 h 6858000"/>
              <a:gd name="connsiteX89" fmla="*/ 534125 w 1418733"/>
              <a:gd name="connsiteY89" fmla="*/ 3114519 h 6858000"/>
              <a:gd name="connsiteX90" fmla="*/ 520734 w 1418733"/>
              <a:gd name="connsiteY90" fmla="*/ 3106272 h 6858000"/>
              <a:gd name="connsiteX91" fmla="*/ 493464 w 1418733"/>
              <a:gd name="connsiteY91" fmla="*/ 2958185 h 6858000"/>
              <a:gd name="connsiteX92" fmla="*/ 436078 w 1418733"/>
              <a:gd name="connsiteY92" fmla="*/ 2762989 h 6858000"/>
              <a:gd name="connsiteX93" fmla="*/ 384996 w 1418733"/>
              <a:gd name="connsiteY93" fmla="*/ 2554718 h 6858000"/>
              <a:gd name="connsiteX94" fmla="*/ 365090 w 1418733"/>
              <a:gd name="connsiteY94" fmla="*/ 2485734 h 6858000"/>
              <a:gd name="connsiteX95" fmla="*/ 355813 w 1418733"/>
              <a:gd name="connsiteY95" fmla="*/ 2447068 h 6858000"/>
              <a:gd name="connsiteX96" fmla="*/ 342774 w 1418733"/>
              <a:gd name="connsiteY96" fmla="*/ 2425819 h 6858000"/>
              <a:gd name="connsiteX97" fmla="*/ 348773 w 1418733"/>
              <a:gd name="connsiteY97" fmla="*/ 2402874 h 6858000"/>
              <a:gd name="connsiteX98" fmla="*/ 351385 w 1418733"/>
              <a:gd name="connsiteY98" fmla="*/ 2381443 h 6858000"/>
              <a:gd name="connsiteX99" fmla="*/ 327714 w 1418733"/>
              <a:gd name="connsiteY99" fmla="*/ 2261920 h 6858000"/>
              <a:gd name="connsiteX100" fmla="*/ 317601 w 1418733"/>
              <a:gd name="connsiteY100" fmla="*/ 2195378 h 6858000"/>
              <a:gd name="connsiteX101" fmla="*/ 301818 w 1418733"/>
              <a:gd name="connsiteY101" fmla="*/ 2155135 h 6858000"/>
              <a:gd name="connsiteX102" fmla="*/ 299276 w 1418733"/>
              <a:gd name="connsiteY102" fmla="*/ 2118008 h 6858000"/>
              <a:gd name="connsiteX103" fmla="*/ 300269 w 1418733"/>
              <a:gd name="connsiteY103" fmla="*/ 2050531 h 6858000"/>
              <a:gd name="connsiteX104" fmla="*/ 292075 w 1418733"/>
              <a:gd name="connsiteY104" fmla="*/ 1963269 h 6858000"/>
              <a:gd name="connsiteX105" fmla="*/ 273253 w 1418733"/>
              <a:gd name="connsiteY105" fmla="*/ 1906352 h 6858000"/>
              <a:gd name="connsiteX106" fmla="*/ 249810 w 1418733"/>
              <a:gd name="connsiteY106" fmla="*/ 1861531 h 6858000"/>
              <a:gd name="connsiteX107" fmla="*/ 203609 w 1418733"/>
              <a:gd name="connsiteY107" fmla="*/ 1732919 h 6858000"/>
              <a:gd name="connsiteX108" fmla="*/ 175920 w 1418733"/>
              <a:gd name="connsiteY108" fmla="*/ 1663540 h 6858000"/>
              <a:gd name="connsiteX109" fmla="*/ 175046 w 1418733"/>
              <a:gd name="connsiteY109" fmla="*/ 1615777 h 6858000"/>
              <a:gd name="connsiteX110" fmla="*/ 155841 w 1418733"/>
              <a:gd name="connsiteY110" fmla="*/ 1563678 h 6858000"/>
              <a:gd name="connsiteX111" fmla="*/ 168921 w 1418733"/>
              <a:gd name="connsiteY111" fmla="*/ 1519474 h 6858000"/>
              <a:gd name="connsiteX112" fmla="*/ 161663 w 1418733"/>
              <a:gd name="connsiteY112" fmla="*/ 1477995 h 6858000"/>
              <a:gd name="connsiteX113" fmla="*/ 147748 w 1418733"/>
              <a:gd name="connsiteY113" fmla="*/ 1373769 h 6858000"/>
              <a:gd name="connsiteX114" fmla="*/ 156055 w 1418733"/>
              <a:gd name="connsiteY114" fmla="*/ 1307086 h 6858000"/>
              <a:gd name="connsiteX115" fmla="*/ 157243 w 1418733"/>
              <a:gd name="connsiteY115" fmla="*/ 1189033 h 6858000"/>
              <a:gd name="connsiteX116" fmla="*/ 161928 w 1418733"/>
              <a:gd name="connsiteY116" fmla="*/ 1168288 h 6858000"/>
              <a:gd name="connsiteX117" fmla="*/ 154210 w 1418733"/>
              <a:gd name="connsiteY117" fmla="*/ 1142577 h 6858000"/>
              <a:gd name="connsiteX118" fmla="*/ 143516 w 1418733"/>
              <a:gd name="connsiteY118" fmla="*/ 1088484 h 6858000"/>
              <a:gd name="connsiteX119" fmla="*/ 132252 w 1418733"/>
              <a:gd name="connsiteY119" fmla="*/ 1016103 h 6858000"/>
              <a:gd name="connsiteX120" fmla="*/ 133708 w 1418733"/>
              <a:gd name="connsiteY120" fmla="*/ 932283 h 6858000"/>
              <a:gd name="connsiteX121" fmla="*/ 135944 w 1418733"/>
              <a:gd name="connsiteY121" fmla="*/ 915925 h 6858000"/>
              <a:gd name="connsiteX122" fmla="*/ 128573 w 1418733"/>
              <a:gd name="connsiteY122" fmla="*/ 896999 h 6858000"/>
              <a:gd name="connsiteX123" fmla="*/ 97981 w 1418733"/>
              <a:gd name="connsiteY123" fmla="*/ 821517 h 6858000"/>
              <a:gd name="connsiteX124" fmla="*/ 76931 w 1418733"/>
              <a:gd name="connsiteY124" fmla="*/ 751353 h 6858000"/>
              <a:gd name="connsiteX125" fmla="*/ 76489 w 1418733"/>
              <a:gd name="connsiteY125" fmla="*/ 721230 h 6858000"/>
              <a:gd name="connsiteX126" fmla="*/ 62160 w 1418733"/>
              <a:gd name="connsiteY126" fmla="*/ 681659 h 6858000"/>
              <a:gd name="connsiteX127" fmla="*/ 47579 w 1418733"/>
              <a:gd name="connsiteY127" fmla="*/ 635218 h 6858000"/>
              <a:gd name="connsiteX128" fmla="*/ 52590 w 1418733"/>
              <a:gd name="connsiteY128" fmla="*/ 613763 h 6858000"/>
              <a:gd name="connsiteX129" fmla="*/ 38532 w 1418733"/>
              <a:gd name="connsiteY129" fmla="*/ 598582 h 6858000"/>
              <a:gd name="connsiteX130" fmla="*/ 38213 w 1418733"/>
              <a:gd name="connsiteY130" fmla="*/ 576846 h 6858000"/>
              <a:gd name="connsiteX131" fmla="*/ 17839 w 1418733"/>
              <a:gd name="connsiteY131" fmla="*/ 530055 h 6858000"/>
              <a:gd name="connsiteX132" fmla="*/ 17087 w 1418733"/>
              <a:gd name="connsiteY132" fmla="*/ 465389 h 6858000"/>
              <a:gd name="connsiteX133" fmla="*/ 10 w 1418733"/>
              <a:gd name="connsiteY133" fmla="*/ 424699 h 6858000"/>
              <a:gd name="connsiteX134" fmla="*/ 127193 w 1418733"/>
              <a:gd name="connsiteY134" fmla="*/ 309501 h 6858000"/>
              <a:gd name="connsiteX135" fmla="*/ 111376 w 1418733"/>
              <a:gd name="connsiteY135" fmla="*/ 275771 h 6858000"/>
              <a:gd name="connsiteX136" fmla="*/ 128403 w 1418733"/>
              <a:gd name="connsiteY136" fmla="*/ 212860 h 6858000"/>
              <a:gd name="connsiteX137" fmla="*/ 120113 w 1418733"/>
              <a:gd name="connsiteY137" fmla="*/ 144983 h 6858000"/>
              <a:gd name="connsiteX138" fmla="*/ 132397 w 1418733"/>
              <a:gd name="connsiteY138" fmla="*/ 55288 h 6858000"/>
              <a:gd name="connsiteX139" fmla="*/ 91951 w 1418733"/>
              <a:gd name="connsiteY139" fmla="*/ 0 h 6858000"/>
              <a:gd name="connsiteX0" fmla="*/ 76413 w 1403195"/>
              <a:gd name="connsiteY0" fmla="*/ 0 h 6858000"/>
              <a:gd name="connsiteX1" fmla="*/ 1403195 w 1403195"/>
              <a:gd name="connsiteY1" fmla="*/ 0 h 6858000"/>
              <a:gd name="connsiteX2" fmla="*/ 1403195 w 1403195"/>
              <a:gd name="connsiteY2" fmla="*/ 6858000 h 6858000"/>
              <a:gd name="connsiteX3" fmla="*/ 139889 w 1403195"/>
              <a:gd name="connsiteY3" fmla="*/ 6857735 h 6858000"/>
              <a:gd name="connsiteX4" fmla="*/ 176482 w 1403195"/>
              <a:gd name="connsiteY4" fmla="*/ 6776847 h 6858000"/>
              <a:gd name="connsiteX5" fmla="*/ 187982 w 1403195"/>
              <a:gd name="connsiteY5" fmla="*/ 6737706 h 6858000"/>
              <a:gd name="connsiteX6" fmla="*/ 212721 w 1403195"/>
              <a:gd name="connsiteY6" fmla="*/ 6691589 h 6858000"/>
              <a:gd name="connsiteX7" fmla="*/ 190278 w 1403195"/>
              <a:gd name="connsiteY7" fmla="*/ 6659970 h 6858000"/>
              <a:gd name="connsiteX8" fmla="*/ 205369 w 1403195"/>
              <a:gd name="connsiteY8" fmla="*/ 6636211 h 6858000"/>
              <a:gd name="connsiteX9" fmla="*/ 222813 w 1403195"/>
              <a:gd name="connsiteY9" fmla="*/ 6594177 h 6858000"/>
              <a:gd name="connsiteX10" fmla="*/ 236853 w 1403195"/>
              <a:gd name="connsiteY10" fmla="*/ 6557575 h 6858000"/>
              <a:gd name="connsiteX11" fmla="*/ 289810 w 1403195"/>
              <a:gd name="connsiteY11" fmla="*/ 6492130 h 6858000"/>
              <a:gd name="connsiteX12" fmla="*/ 305497 w 1403195"/>
              <a:gd name="connsiteY12" fmla="*/ 6431610 h 6858000"/>
              <a:gd name="connsiteX13" fmla="*/ 349202 w 1403195"/>
              <a:gd name="connsiteY13" fmla="*/ 6379786 h 6858000"/>
              <a:gd name="connsiteX14" fmla="*/ 332425 w 1403195"/>
              <a:gd name="connsiteY14" fmla="*/ 6334727 h 6858000"/>
              <a:gd name="connsiteX15" fmla="*/ 309840 w 1403195"/>
              <a:gd name="connsiteY15" fmla="*/ 6313295 h 6858000"/>
              <a:gd name="connsiteX16" fmla="*/ 317004 w 1403195"/>
              <a:gd name="connsiteY16" fmla="*/ 6280046 h 6858000"/>
              <a:gd name="connsiteX17" fmla="*/ 299749 w 1403195"/>
              <a:gd name="connsiteY17" fmla="*/ 6270265 h 6858000"/>
              <a:gd name="connsiteX18" fmla="*/ 326777 w 1403195"/>
              <a:gd name="connsiteY18" fmla="*/ 6252834 h 6858000"/>
              <a:gd name="connsiteX19" fmla="*/ 304769 w 1403195"/>
              <a:gd name="connsiteY19" fmla="*/ 6202459 h 6858000"/>
              <a:gd name="connsiteX20" fmla="*/ 303567 w 1403195"/>
              <a:gd name="connsiteY20" fmla="*/ 6153037 h 6858000"/>
              <a:gd name="connsiteX21" fmla="*/ 318982 w 1403195"/>
              <a:gd name="connsiteY21" fmla="*/ 6078132 h 6858000"/>
              <a:gd name="connsiteX22" fmla="*/ 306369 w 1403195"/>
              <a:gd name="connsiteY22" fmla="*/ 6028119 h 6858000"/>
              <a:gd name="connsiteX23" fmla="*/ 291598 w 1403195"/>
              <a:gd name="connsiteY23" fmla="*/ 5926735 h 6858000"/>
              <a:gd name="connsiteX24" fmla="*/ 341110 w 1403195"/>
              <a:gd name="connsiteY24" fmla="*/ 5712857 h 6858000"/>
              <a:gd name="connsiteX25" fmla="*/ 320185 w 1403195"/>
              <a:gd name="connsiteY25" fmla="*/ 5676393 h 6858000"/>
              <a:gd name="connsiteX26" fmla="*/ 359777 w 1403195"/>
              <a:gd name="connsiteY26" fmla="*/ 5563435 h 6858000"/>
              <a:gd name="connsiteX27" fmla="*/ 406907 w 1403195"/>
              <a:gd name="connsiteY27" fmla="*/ 5437125 h 6858000"/>
              <a:gd name="connsiteX28" fmla="*/ 420475 w 1403195"/>
              <a:gd name="connsiteY28" fmla="*/ 5396260 h 6858000"/>
              <a:gd name="connsiteX29" fmla="*/ 436456 w 1403195"/>
              <a:gd name="connsiteY29" fmla="*/ 5330009 h 6858000"/>
              <a:gd name="connsiteX30" fmla="*/ 469949 w 1403195"/>
              <a:gd name="connsiteY30" fmla="*/ 5273739 h 6858000"/>
              <a:gd name="connsiteX31" fmla="*/ 479548 w 1403195"/>
              <a:gd name="connsiteY31" fmla="*/ 5241779 h 6858000"/>
              <a:gd name="connsiteX32" fmla="*/ 490774 w 1403195"/>
              <a:gd name="connsiteY32" fmla="*/ 5225268 h 6858000"/>
              <a:gd name="connsiteX33" fmla="*/ 491794 w 1403195"/>
              <a:gd name="connsiteY33" fmla="*/ 5217684 h 6858000"/>
              <a:gd name="connsiteX34" fmla="*/ 499135 w 1403195"/>
              <a:gd name="connsiteY34" fmla="*/ 5193377 h 6858000"/>
              <a:gd name="connsiteX35" fmla="*/ 502438 w 1403195"/>
              <a:gd name="connsiteY35" fmla="*/ 5179288 h 6858000"/>
              <a:gd name="connsiteX36" fmla="*/ 503422 w 1403195"/>
              <a:gd name="connsiteY36" fmla="*/ 5173621 h 6858000"/>
              <a:gd name="connsiteX37" fmla="*/ 499056 w 1403195"/>
              <a:gd name="connsiteY37" fmla="*/ 5159961 h 6858000"/>
              <a:gd name="connsiteX38" fmla="*/ 505733 w 1403195"/>
              <a:gd name="connsiteY38" fmla="*/ 5144295 h 6858000"/>
              <a:gd name="connsiteX39" fmla="*/ 502666 w 1403195"/>
              <a:gd name="connsiteY39" fmla="*/ 5125185 h 6858000"/>
              <a:gd name="connsiteX40" fmla="*/ 509496 w 1403195"/>
              <a:gd name="connsiteY40" fmla="*/ 5121884 h 6858000"/>
              <a:gd name="connsiteX41" fmla="*/ 516532 w 1403195"/>
              <a:gd name="connsiteY41" fmla="*/ 5067850 h 6858000"/>
              <a:gd name="connsiteX42" fmla="*/ 519263 w 1403195"/>
              <a:gd name="connsiteY42" fmla="*/ 5060861 h 6858000"/>
              <a:gd name="connsiteX43" fmla="*/ 515967 w 1403195"/>
              <a:gd name="connsiteY43" fmla="*/ 5034192 h 6858000"/>
              <a:gd name="connsiteX44" fmla="*/ 517521 w 1403195"/>
              <a:gd name="connsiteY44" fmla="*/ 4993030 h 6858000"/>
              <a:gd name="connsiteX45" fmla="*/ 524430 w 1403195"/>
              <a:gd name="connsiteY45" fmla="*/ 4946844 h 6858000"/>
              <a:gd name="connsiteX46" fmla="*/ 520286 w 1403195"/>
              <a:gd name="connsiteY46" fmla="*/ 4932692 h 6858000"/>
              <a:gd name="connsiteX47" fmla="*/ 535689 w 1403195"/>
              <a:gd name="connsiteY47" fmla="*/ 4858827 h 6858000"/>
              <a:gd name="connsiteX48" fmla="*/ 541592 w 1403195"/>
              <a:gd name="connsiteY48" fmla="*/ 4821170 h 6858000"/>
              <a:gd name="connsiteX49" fmla="*/ 546325 w 1403195"/>
              <a:gd name="connsiteY49" fmla="*/ 4780965 h 6858000"/>
              <a:gd name="connsiteX50" fmla="*/ 547618 w 1403195"/>
              <a:gd name="connsiteY50" fmla="*/ 4750867 h 6858000"/>
              <a:gd name="connsiteX51" fmla="*/ 545425 w 1403195"/>
              <a:gd name="connsiteY51" fmla="*/ 4690749 h 6858000"/>
              <a:gd name="connsiteX52" fmla="*/ 540905 w 1403195"/>
              <a:gd name="connsiteY52" fmla="*/ 4584173 h 6858000"/>
              <a:gd name="connsiteX53" fmla="*/ 535988 w 1403195"/>
              <a:gd name="connsiteY53" fmla="*/ 4444346 h 6858000"/>
              <a:gd name="connsiteX54" fmla="*/ 532553 w 1403195"/>
              <a:gd name="connsiteY54" fmla="*/ 4375228 h 6858000"/>
              <a:gd name="connsiteX55" fmla="*/ 513206 w 1403195"/>
              <a:gd name="connsiteY55" fmla="*/ 4214165 h 6858000"/>
              <a:gd name="connsiteX56" fmla="*/ 517279 w 1403195"/>
              <a:gd name="connsiteY56" fmla="*/ 4090296 h 6858000"/>
              <a:gd name="connsiteX57" fmla="*/ 502535 w 1403195"/>
              <a:gd name="connsiteY57" fmla="*/ 4033999 h 6858000"/>
              <a:gd name="connsiteX58" fmla="*/ 503684 w 1403195"/>
              <a:gd name="connsiteY58" fmla="*/ 4031933 h 6858000"/>
              <a:gd name="connsiteX59" fmla="*/ 502260 w 1403195"/>
              <a:gd name="connsiteY59" fmla="*/ 4013953 h 6858000"/>
              <a:gd name="connsiteX60" fmla="*/ 488555 w 1403195"/>
              <a:gd name="connsiteY60" fmla="*/ 3974753 h 6858000"/>
              <a:gd name="connsiteX61" fmla="*/ 490153 w 1403195"/>
              <a:gd name="connsiteY61" fmla="*/ 3969950 h 6858000"/>
              <a:gd name="connsiteX62" fmla="*/ 483575 w 1403195"/>
              <a:gd name="connsiteY62" fmla="*/ 3933779 h 6858000"/>
              <a:gd name="connsiteX63" fmla="*/ 484906 w 1403195"/>
              <a:gd name="connsiteY63" fmla="*/ 3933093 h 6858000"/>
              <a:gd name="connsiteX64" fmla="*/ 489260 w 1403195"/>
              <a:gd name="connsiteY64" fmla="*/ 3922082 h 6858000"/>
              <a:gd name="connsiteX65" fmla="*/ 494338 w 1403195"/>
              <a:gd name="connsiteY65" fmla="*/ 3901461 h 6858000"/>
              <a:gd name="connsiteX66" fmla="*/ 516932 w 1403195"/>
              <a:gd name="connsiteY66" fmla="*/ 3813873 h 6858000"/>
              <a:gd name="connsiteX67" fmla="*/ 516357 w 1403195"/>
              <a:gd name="connsiteY67" fmla="*/ 3806161 h 6858000"/>
              <a:gd name="connsiteX68" fmla="*/ 516664 w 1403195"/>
              <a:gd name="connsiteY68" fmla="*/ 3805957 h 6858000"/>
              <a:gd name="connsiteX69" fmla="*/ 516691 w 1403195"/>
              <a:gd name="connsiteY69" fmla="*/ 3797724 h 6858000"/>
              <a:gd name="connsiteX70" fmla="*/ 515306 w 1403195"/>
              <a:gd name="connsiteY70" fmla="*/ 3792098 h 6858000"/>
              <a:gd name="connsiteX71" fmla="*/ 514190 w 1403195"/>
              <a:gd name="connsiteY71" fmla="*/ 3777135 h 6858000"/>
              <a:gd name="connsiteX72" fmla="*/ 515923 w 1403195"/>
              <a:gd name="connsiteY72" fmla="*/ 3771656 h 6858000"/>
              <a:gd name="connsiteX73" fmla="*/ 519666 w 1403195"/>
              <a:gd name="connsiteY73" fmla="*/ 3769007 h 6858000"/>
              <a:gd name="connsiteX74" fmla="*/ 519132 w 1403195"/>
              <a:gd name="connsiteY74" fmla="*/ 3767709 h 6858000"/>
              <a:gd name="connsiteX75" fmla="*/ 527828 w 1403195"/>
              <a:gd name="connsiteY75" fmla="*/ 3738082 h 6858000"/>
              <a:gd name="connsiteX76" fmla="*/ 535174 w 1403195"/>
              <a:gd name="connsiteY76" fmla="*/ 3673397 h 6858000"/>
              <a:gd name="connsiteX77" fmla="*/ 534470 w 1403195"/>
              <a:gd name="connsiteY77" fmla="*/ 3637109 h 6858000"/>
              <a:gd name="connsiteX78" fmla="*/ 537913 w 1403195"/>
              <a:gd name="connsiteY78" fmla="*/ 3536883 h 6858000"/>
              <a:gd name="connsiteX79" fmla="*/ 545451 w 1403195"/>
              <a:gd name="connsiteY79" fmla="*/ 3435652 h 6858000"/>
              <a:gd name="connsiteX80" fmla="*/ 547122 w 1403195"/>
              <a:gd name="connsiteY80" fmla="*/ 3307769 h 6858000"/>
              <a:gd name="connsiteX81" fmla="*/ 564685 w 1403195"/>
              <a:gd name="connsiteY81" fmla="*/ 3250522 h 6858000"/>
              <a:gd name="connsiteX82" fmla="*/ 565110 w 1403195"/>
              <a:gd name="connsiteY82" fmla="*/ 3229163 h 6858000"/>
              <a:gd name="connsiteX83" fmla="*/ 566933 w 1403195"/>
              <a:gd name="connsiteY83" fmla="*/ 3217217 h 6858000"/>
              <a:gd name="connsiteX84" fmla="*/ 553768 w 1403195"/>
              <a:gd name="connsiteY84" fmla="*/ 3183755 h 6858000"/>
              <a:gd name="connsiteX85" fmla="*/ 554269 w 1403195"/>
              <a:gd name="connsiteY85" fmla="*/ 3178642 h 6858000"/>
              <a:gd name="connsiteX86" fmla="*/ 541869 w 1403195"/>
              <a:gd name="connsiteY86" fmla="*/ 3158586 h 6858000"/>
              <a:gd name="connsiteX87" fmla="*/ 527054 w 1403195"/>
              <a:gd name="connsiteY87" fmla="*/ 3129034 h 6858000"/>
              <a:gd name="connsiteX88" fmla="*/ 527719 w 1403195"/>
              <a:gd name="connsiteY88" fmla="*/ 3126682 h 6858000"/>
              <a:gd name="connsiteX89" fmla="*/ 518587 w 1403195"/>
              <a:gd name="connsiteY89" fmla="*/ 3114519 h 6858000"/>
              <a:gd name="connsiteX90" fmla="*/ 505196 w 1403195"/>
              <a:gd name="connsiteY90" fmla="*/ 3106272 h 6858000"/>
              <a:gd name="connsiteX91" fmla="*/ 477926 w 1403195"/>
              <a:gd name="connsiteY91" fmla="*/ 2958185 h 6858000"/>
              <a:gd name="connsiteX92" fmla="*/ 420540 w 1403195"/>
              <a:gd name="connsiteY92" fmla="*/ 2762989 h 6858000"/>
              <a:gd name="connsiteX93" fmla="*/ 369458 w 1403195"/>
              <a:gd name="connsiteY93" fmla="*/ 2554718 h 6858000"/>
              <a:gd name="connsiteX94" fmla="*/ 349552 w 1403195"/>
              <a:gd name="connsiteY94" fmla="*/ 2485734 h 6858000"/>
              <a:gd name="connsiteX95" fmla="*/ 340275 w 1403195"/>
              <a:gd name="connsiteY95" fmla="*/ 2447068 h 6858000"/>
              <a:gd name="connsiteX96" fmla="*/ 327236 w 1403195"/>
              <a:gd name="connsiteY96" fmla="*/ 2425819 h 6858000"/>
              <a:gd name="connsiteX97" fmla="*/ 333235 w 1403195"/>
              <a:gd name="connsiteY97" fmla="*/ 2402874 h 6858000"/>
              <a:gd name="connsiteX98" fmla="*/ 335847 w 1403195"/>
              <a:gd name="connsiteY98" fmla="*/ 2381443 h 6858000"/>
              <a:gd name="connsiteX99" fmla="*/ 312176 w 1403195"/>
              <a:gd name="connsiteY99" fmla="*/ 2261920 h 6858000"/>
              <a:gd name="connsiteX100" fmla="*/ 302063 w 1403195"/>
              <a:gd name="connsiteY100" fmla="*/ 2195378 h 6858000"/>
              <a:gd name="connsiteX101" fmla="*/ 286280 w 1403195"/>
              <a:gd name="connsiteY101" fmla="*/ 2155135 h 6858000"/>
              <a:gd name="connsiteX102" fmla="*/ 283738 w 1403195"/>
              <a:gd name="connsiteY102" fmla="*/ 2118008 h 6858000"/>
              <a:gd name="connsiteX103" fmla="*/ 284731 w 1403195"/>
              <a:gd name="connsiteY103" fmla="*/ 2050531 h 6858000"/>
              <a:gd name="connsiteX104" fmla="*/ 276537 w 1403195"/>
              <a:gd name="connsiteY104" fmla="*/ 1963269 h 6858000"/>
              <a:gd name="connsiteX105" fmla="*/ 257715 w 1403195"/>
              <a:gd name="connsiteY105" fmla="*/ 1906352 h 6858000"/>
              <a:gd name="connsiteX106" fmla="*/ 234272 w 1403195"/>
              <a:gd name="connsiteY106" fmla="*/ 1861531 h 6858000"/>
              <a:gd name="connsiteX107" fmla="*/ 188071 w 1403195"/>
              <a:gd name="connsiteY107" fmla="*/ 1732919 h 6858000"/>
              <a:gd name="connsiteX108" fmla="*/ 160382 w 1403195"/>
              <a:gd name="connsiteY108" fmla="*/ 1663540 h 6858000"/>
              <a:gd name="connsiteX109" fmla="*/ 159508 w 1403195"/>
              <a:gd name="connsiteY109" fmla="*/ 1615777 h 6858000"/>
              <a:gd name="connsiteX110" fmla="*/ 140303 w 1403195"/>
              <a:gd name="connsiteY110" fmla="*/ 1563678 h 6858000"/>
              <a:gd name="connsiteX111" fmla="*/ 153383 w 1403195"/>
              <a:gd name="connsiteY111" fmla="*/ 1519474 h 6858000"/>
              <a:gd name="connsiteX112" fmla="*/ 146125 w 1403195"/>
              <a:gd name="connsiteY112" fmla="*/ 1477995 h 6858000"/>
              <a:gd name="connsiteX113" fmla="*/ 132210 w 1403195"/>
              <a:gd name="connsiteY113" fmla="*/ 1373769 h 6858000"/>
              <a:gd name="connsiteX114" fmla="*/ 140517 w 1403195"/>
              <a:gd name="connsiteY114" fmla="*/ 1307086 h 6858000"/>
              <a:gd name="connsiteX115" fmla="*/ 141705 w 1403195"/>
              <a:gd name="connsiteY115" fmla="*/ 1189033 h 6858000"/>
              <a:gd name="connsiteX116" fmla="*/ 146390 w 1403195"/>
              <a:gd name="connsiteY116" fmla="*/ 1168288 h 6858000"/>
              <a:gd name="connsiteX117" fmla="*/ 138672 w 1403195"/>
              <a:gd name="connsiteY117" fmla="*/ 1142577 h 6858000"/>
              <a:gd name="connsiteX118" fmla="*/ 127978 w 1403195"/>
              <a:gd name="connsiteY118" fmla="*/ 1088484 h 6858000"/>
              <a:gd name="connsiteX119" fmla="*/ 116714 w 1403195"/>
              <a:gd name="connsiteY119" fmla="*/ 1016103 h 6858000"/>
              <a:gd name="connsiteX120" fmla="*/ 118170 w 1403195"/>
              <a:gd name="connsiteY120" fmla="*/ 932283 h 6858000"/>
              <a:gd name="connsiteX121" fmla="*/ 120406 w 1403195"/>
              <a:gd name="connsiteY121" fmla="*/ 915925 h 6858000"/>
              <a:gd name="connsiteX122" fmla="*/ 113035 w 1403195"/>
              <a:gd name="connsiteY122" fmla="*/ 896999 h 6858000"/>
              <a:gd name="connsiteX123" fmla="*/ 82443 w 1403195"/>
              <a:gd name="connsiteY123" fmla="*/ 821517 h 6858000"/>
              <a:gd name="connsiteX124" fmla="*/ 61393 w 1403195"/>
              <a:gd name="connsiteY124" fmla="*/ 751353 h 6858000"/>
              <a:gd name="connsiteX125" fmla="*/ 60951 w 1403195"/>
              <a:gd name="connsiteY125" fmla="*/ 721230 h 6858000"/>
              <a:gd name="connsiteX126" fmla="*/ 46622 w 1403195"/>
              <a:gd name="connsiteY126" fmla="*/ 681659 h 6858000"/>
              <a:gd name="connsiteX127" fmla="*/ 32041 w 1403195"/>
              <a:gd name="connsiteY127" fmla="*/ 635218 h 6858000"/>
              <a:gd name="connsiteX128" fmla="*/ 37052 w 1403195"/>
              <a:gd name="connsiteY128" fmla="*/ 613763 h 6858000"/>
              <a:gd name="connsiteX129" fmla="*/ 22994 w 1403195"/>
              <a:gd name="connsiteY129" fmla="*/ 598582 h 6858000"/>
              <a:gd name="connsiteX130" fmla="*/ 22675 w 1403195"/>
              <a:gd name="connsiteY130" fmla="*/ 576846 h 6858000"/>
              <a:gd name="connsiteX131" fmla="*/ 2301 w 1403195"/>
              <a:gd name="connsiteY131" fmla="*/ 530055 h 6858000"/>
              <a:gd name="connsiteX132" fmla="*/ 1549 w 1403195"/>
              <a:gd name="connsiteY132" fmla="*/ 465389 h 6858000"/>
              <a:gd name="connsiteX133" fmla="*/ 90145 w 1403195"/>
              <a:gd name="connsiteY133" fmla="*/ 353137 h 6858000"/>
              <a:gd name="connsiteX134" fmla="*/ 111655 w 1403195"/>
              <a:gd name="connsiteY134" fmla="*/ 309501 h 6858000"/>
              <a:gd name="connsiteX135" fmla="*/ 95838 w 1403195"/>
              <a:gd name="connsiteY135" fmla="*/ 275771 h 6858000"/>
              <a:gd name="connsiteX136" fmla="*/ 112865 w 1403195"/>
              <a:gd name="connsiteY136" fmla="*/ 212860 h 6858000"/>
              <a:gd name="connsiteX137" fmla="*/ 104575 w 1403195"/>
              <a:gd name="connsiteY137" fmla="*/ 144983 h 6858000"/>
              <a:gd name="connsiteX138" fmla="*/ 116859 w 1403195"/>
              <a:gd name="connsiteY138" fmla="*/ 55288 h 6858000"/>
              <a:gd name="connsiteX139" fmla="*/ 76413 w 1403195"/>
              <a:gd name="connsiteY139" fmla="*/ 0 h 6858000"/>
              <a:gd name="connsiteX0" fmla="*/ 74305 w 1401087"/>
              <a:gd name="connsiteY0" fmla="*/ 0 h 6858000"/>
              <a:gd name="connsiteX1" fmla="*/ 1401087 w 1401087"/>
              <a:gd name="connsiteY1" fmla="*/ 0 h 6858000"/>
              <a:gd name="connsiteX2" fmla="*/ 1401087 w 1401087"/>
              <a:gd name="connsiteY2" fmla="*/ 6858000 h 6858000"/>
              <a:gd name="connsiteX3" fmla="*/ 137781 w 1401087"/>
              <a:gd name="connsiteY3" fmla="*/ 6857735 h 6858000"/>
              <a:gd name="connsiteX4" fmla="*/ 174374 w 1401087"/>
              <a:gd name="connsiteY4" fmla="*/ 6776847 h 6858000"/>
              <a:gd name="connsiteX5" fmla="*/ 185874 w 1401087"/>
              <a:gd name="connsiteY5" fmla="*/ 6737706 h 6858000"/>
              <a:gd name="connsiteX6" fmla="*/ 210613 w 1401087"/>
              <a:gd name="connsiteY6" fmla="*/ 6691589 h 6858000"/>
              <a:gd name="connsiteX7" fmla="*/ 188170 w 1401087"/>
              <a:gd name="connsiteY7" fmla="*/ 6659970 h 6858000"/>
              <a:gd name="connsiteX8" fmla="*/ 203261 w 1401087"/>
              <a:gd name="connsiteY8" fmla="*/ 6636211 h 6858000"/>
              <a:gd name="connsiteX9" fmla="*/ 220705 w 1401087"/>
              <a:gd name="connsiteY9" fmla="*/ 6594177 h 6858000"/>
              <a:gd name="connsiteX10" fmla="*/ 234745 w 1401087"/>
              <a:gd name="connsiteY10" fmla="*/ 6557575 h 6858000"/>
              <a:gd name="connsiteX11" fmla="*/ 287702 w 1401087"/>
              <a:gd name="connsiteY11" fmla="*/ 6492130 h 6858000"/>
              <a:gd name="connsiteX12" fmla="*/ 303389 w 1401087"/>
              <a:gd name="connsiteY12" fmla="*/ 6431610 h 6858000"/>
              <a:gd name="connsiteX13" fmla="*/ 347094 w 1401087"/>
              <a:gd name="connsiteY13" fmla="*/ 6379786 h 6858000"/>
              <a:gd name="connsiteX14" fmla="*/ 330317 w 1401087"/>
              <a:gd name="connsiteY14" fmla="*/ 6334727 h 6858000"/>
              <a:gd name="connsiteX15" fmla="*/ 307732 w 1401087"/>
              <a:gd name="connsiteY15" fmla="*/ 6313295 h 6858000"/>
              <a:gd name="connsiteX16" fmla="*/ 314896 w 1401087"/>
              <a:gd name="connsiteY16" fmla="*/ 6280046 h 6858000"/>
              <a:gd name="connsiteX17" fmla="*/ 297641 w 1401087"/>
              <a:gd name="connsiteY17" fmla="*/ 6270265 h 6858000"/>
              <a:gd name="connsiteX18" fmla="*/ 324669 w 1401087"/>
              <a:gd name="connsiteY18" fmla="*/ 6252834 h 6858000"/>
              <a:gd name="connsiteX19" fmla="*/ 302661 w 1401087"/>
              <a:gd name="connsiteY19" fmla="*/ 6202459 h 6858000"/>
              <a:gd name="connsiteX20" fmla="*/ 301459 w 1401087"/>
              <a:gd name="connsiteY20" fmla="*/ 6153037 h 6858000"/>
              <a:gd name="connsiteX21" fmla="*/ 316874 w 1401087"/>
              <a:gd name="connsiteY21" fmla="*/ 6078132 h 6858000"/>
              <a:gd name="connsiteX22" fmla="*/ 304261 w 1401087"/>
              <a:gd name="connsiteY22" fmla="*/ 6028119 h 6858000"/>
              <a:gd name="connsiteX23" fmla="*/ 289490 w 1401087"/>
              <a:gd name="connsiteY23" fmla="*/ 5926735 h 6858000"/>
              <a:gd name="connsiteX24" fmla="*/ 339002 w 1401087"/>
              <a:gd name="connsiteY24" fmla="*/ 5712857 h 6858000"/>
              <a:gd name="connsiteX25" fmla="*/ 318077 w 1401087"/>
              <a:gd name="connsiteY25" fmla="*/ 5676393 h 6858000"/>
              <a:gd name="connsiteX26" fmla="*/ 357669 w 1401087"/>
              <a:gd name="connsiteY26" fmla="*/ 5563435 h 6858000"/>
              <a:gd name="connsiteX27" fmla="*/ 404799 w 1401087"/>
              <a:gd name="connsiteY27" fmla="*/ 5437125 h 6858000"/>
              <a:gd name="connsiteX28" fmla="*/ 418367 w 1401087"/>
              <a:gd name="connsiteY28" fmla="*/ 5396260 h 6858000"/>
              <a:gd name="connsiteX29" fmla="*/ 434348 w 1401087"/>
              <a:gd name="connsiteY29" fmla="*/ 5330009 h 6858000"/>
              <a:gd name="connsiteX30" fmla="*/ 467841 w 1401087"/>
              <a:gd name="connsiteY30" fmla="*/ 5273739 h 6858000"/>
              <a:gd name="connsiteX31" fmla="*/ 477440 w 1401087"/>
              <a:gd name="connsiteY31" fmla="*/ 5241779 h 6858000"/>
              <a:gd name="connsiteX32" fmla="*/ 488666 w 1401087"/>
              <a:gd name="connsiteY32" fmla="*/ 5225268 h 6858000"/>
              <a:gd name="connsiteX33" fmla="*/ 489686 w 1401087"/>
              <a:gd name="connsiteY33" fmla="*/ 5217684 h 6858000"/>
              <a:gd name="connsiteX34" fmla="*/ 497027 w 1401087"/>
              <a:gd name="connsiteY34" fmla="*/ 5193377 h 6858000"/>
              <a:gd name="connsiteX35" fmla="*/ 500330 w 1401087"/>
              <a:gd name="connsiteY35" fmla="*/ 5179288 h 6858000"/>
              <a:gd name="connsiteX36" fmla="*/ 501314 w 1401087"/>
              <a:gd name="connsiteY36" fmla="*/ 5173621 h 6858000"/>
              <a:gd name="connsiteX37" fmla="*/ 496948 w 1401087"/>
              <a:gd name="connsiteY37" fmla="*/ 5159961 h 6858000"/>
              <a:gd name="connsiteX38" fmla="*/ 503625 w 1401087"/>
              <a:gd name="connsiteY38" fmla="*/ 5144295 h 6858000"/>
              <a:gd name="connsiteX39" fmla="*/ 500558 w 1401087"/>
              <a:gd name="connsiteY39" fmla="*/ 5125185 h 6858000"/>
              <a:gd name="connsiteX40" fmla="*/ 507388 w 1401087"/>
              <a:gd name="connsiteY40" fmla="*/ 5121884 h 6858000"/>
              <a:gd name="connsiteX41" fmla="*/ 514424 w 1401087"/>
              <a:gd name="connsiteY41" fmla="*/ 5067850 h 6858000"/>
              <a:gd name="connsiteX42" fmla="*/ 517155 w 1401087"/>
              <a:gd name="connsiteY42" fmla="*/ 5060861 h 6858000"/>
              <a:gd name="connsiteX43" fmla="*/ 513859 w 1401087"/>
              <a:gd name="connsiteY43" fmla="*/ 5034192 h 6858000"/>
              <a:gd name="connsiteX44" fmla="*/ 515413 w 1401087"/>
              <a:gd name="connsiteY44" fmla="*/ 4993030 h 6858000"/>
              <a:gd name="connsiteX45" fmla="*/ 522322 w 1401087"/>
              <a:gd name="connsiteY45" fmla="*/ 4946844 h 6858000"/>
              <a:gd name="connsiteX46" fmla="*/ 518178 w 1401087"/>
              <a:gd name="connsiteY46" fmla="*/ 4932692 h 6858000"/>
              <a:gd name="connsiteX47" fmla="*/ 533581 w 1401087"/>
              <a:gd name="connsiteY47" fmla="*/ 4858827 h 6858000"/>
              <a:gd name="connsiteX48" fmla="*/ 539484 w 1401087"/>
              <a:gd name="connsiteY48" fmla="*/ 4821170 h 6858000"/>
              <a:gd name="connsiteX49" fmla="*/ 544217 w 1401087"/>
              <a:gd name="connsiteY49" fmla="*/ 4780965 h 6858000"/>
              <a:gd name="connsiteX50" fmla="*/ 545510 w 1401087"/>
              <a:gd name="connsiteY50" fmla="*/ 4750867 h 6858000"/>
              <a:gd name="connsiteX51" fmla="*/ 543317 w 1401087"/>
              <a:gd name="connsiteY51" fmla="*/ 4690749 h 6858000"/>
              <a:gd name="connsiteX52" fmla="*/ 538797 w 1401087"/>
              <a:gd name="connsiteY52" fmla="*/ 4584173 h 6858000"/>
              <a:gd name="connsiteX53" fmla="*/ 533880 w 1401087"/>
              <a:gd name="connsiteY53" fmla="*/ 4444346 h 6858000"/>
              <a:gd name="connsiteX54" fmla="*/ 530445 w 1401087"/>
              <a:gd name="connsiteY54" fmla="*/ 4375228 h 6858000"/>
              <a:gd name="connsiteX55" fmla="*/ 511098 w 1401087"/>
              <a:gd name="connsiteY55" fmla="*/ 4214165 h 6858000"/>
              <a:gd name="connsiteX56" fmla="*/ 515171 w 1401087"/>
              <a:gd name="connsiteY56" fmla="*/ 4090296 h 6858000"/>
              <a:gd name="connsiteX57" fmla="*/ 500427 w 1401087"/>
              <a:gd name="connsiteY57" fmla="*/ 4033999 h 6858000"/>
              <a:gd name="connsiteX58" fmla="*/ 501576 w 1401087"/>
              <a:gd name="connsiteY58" fmla="*/ 4031933 h 6858000"/>
              <a:gd name="connsiteX59" fmla="*/ 500152 w 1401087"/>
              <a:gd name="connsiteY59" fmla="*/ 4013953 h 6858000"/>
              <a:gd name="connsiteX60" fmla="*/ 486447 w 1401087"/>
              <a:gd name="connsiteY60" fmla="*/ 3974753 h 6858000"/>
              <a:gd name="connsiteX61" fmla="*/ 488045 w 1401087"/>
              <a:gd name="connsiteY61" fmla="*/ 3969950 h 6858000"/>
              <a:gd name="connsiteX62" fmla="*/ 481467 w 1401087"/>
              <a:gd name="connsiteY62" fmla="*/ 3933779 h 6858000"/>
              <a:gd name="connsiteX63" fmla="*/ 482798 w 1401087"/>
              <a:gd name="connsiteY63" fmla="*/ 3933093 h 6858000"/>
              <a:gd name="connsiteX64" fmla="*/ 487152 w 1401087"/>
              <a:gd name="connsiteY64" fmla="*/ 3922082 h 6858000"/>
              <a:gd name="connsiteX65" fmla="*/ 492230 w 1401087"/>
              <a:gd name="connsiteY65" fmla="*/ 3901461 h 6858000"/>
              <a:gd name="connsiteX66" fmla="*/ 514824 w 1401087"/>
              <a:gd name="connsiteY66" fmla="*/ 3813873 h 6858000"/>
              <a:gd name="connsiteX67" fmla="*/ 514249 w 1401087"/>
              <a:gd name="connsiteY67" fmla="*/ 3806161 h 6858000"/>
              <a:gd name="connsiteX68" fmla="*/ 514556 w 1401087"/>
              <a:gd name="connsiteY68" fmla="*/ 3805957 h 6858000"/>
              <a:gd name="connsiteX69" fmla="*/ 514583 w 1401087"/>
              <a:gd name="connsiteY69" fmla="*/ 3797724 h 6858000"/>
              <a:gd name="connsiteX70" fmla="*/ 513198 w 1401087"/>
              <a:gd name="connsiteY70" fmla="*/ 3792098 h 6858000"/>
              <a:gd name="connsiteX71" fmla="*/ 512082 w 1401087"/>
              <a:gd name="connsiteY71" fmla="*/ 3777135 h 6858000"/>
              <a:gd name="connsiteX72" fmla="*/ 513815 w 1401087"/>
              <a:gd name="connsiteY72" fmla="*/ 3771656 h 6858000"/>
              <a:gd name="connsiteX73" fmla="*/ 517558 w 1401087"/>
              <a:gd name="connsiteY73" fmla="*/ 3769007 h 6858000"/>
              <a:gd name="connsiteX74" fmla="*/ 517024 w 1401087"/>
              <a:gd name="connsiteY74" fmla="*/ 3767709 h 6858000"/>
              <a:gd name="connsiteX75" fmla="*/ 525720 w 1401087"/>
              <a:gd name="connsiteY75" fmla="*/ 3738082 h 6858000"/>
              <a:gd name="connsiteX76" fmla="*/ 533066 w 1401087"/>
              <a:gd name="connsiteY76" fmla="*/ 3673397 h 6858000"/>
              <a:gd name="connsiteX77" fmla="*/ 532362 w 1401087"/>
              <a:gd name="connsiteY77" fmla="*/ 3637109 h 6858000"/>
              <a:gd name="connsiteX78" fmla="*/ 535805 w 1401087"/>
              <a:gd name="connsiteY78" fmla="*/ 3536883 h 6858000"/>
              <a:gd name="connsiteX79" fmla="*/ 543343 w 1401087"/>
              <a:gd name="connsiteY79" fmla="*/ 3435652 h 6858000"/>
              <a:gd name="connsiteX80" fmla="*/ 545014 w 1401087"/>
              <a:gd name="connsiteY80" fmla="*/ 3307769 h 6858000"/>
              <a:gd name="connsiteX81" fmla="*/ 562577 w 1401087"/>
              <a:gd name="connsiteY81" fmla="*/ 3250522 h 6858000"/>
              <a:gd name="connsiteX82" fmla="*/ 563002 w 1401087"/>
              <a:gd name="connsiteY82" fmla="*/ 3229163 h 6858000"/>
              <a:gd name="connsiteX83" fmla="*/ 564825 w 1401087"/>
              <a:gd name="connsiteY83" fmla="*/ 3217217 h 6858000"/>
              <a:gd name="connsiteX84" fmla="*/ 551660 w 1401087"/>
              <a:gd name="connsiteY84" fmla="*/ 3183755 h 6858000"/>
              <a:gd name="connsiteX85" fmla="*/ 552161 w 1401087"/>
              <a:gd name="connsiteY85" fmla="*/ 3178642 h 6858000"/>
              <a:gd name="connsiteX86" fmla="*/ 539761 w 1401087"/>
              <a:gd name="connsiteY86" fmla="*/ 3158586 h 6858000"/>
              <a:gd name="connsiteX87" fmla="*/ 524946 w 1401087"/>
              <a:gd name="connsiteY87" fmla="*/ 3129034 h 6858000"/>
              <a:gd name="connsiteX88" fmla="*/ 525611 w 1401087"/>
              <a:gd name="connsiteY88" fmla="*/ 3126682 h 6858000"/>
              <a:gd name="connsiteX89" fmla="*/ 516479 w 1401087"/>
              <a:gd name="connsiteY89" fmla="*/ 3114519 h 6858000"/>
              <a:gd name="connsiteX90" fmla="*/ 503088 w 1401087"/>
              <a:gd name="connsiteY90" fmla="*/ 3106272 h 6858000"/>
              <a:gd name="connsiteX91" fmla="*/ 475818 w 1401087"/>
              <a:gd name="connsiteY91" fmla="*/ 2958185 h 6858000"/>
              <a:gd name="connsiteX92" fmla="*/ 418432 w 1401087"/>
              <a:gd name="connsiteY92" fmla="*/ 2762989 h 6858000"/>
              <a:gd name="connsiteX93" fmla="*/ 367350 w 1401087"/>
              <a:gd name="connsiteY93" fmla="*/ 2554718 h 6858000"/>
              <a:gd name="connsiteX94" fmla="*/ 347444 w 1401087"/>
              <a:gd name="connsiteY94" fmla="*/ 2485734 h 6858000"/>
              <a:gd name="connsiteX95" fmla="*/ 338167 w 1401087"/>
              <a:gd name="connsiteY95" fmla="*/ 2447068 h 6858000"/>
              <a:gd name="connsiteX96" fmla="*/ 325128 w 1401087"/>
              <a:gd name="connsiteY96" fmla="*/ 2425819 h 6858000"/>
              <a:gd name="connsiteX97" fmla="*/ 331127 w 1401087"/>
              <a:gd name="connsiteY97" fmla="*/ 2402874 h 6858000"/>
              <a:gd name="connsiteX98" fmla="*/ 333739 w 1401087"/>
              <a:gd name="connsiteY98" fmla="*/ 2381443 h 6858000"/>
              <a:gd name="connsiteX99" fmla="*/ 310068 w 1401087"/>
              <a:gd name="connsiteY99" fmla="*/ 2261920 h 6858000"/>
              <a:gd name="connsiteX100" fmla="*/ 299955 w 1401087"/>
              <a:gd name="connsiteY100" fmla="*/ 2195378 h 6858000"/>
              <a:gd name="connsiteX101" fmla="*/ 284172 w 1401087"/>
              <a:gd name="connsiteY101" fmla="*/ 2155135 h 6858000"/>
              <a:gd name="connsiteX102" fmla="*/ 281630 w 1401087"/>
              <a:gd name="connsiteY102" fmla="*/ 2118008 h 6858000"/>
              <a:gd name="connsiteX103" fmla="*/ 282623 w 1401087"/>
              <a:gd name="connsiteY103" fmla="*/ 2050531 h 6858000"/>
              <a:gd name="connsiteX104" fmla="*/ 274429 w 1401087"/>
              <a:gd name="connsiteY104" fmla="*/ 1963269 h 6858000"/>
              <a:gd name="connsiteX105" fmla="*/ 255607 w 1401087"/>
              <a:gd name="connsiteY105" fmla="*/ 1906352 h 6858000"/>
              <a:gd name="connsiteX106" fmla="*/ 232164 w 1401087"/>
              <a:gd name="connsiteY106" fmla="*/ 1861531 h 6858000"/>
              <a:gd name="connsiteX107" fmla="*/ 185963 w 1401087"/>
              <a:gd name="connsiteY107" fmla="*/ 1732919 h 6858000"/>
              <a:gd name="connsiteX108" fmla="*/ 158274 w 1401087"/>
              <a:gd name="connsiteY108" fmla="*/ 1663540 h 6858000"/>
              <a:gd name="connsiteX109" fmla="*/ 157400 w 1401087"/>
              <a:gd name="connsiteY109" fmla="*/ 1615777 h 6858000"/>
              <a:gd name="connsiteX110" fmla="*/ 138195 w 1401087"/>
              <a:gd name="connsiteY110" fmla="*/ 1563678 h 6858000"/>
              <a:gd name="connsiteX111" fmla="*/ 151275 w 1401087"/>
              <a:gd name="connsiteY111" fmla="*/ 1519474 h 6858000"/>
              <a:gd name="connsiteX112" fmla="*/ 144017 w 1401087"/>
              <a:gd name="connsiteY112" fmla="*/ 1477995 h 6858000"/>
              <a:gd name="connsiteX113" fmla="*/ 130102 w 1401087"/>
              <a:gd name="connsiteY113" fmla="*/ 1373769 h 6858000"/>
              <a:gd name="connsiteX114" fmla="*/ 138409 w 1401087"/>
              <a:gd name="connsiteY114" fmla="*/ 1307086 h 6858000"/>
              <a:gd name="connsiteX115" fmla="*/ 139597 w 1401087"/>
              <a:gd name="connsiteY115" fmla="*/ 1189033 h 6858000"/>
              <a:gd name="connsiteX116" fmla="*/ 144282 w 1401087"/>
              <a:gd name="connsiteY116" fmla="*/ 1168288 h 6858000"/>
              <a:gd name="connsiteX117" fmla="*/ 136564 w 1401087"/>
              <a:gd name="connsiteY117" fmla="*/ 1142577 h 6858000"/>
              <a:gd name="connsiteX118" fmla="*/ 125870 w 1401087"/>
              <a:gd name="connsiteY118" fmla="*/ 1088484 h 6858000"/>
              <a:gd name="connsiteX119" fmla="*/ 114606 w 1401087"/>
              <a:gd name="connsiteY119" fmla="*/ 1016103 h 6858000"/>
              <a:gd name="connsiteX120" fmla="*/ 116062 w 1401087"/>
              <a:gd name="connsiteY120" fmla="*/ 932283 h 6858000"/>
              <a:gd name="connsiteX121" fmla="*/ 118298 w 1401087"/>
              <a:gd name="connsiteY121" fmla="*/ 915925 h 6858000"/>
              <a:gd name="connsiteX122" fmla="*/ 110927 w 1401087"/>
              <a:gd name="connsiteY122" fmla="*/ 896999 h 6858000"/>
              <a:gd name="connsiteX123" fmla="*/ 80335 w 1401087"/>
              <a:gd name="connsiteY123" fmla="*/ 821517 h 6858000"/>
              <a:gd name="connsiteX124" fmla="*/ 59285 w 1401087"/>
              <a:gd name="connsiteY124" fmla="*/ 751353 h 6858000"/>
              <a:gd name="connsiteX125" fmla="*/ 58843 w 1401087"/>
              <a:gd name="connsiteY125" fmla="*/ 721230 h 6858000"/>
              <a:gd name="connsiteX126" fmla="*/ 44514 w 1401087"/>
              <a:gd name="connsiteY126" fmla="*/ 681659 h 6858000"/>
              <a:gd name="connsiteX127" fmla="*/ 29933 w 1401087"/>
              <a:gd name="connsiteY127" fmla="*/ 635218 h 6858000"/>
              <a:gd name="connsiteX128" fmla="*/ 34944 w 1401087"/>
              <a:gd name="connsiteY128" fmla="*/ 613763 h 6858000"/>
              <a:gd name="connsiteX129" fmla="*/ 20886 w 1401087"/>
              <a:gd name="connsiteY129" fmla="*/ 598582 h 6858000"/>
              <a:gd name="connsiteX130" fmla="*/ 20567 w 1401087"/>
              <a:gd name="connsiteY130" fmla="*/ 576846 h 6858000"/>
              <a:gd name="connsiteX131" fmla="*/ 193 w 1401087"/>
              <a:gd name="connsiteY131" fmla="*/ 530055 h 6858000"/>
              <a:gd name="connsiteX132" fmla="*/ 88207 w 1401087"/>
              <a:gd name="connsiteY132" fmla="*/ 393828 h 6858000"/>
              <a:gd name="connsiteX133" fmla="*/ 88037 w 1401087"/>
              <a:gd name="connsiteY133" fmla="*/ 353137 h 6858000"/>
              <a:gd name="connsiteX134" fmla="*/ 109547 w 1401087"/>
              <a:gd name="connsiteY134" fmla="*/ 309501 h 6858000"/>
              <a:gd name="connsiteX135" fmla="*/ 93730 w 1401087"/>
              <a:gd name="connsiteY135" fmla="*/ 275771 h 6858000"/>
              <a:gd name="connsiteX136" fmla="*/ 110757 w 1401087"/>
              <a:gd name="connsiteY136" fmla="*/ 212860 h 6858000"/>
              <a:gd name="connsiteX137" fmla="*/ 102467 w 1401087"/>
              <a:gd name="connsiteY137" fmla="*/ 144983 h 6858000"/>
              <a:gd name="connsiteX138" fmla="*/ 114751 w 1401087"/>
              <a:gd name="connsiteY138" fmla="*/ 55288 h 6858000"/>
              <a:gd name="connsiteX139" fmla="*/ 74305 w 1401087"/>
              <a:gd name="connsiteY139" fmla="*/ 0 h 6858000"/>
              <a:gd name="connsiteX0" fmla="*/ 53738 w 1380520"/>
              <a:gd name="connsiteY0" fmla="*/ 0 h 6858000"/>
              <a:gd name="connsiteX1" fmla="*/ 1380520 w 1380520"/>
              <a:gd name="connsiteY1" fmla="*/ 0 h 6858000"/>
              <a:gd name="connsiteX2" fmla="*/ 1380520 w 1380520"/>
              <a:gd name="connsiteY2" fmla="*/ 6858000 h 6858000"/>
              <a:gd name="connsiteX3" fmla="*/ 117214 w 1380520"/>
              <a:gd name="connsiteY3" fmla="*/ 6857735 h 6858000"/>
              <a:gd name="connsiteX4" fmla="*/ 153807 w 1380520"/>
              <a:gd name="connsiteY4" fmla="*/ 6776847 h 6858000"/>
              <a:gd name="connsiteX5" fmla="*/ 165307 w 1380520"/>
              <a:gd name="connsiteY5" fmla="*/ 6737706 h 6858000"/>
              <a:gd name="connsiteX6" fmla="*/ 190046 w 1380520"/>
              <a:gd name="connsiteY6" fmla="*/ 6691589 h 6858000"/>
              <a:gd name="connsiteX7" fmla="*/ 167603 w 1380520"/>
              <a:gd name="connsiteY7" fmla="*/ 6659970 h 6858000"/>
              <a:gd name="connsiteX8" fmla="*/ 182694 w 1380520"/>
              <a:gd name="connsiteY8" fmla="*/ 6636211 h 6858000"/>
              <a:gd name="connsiteX9" fmla="*/ 200138 w 1380520"/>
              <a:gd name="connsiteY9" fmla="*/ 6594177 h 6858000"/>
              <a:gd name="connsiteX10" fmla="*/ 214178 w 1380520"/>
              <a:gd name="connsiteY10" fmla="*/ 6557575 h 6858000"/>
              <a:gd name="connsiteX11" fmla="*/ 267135 w 1380520"/>
              <a:gd name="connsiteY11" fmla="*/ 6492130 h 6858000"/>
              <a:gd name="connsiteX12" fmla="*/ 282822 w 1380520"/>
              <a:gd name="connsiteY12" fmla="*/ 6431610 h 6858000"/>
              <a:gd name="connsiteX13" fmla="*/ 326527 w 1380520"/>
              <a:gd name="connsiteY13" fmla="*/ 6379786 h 6858000"/>
              <a:gd name="connsiteX14" fmla="*/ 309750 w 1380520"/>
              <a:gd name="connsiteY14" fmla="*/ 6334727 h 6858000"/>
              <a:gd name="connsiteX15" fmla="*/ 287165 w 1380520"/>
              <a:gd name="connsiteY15" fmla="*/ 6313295 h 6858000"/>
              <a:gd name="connsiteX16" fmla="*/ 294329 w 1380520"/>
              <a:gd name="connsiteY16" fmla="*/ 6280046 h 6858000"/>
              <a:gd name="connsiteX17" fmla="*/ 277074 w 1380520"/>
              <a:gd name="connsiteY17" fmla="*/ 6270265 h 6858000"/>
              <a:gd name="connsiteX18" fmla="*/ 304102 w 1380520"/>
              <a:gd name="connsiteY18" fmla="*/ 6252834 h 6858000"/>
              <a:gd name="connsiteX19" fmla="*/ 282094 w 1380520"/>
              <a:gd name="connsiteY19" fmla="*/ 6202459 h 6858000"/>
              <a:gd name="connsiteX20" fmla="*/ 280892 w 1380520"/>
              <a:gd name="connsiteY20" fmla="*/ 6153037 h 6858000"/>
              <a:gd name="connsiteX21" fmla="*/ 296307 w 1380520"/>
              <a:gd name="connsiteY21" fmla="*/ 6078132 h 6858000"/>
              <a:gd name="connsiteX22" fmla="*/ 283694 w 1380520"/>
              <a:gd name="connsiteY22" fmla="*/ 6028119 h 6858000"/>
              <a:gd name="connsiteX23" fmla="*/ 268923 w 1380520"/>
              <a:gd name="connsiteY23" fmla="*/ 5926735 h 6858000"/>
              <a:gd name="connsiteX24" fmla="*/ 318435 w 1380520"/>
              <a:gd name="connsiteY24" fmla="*/ 5712857 h 6858000"/>
              <a:gd name="connsiteX25" fmla="*/ 297510 w 1380520"/>
              <a:gd name="connsiteY25" fmla="*/ 5676393 h 6858000"/>
              <a:gd name="connsiteX26" fmla="*/ 337102 w 1380520"/>
              <a:gd name="connsiteY26" fmla="*/ 5563435 h 6858000"/>
              <a:gd name="connsiteX27" fmla="*/ 384232 w 1380520"/>
              <a:gd name="connsiteY27" fmla="*/ 5437125 h 6858000"/>
              <a:gd name="connsiteX28" fmla="*/ 397800 w 1380520"/>
              <a:gd name="connsiteY28" fmla="*/ 5396260 h 6858000"/>
              <a:gd name="connsiteX29" fmla="*/ 413781 w 1380520"/>
              <a:gd name="connsiteY29" fmla="*/ 5330009 h 6858000"/>
              <a:gd name="connsiteX30" fmla="*/ 447274 w 1380520"/>
              <a:gd name="connsiteY30" fmla="*/ 5273739 h 6858000"/>
              <a:gd name="connsiteX31" fmla="*/ 456873 w 1380520"/>
              <a:gd name="connsiteY31" fmla="*/ 5241779 h 6858000"/>
              <a:gd name="connsiteX32" fmla="*/ 468099 w 1380520"/>
              <a:gd name="connsiteY32" fmla="*/ 5225268 h 6858000"/>
              <a:gd name="connsiteX33" fmla="*/ 469119 w 1380520"/>
              <a:gd name="connsiteY33" fmla="*/ 5217684 h 6858000"/>
              <a:gd name="connsiteX34" fmla="*/ 476460 w 1380520"/>
              <a:gd name="connsiteY34" fmla="*/ 5193377 h 6858000"/>
              <a:gd name="connsiteX35" fmla="*/ 479763 w 1380520"/>
              <a:gd name="connsiteY35" fmla="*/ 5179288 h 6858000"/>
              <a:gd name="connsiteX36" fmla="*/ 480747 w 1380520"/>
              <a:gd name="connsiteY36" fmla="*/ 5173621 h 6858000"/>
              <a:gd name="connsiteX37" fmla="*/ 476381 w 1380520"/>
              <a:gd name="connsiteY37" fmla="*/ 5159961 h 6858000"/>
              <a:gd name="connsiteX38" fmla="*/ 483058 w 1380520"/>
              <a:gd name="connsiteY38" fmla="*/ 5144295 h 6858000"/>
              <a:gd name="connsiteX39" fmla="*/ 479991 w 1380520"/>
              <a:gd name="connsiteY39" fmla="*/ 5125185 h 6858000"/>
              <a:gd name="connsiteX40" fmla="*/ 486821 w 1380520"/>
              <a:gd name="connsiteY40" fmla="*/ 5121884 h 6858000"/>
              <a:gd name="connsiteX41" fmla="*/ 493857 w 1380520"/>
              <a:gd name="connsiteY41" fmla="*/ 5067850 h 6858000"/>
              <a:gd name="connsiteX42" fmla="*/ 496588 w 1380520"/>
              <a:gd name="connsiteY42" fmla="*/ 5060861 h 6858000"/>
              <a:gd name="connsiteX43" fmla="*/ 493292 w 1380520"/>
              <a:gd name="connsiteY43" fmla="*/ 5034192 h 6858000"/>
              <a:gd name="connsiteX44" fmla="*/ 494846 w 1380520"/>
              <a:gd name="connsiteY44" fmla="*/ 4993030 h 6858000"/>
              <a:gd name="connsiteX45" fmla="*/ 501755 w 1380520"/>
              <a:gd name="connsiteY45" fmla="*/ 4946844 h 6858000"/>
              <a:gd name="connsiteX46" fmla="*/ 497611 w 1380520"/>
              <a:gd name="connsiteY46" fmla="*/ 4932692 h 6858000"/>
              <a:gd name="connsiteX47" fmla="*/ 513014 w 1380520"/>
              <a:gd name="connsiteY47" fmla="*/ 4858827 h 6858000"/>
              <a:gd name="connsiteX48" fmla="*/ 518917 w 1380520"/>
              <a:gd name="connsiteY48" fmla="*/ 4821170 h 6858000"/>
              <a:gd name="connsiteX49" fmla="*/ 523650 w 1380520"/>
              <a:gd name="connsiteY49" fmla="*/ 4780965 h 6858000"/>
              <a:gd name="connsiteX50" fmla="*/ 524943 w 1380520"/>
              <a:gd name="connsiteY50" fmla="*/ 4750867 h 6858000"/>
              <a:gd name="connsiteX51" fmla="*/ 522750 w 1380520"/>
              <a:gd name="connsiteY51" fmla="*/ 4690749 h 6858000"/>
              <a:gd name="connsiteX52" fmla="*/ 518230 w 1380520"/>
              <a:gd name="connsiteY52" fmla="*/ 4584173 h 6858000"/>
              <a:gd name="connsiteX53" fmla="*/ 513313 w 1380520"/>
              <a:gd name="connsiteY53" fmla="*/ 4444346 h 6858000"/>
              <a:gd name="connsiteX54" fmla="*/ 509878 w 1380520"/>
              <a:gd name="connsiteY54" fmla="*/ 4375228 h 6858000"/>
              <a:gd name="connsiteX55" fmla="*/ 490531 w 1380520"/>
              <a:gd name="connsiteY55" fmla="*/ 4214165 h 6858000"/>
              <a:gd name="connsiteX56" fmla="*/ 494604 w 1380520"/>
              <a:gd name="connsiteY56" fmla="*/ 4090296 h 6858000"/>
              <a:gd name="connsiteX57" fmla="*/ 479860 w 1380520"/>
              <a:gd name="connsiteY57" fmla="*/ 4033999 h 6858000"/>
              <a:gd name="connsiteX58" fmla="*/ 481009 w 1380520"/>
              <a:gd name="connsiteY58" fmla="*/ 4031933 h 6858000"/>
              <a:gd name="connsiteX59" fmla="*/ 479585 w 1380520"/>
              <a:gd name="connsiteY59" fmla="*/ 4013953 h 6858000"/>
              <a:gd name="connsiteX60" fmla="*/ 465880 w 1380520"/>
              <a:gd name="connsiteY60" fmla="*/ 3974753 h 6858000"/>
              <a:gd name="connsiteX61" fmla="*/ 467478 w 1380520"/>
              <a:gd name="connsiteY61" fmla="*/ 3969950 h 6858000"/>
              <a:gd name="connsiteX62" fmla="*/ 460900 w 1380520"/>
              <a:gd name="connsiteY62" fmla="*/ 3933779 h 6858000"/>
              <a:gd name="connsiteX63" fmla="*/ 462231 w 1380520"/>
              <a:gd name="connsiteY63" fmla="*/ 3933093 h 6858000"/>
              <a:gd name="connsiteX64" fmla="*/ 466585 w 1380520"/>
              <a:gd name="connsiteY64" fmla="*/ 3922082 h 6858000"/>
              <a:gd name="connsiteX65" fmla="*/ 471663 w 1380520"/>
              <a:gd name="connsiteY65" fmla="*/ 3901461 h 6858000"/>
              <a:gd name="connsiteX66" fmla="*/ 494257 w 1380520"/>
              <a:gd name="connsiteY66" fmla="*/ 3813873 h 6858000"/>
              <a:gd name="connsiteX67" fmla="*/ 493682 w 1380520"/>
              <a:gd name="connsiteY67" fmla="*/ 3806161 h 6858000"/>
              <a:gd name="connsiteX68" fmla="*/ 493989 w 1380520"/>
              <a:gd name="connsiteY68" fmla="*/ 3805957 h 6858000"/>
              <a:gd name="connsiteX69" fmla="*/ 494016 w 1380520"/>
              <a:gd name="connsiteY69" fmla="*/ 3797724 h 6858000"/>
              <a:gd name="connsiteX70" fmla="*/ 492631 w 1380520"/>
              <a:gd name="connsiteY70" fmla="*/ 3792098 h 6858000"/>
              <a:gd name="connsiteX71" fmla="*/ 491515 w 1380520"/>
              <a:gd name="connsiteY71" fmla="*/ 3777135 h 6858000"/>
              <a:gd name="connsiteX72" fmla="*/ 493248 w 1380520"/>
              <a:gd name="connsiteY72" fmla="*/ 3771656 h 6858000"/>
              <a:gd name="connsiteX73" fmla="*/ 496991 w 1380520"/>
              <a:gd name="connsiteY73" fmla="*/ 3769007 h 6858000"/>
              <a:gd name="connsiteX74" fmla="*/ 496457 w 1380520"/>
              <a:gd name="connsiteY74" fmla="*/ 3767709 h 6858000"/>
              <a:gd name="connsiteX75" fmla="*/ 505153 w 1380520"/>
              <a:gd name="connsiteY75" fmla="*/ 3738082 h 6858000"/>
              <a:gd name="connsiteX76" fmla="*/ 512499 w 1380520"/>
              <a:gd name="connsiteY76" fmla="*/ 3673397 h 6858000"/>
              <a:gd name="connsiteX77" fmla="*/ 511795 w 1380520"/>
              <a:gd name="connsiteY77" fmla="*/ 3637109 h 6858000"/>
              <a:gd name="connsiteX78" fmla="*/ 515238 w 1380520"/>
              <a:gd name="connsiteY78" fmla="*/ 3536883 h 6858000"/>
              <a:gd name="connsiteX79" fmla="*/ 522776 w 1380520"/>
              <a:gd name="connsiteY79" fmla="*/ 3435652 h 6858000"/>
              <a:gd name="connsiteX80" fmla="*/ 524447 w 1380520"/>
              <a:gd name="connsiteY80" fmla="*/ 3307769 h 6858000"/>
              <a:gd name="connsiteX81" fmla="*/ 542010 w 1380520"/>
              <a:gd name="connsiteY81" fmla="*/ 3250522 h 6858000"/>
              <a:gd name="connsiteX82" fmla="*/ 542435 w 1380520"/>
              <a:gd name="connsiteY82" fmla="*/ 3229163 h 6858000"/>
              <a:gd name="connsiteX83" fmla="*/ 544258 w 1380520"/>
              <a:gd name="connsiteY83" fmla="*/ 3217217 h 6858000"/>
              <a:gd name="connsiteX84" fmla="*/ 531093 w 1380520"/>
              <a:gd name="connsiteY84" fmla="*/ 3183755 h 6858000"/>
              <a:gd name="connsiteX85" fmla="*/ 531594 w 1380520"/>
              <a:gd name="connsiteY85" fmla="*/ 3178642 h 6858000"/>
              <a:gd name="connsiteX86" fmla="*/ 519194 w 1380520"/>
              <a:gd name="connsiteY86" fmla="*/ 3158586 h 6858000"/>
              <a:gd name="connsiteX87" fmla="*/ 504379 w 1380520"/>
              <a:gd name="connsiteY87" fmla="*/ 3129034 h 6858000"/>
              <a:gd name="connsiteX88" fmla="*/ 505044 w 1380520"/>
              <a:gd name="connsiteY88" fmla="*/ 3126682 h 6858000"/>
              <a:gd name="connsiteX89" fmla="*/ 495912 w 1380520"/>
              <a:gd name="connsiteY89" fmla="*/ 3114519 h 6858000"/>
              <a:gd name="connsiteX90" fmla="*/ 482521 w 1380520"/>
              <a:gd name="connsiteY90" fmla="*/ 3106272 h 6858000"/>
              <a:gd name="connsiteX91" fmla="*/ 455251 w 1380520"/>
              <a:gd name="connsiteY91" fmla="*/ 2958185 h 6858000"/>
              <a:gd name="connsiteX92" fmla="*/ 397865 w 1380520"/>
              <a:gd name="connsiteY92" fmla="*/ 2762989 h 6858000"/>
              <a:gd name="connsiteX93" fmla="*/ 346783 w 1380520"/>
              <a:gd name="connsiteY93" fmla="*/ 2554718 h 6858000"/>
              <a:gd name="connsiteX94" fmla="*/ 326877 w 1380520"/>
              <a:gd name="connsiteY94" fmla="*/ 2485734 h 6858000"/>
              <a:gd name="connsiteX95" fmla="*/ 317600 w 1380520"/>
              <a:gd name="connsiteY95" fmla="*/ 2447068 h 6858000"/>
              <a:gd name="connsiteX96" fmla="*/ 304561 w 1380520"/>
              <a:gd name="connsiteY96" fmla="*/ 2425819 h 6858000"/>
              <a:gd name="connsiteX97" fmla="*/ 310560 w 1380520"/>
              <a:gd name="connsiteY97" fmla="*/ 2402874 h 6858000"/>
              <a:gd name="connsiteX98" fmla="*/ 313172 w 1380520"/>
              <a:gd name="connsiteY98" fmla="*/ 2381443 h 6858000"/>
              <a:gd name="connsiteX99" fmla="*/ 289501 w 1380520"/>
              <a:gd name="connsiteY99" fmla="*/ 2261920 h 6858000"/>
              <a:gd name="connsiteX100" fmla="*/ 279388 w 1380520"/>
              <a:gd name="connsiteY100" fmla="*/ 2195378 h 6858000"/>
              <a:gd name="connsiteX101" fmla="*/ 263605 w 1380520"/>
              <a:gd name="connsiteY101" fmla="*/ 2155135 h 6858000"/>
              <a:gd name="connsiteX102" fmla="*/ 261063 w 1380520"/>
              <a:gd name="connsiteY102" fmla="*/ 2118008 h 6858000"/>
              <a:gd name="connsiteX103" fmla="*/ 262056 w 1380520"/>
              <a:gd name="connsiteY103" fmla="*/ 2050531 h 6858000"/>
              <a:gd name="connsiteX104" fmla="*/ 253862 w 1380520"/>
              <a:gd name="connsiteY104" fmla="*/ 1963269 h 6858000"/>
              <a:gd name="connsiteX105" fmla="*/ 235040 w 1380520"/>
              <a:gd name="connsiteY105" fmla="*/ 1906352 h 6858000"/>
              <a:gd name="connsiteX106" fmla="*/ 211597 w 1380520"/>
              <a:gd name="connsiteY106" fmla="*/ 1861531 h 6858000"/>
              <a:gd name="connsiteX107" fmla="*/ 165396 w 1380520"/>
              <a:gd name="connsiteY107" fmla="*/ 1732919 h 6858000"/>
              <a:gd name="connsiteX108" fmla="*/ 137707 w 1380520"/>
              <a:gd name="connsiteY108" fmla="*/ 1663540 h 6858000"/>
              <a:gd name="connsiteX109" fmla="*/ 136833 w 1380520"/>
              <a:gd name="connsiteY109" fmla="*/ 1615777 h 6858000"/>
              <a:gd name="connsiteX110" fmla="*/ 117628 w 1380520"/>
              <a:gd name="connsiteY110" fmla="*/ 1563678 h 6858000"/>
              <a:gd name="connsiteX111" fmla="*/ 130708 w 1380520"/>
              <a:gd name="connsiteY111" fmla="*/ 1519474 h 6858000"/>
              <a:gd name="connsiteX112" fmla="*/ 123450 w 1380520"/>
              <a:gd name="connsiteY112" fmla="*/ 1477995 h 6858000"/>
              <a:gd name="connsiteX113" fmla="*/ 109535 w 1380520"/>
              <a:gd name="connsiteY113" fmla="*/ 1373769 h 6858000"/>
              <a:gd name="connsiteX114" fmla="*/ 117842 w 1380520"/>
              <a:gd name="connsiteY114" fmla="*/ 1307086 h 6858000"/>
              <a:gd name="connsiteX115" fmla="*/ 119030 w 1380520"/>
              <a:gd name="connsiteY115" fmla="*/ 1189033 h 6858000"/>
              <a:gd name="connsiteX116" fmla="*/ 123715 w 1380520"/>
              <a:gd name="connsiteY116" fmla="*/ 1168288 h 6858000"/>
              <a:gd name="connsiteX117" fmla="*/ 115997 w 1380520"/>
              <a:gd name="connsiteY117" fmla="*/ 1142577 h 6858000"/>
              <a:gd name="connsiteX118" fmla="*/ 105303 w 1380520"/>
              <a:gd name="connsiteY118" fmla="*/ 1088484 h 6858000"/>
              <a:gd name="connsiteX119" fmla="*/ 94039 w 1380520"/>
              <a:gd name="connsiteY119" fmla="*/ 1016103 h 6858000"/>
              <a:gd name="connsiteX120" fmla="*/ 95495 w 1380520"/>
              <a:gd name="connsiteY120" fmla="*/ 932283 h 6858000"/>
              <a:gd name="connsiteX121" fmla="*/ 97731 w 1380520"/>
              <a:gd name="connsiteY121" fmla="*/ 915925 h 6858000"/>
              <a:gd name="connsiteX122" fmla="*/ 90360 w 1380520"/>
              <a:gd name="connsiteY122" fmla="*/ 896999 h 6858000"/>
              <a:gd name="connsiteX123" fmla="*/ 59768 w 1380520"/>
              <a:gd name="connsiteY123" fmla="*/ 821517 h 6858000"/>
              <a:gd name="connsiteX124" fmla="*/ 38718 w 1380520"/>
              <a:gd name="connsiteY124" fmla="*/ 751353 h 6858000"/>
              <a:gd name="connsiteX125" fmla="*/ 38276 w 1380520"/>
              <a:gd name="connsiteY125" fmla="*/ 721230 h 6858000"/>
              <a:gd name="connsiteX126" fmla="*/ 23947 w 1380520"/>
              <a:gd name="connsiteY126" fmla="*/ 681659 h 6858000"/>
              <a:gd name="connsiteX127" fmla="*/ 9366 w 1380520"/>
              <a:gd name="connsiteY127" fmla="*/ 635218 h 6858000"/>
              <a:gd name="connsiteX128" fmla="*/ 14377 w 1380520"/>
              <a:gd name="connsiteY128" fmla="*/ 613763 h 6858000"/>
              <a:gd name="connsiteX129" fmla="*/ 319 w 1380520"/>
              <a:gd name="connsiteY129" fmla="*/ 598582 h 6858000"/>
              <a:gd name="connsiteX130" fmla="*/ 0 w 1380520"/>
              <a:gd name="connsiteY130" fmla="*/ 576846 h 6858000"/>
              <a:gd name="connsiteX131" fmla="*/ 68392 w 1380520"/>
              <a:gd name="connsiteY131" fmla="*/ 446567 h 6858000"/>
              <a:gd name="connsiteX132" fmla="*/ 67640 w 1380520"/>
              <a:gd name="connsiteY132" fmla="*/ 393828 h 6858000"/>
              <a:gd name="connsiteX133" fmla="*/ 67470 w 1380520"/>
              <a:gd name="connsiteY133" fmla="*/ 353137 h 6858000"/>
              <a:gd name="connsiteX134" fmla="*/ 88980 w 1380520"/>
              <a:gd name="connsiteY134" fmla="*/ 309501 h 6858000"/>
              <a:gd name="connsiteX135" fmla="*/ 73163 w 1380520"/>
              <a:gd name="connsiteY135" fmla="*/ 275771 h 6858000"/>
              <a:gd name="connsiteX136" fmla="*/ 90190 w 1380520"/>
              <a:gd name="connsiteY136" fmla="*/ 212860 h 6858000"/>
              <a:gd name="connsiteX137" fmla="*/ 81900 w 1380520"/>
              <a:gd name="connsiteY137" fmla="*/ 144983 h 6858000"/>
              <a:gd name="connsiteX138" fmla="*/ 94184 w 1380520"/>
              <a:gd name="connsiteY138" fmla="*/ 55288 h 6858000"/>
              <a:gd name="connsiteX139" fmla="*/ 53738 w 1380520"/>
              <a:gd name="connsiteY139" fmla="*/ 0 h 6858000"/>
              <a:gd name="connsiteX0" fmla="*/ 53420 w 1380202"/>
              <a:gd name="connsiteY0" fmla="*/ 0 h 6858000"/>
              <a:gd name="connsiteX1" fmla="*/ 1380202 w 1380202"/>
              <a:gd name="connsiteY1" fmla="*/ 0 h 6858000"/>
              <a:gd name="connsiteX2" fmla="*/ 1380202 w 1380202"/>
              <a:gd name="connsiteY2" fmla="*/ 6858000 h 6858000"/>
              <a:gd name="connsiteX3" fmla="*/ 116896 w 1380202"/>
              <a:gd name="connsiteY3" fmla="*/ 6857735 h 6858000"/>
              <a:gd name="connsiteX4" fmla="*/ 153489 w 1380202"/>
              <a:gd name="connsiteY4" fmla="*/ 6776847 h 6858000"/>
              <a:gd name="connsiteX5" fmla="*/ 164989 w 1380202"/>
              <a:gd name="connsiteY5" fmla="*/ 6737706 h 6858000"/>
              <a:gd name="connsiteX6" fmla="*/ 189728 w 1380202"/>
              <a:gd name="connsiteY6" fmla="*/ 6691589 h 6858000"/>
              <a:gd name="connsiteX7" fmla="*/ 167285 w 1380202"/>
              <a:gd name="connsiteY7" fmla="*/ 6659970 h 6858000"/>
              <a:gd name="connsiteX8" fmla="*/ 182376 w 1380202"/>
              <a:gd name="connsiteY8" fmla="*/ 6636211 h 6858000"/>
              <a:gd name="connsiteX9" fmla="*/ 199820 w 1380202"/>
              <a:gd name="connsiteY9" fmla="*/ 6594177 h 6858000"/>
              <a:gd name="connsiteX10" fmla="*/ 213860 w 1380202"/>
              <a:gd name="connsiteY10" fmla="*/ 6557575 h 6858000"/>
              <a:gd name="connsiteX11" fmla="*/ 266817 w 1380202"/>
              <a:gd name="connsiteY11" fmla="*/ 6492130 h 6858000"/>
              <a:gd name="connsiteX12" fmla="*/ 282504 w 1380202"/>
              <a:gd name="connsiteY12" fmla="*/ 6431610 h 6858000"/>
              <a:gd name="connsiteX13" fmla="*/ 326209 w 1380202"/>
              <a:gd name="connsiteY13" fmla="*/ 6379786 h 6858000"/>
              <a:gd name="connsiteX14" fmla="*/ 309432 w 1380202"/>
              <a:gd name="connsiteY14" fmla="*/ 6334727 h 6858000"/>
              <a:gd name="connsiteX15" fmla="*/ 286847 w 1380202"/>
              <a:gd name="connsiteY15" fmla="*/ 6313295 h 6858000"/>
              <a:gd name="connsiteX16" fmla="*/ 294011 w 1380202"/>
              <a:gd name="connsiteY16" fmla="*/ 6280046 h 6858000"/>
              <a:gd name="connsiteX17" fmla="*/ 276756 w 1380202"/>
              <a:gd name="connsiteY17" fmla="*/ 6270265 h 6858000"/>
              <a:gd name="connsiteX18" fmla="*/ 303784 w 1380202"/>
              <a:gd name="connsiteY18" fmla="*/ 6252834 h 6858000"/>
              <a:gd name="connsiteX19" fmla="*/ 281776 w 1380202"/>
              <a:gd name="connsiteY19" fmla="*/ 6202459 h 6858000"/>
              <a:gd name="connsiteX20" fmla="*/ 280574 w 1380202"/>
              <a:gd name="connsiteY20" fmla="*/ 6153037 h 6858000"/>
              <a:gd name="connsiteX21" fmla="*/ 295989 w 1380202"/>
              <a:gd name="connsiteY21" fmla="*/ 6078132 h 6858000"/>
              <a:gd name="connsiteX22" fmla="*/ 283376 w 1380202"/>
              <a:gd name="connsiteY22" fmla="*/ 6028119 h 6858000"/>
              <a:gd name="connsiteX23" fmla="*/ 268605 w 1380202"/>
              <a:gd name="connsiteY23" fmla="*/ 5926735 h 6858000"/>
              <a:gd name="connsiteX24" fmla="*/ 318117 w 1380202"/>
              <a:gd name="connsiteY24" fmla="*/ 5712857 h 6858000"/>
              <a:gd name="connsiteX25" fmla="*/ 297192 w 1380202"/>
              <a:gd name="connsiteY25" fmla="*/ 5676393 h 6858000"/>
              <a:gd name="connsiteX26" fmla="*/ 336784 w 1380202"/>
              <a:gd name="connsiteY26" fmla="*/ 5563435 h 6858000"/>
              <a:gd name="connsiteX27" fmla="*/ 383914 w 1380202"/>
              <a:gd name="connsiteY27" fmla="*/ 5437125 h 6858000"/>
              <a:gd name="connsiteX28" fmla="*/ 397482 w 1380202"/>
              <a:gd name="connsiteY28" fmla="*/ 5396260 h 6858000"/>
              <a:gd name="connsiteX29" fmla="*/ 413463 w 1380202"/>
              <a:gd name="connsiteY29" fmla="*/ 5330009 h 6858000"/>
              <a:gd name="connsiteX30" fmla="*/ 446956 w 1380202"/>
              <a:gd name="connsiteY30" fmla="*/ 5273739 h 6858000"/>
              <a:gd name="connsiteX31" fmla="*/ 456555 w 1380202"/>
              <a:gd name="connsiteY31" fmla="*/ 5241779 h 6858000"/>
              <a:gd name="connsiteX32" fmla="*/ 467781 w 1380202"/>
              <a:gd name="connsiteY32" fmla="*/ 5225268 h 6858000"/>
              <a:gd name="connsiteX33" fmla="*/ 468801 w 1380202"/>
              <a:gd name="connsiteY33" fmla="*/ 5217684 h 6858000"/>
              <a:gd name="connsiteX34" fmla="*/ 476142 w 1380202"/>
              <a:gd name="connsiteY34" fmla="*/ 5193377 h 6858000"/>
              <a:gd name="connsiteX35" fmla="*/ 479445 w 1380202"/>
              <a:gd name="connsiteY35" fmla="*/ 5179288 h 6858000"/>
              <a:gd name="connsiteX36" fmla="*/ 480429 w 1380202"/>
              <a:gd name="connsiteY36" fmla="*/ 5173621 h 6858000"/>
              <a:gd name="connsiteX37" fmla="*/ 476063 w 1380202"/>
              <a:gd name="connsiteY37" fmla="*/ 5159961 h 6858000"/>
              <a:gd name="connsiteX38" fmla="*/ 482740 w 1380202"/>
              <a:gd name="connsiteY38" fmla="*/ 5144295 h 6858000"/>
              <a:gd name="connsiteX39" fmla="*/ 479673 w 1380202"/>
              <a:gd name="connsiteY39" fmla="*/ 5125185 h 6858000"/>
              <a:gd name="connsiteX40" fmla="*/ 486503 w 1380202"/>
              <a:gd name="connsiteY40" fmla="*/ 5121884 h 6858000"/>
              <a:gd name="connsiteX41" fmla="*/ 493539 w 1380202"/>
              <a:gd name="connsiteY41" fmla="*/ 5067850 h 6858000"/>
              <a:gd name="connsiteX42" fmla="*/ 496270 w 1380202"/>
              <a:gd name="connsiteY42" fmla="*/ 5060861 h 6858000"/>
              <a:gd name="connsiteX43" fmla="*/ 492974 w 1380202"/>
              <a:gd name="connsiteY43" fmla="*/ 5034192 h 6858000"/>
              <a:gd name="connsiteX44" fmla="*/ 494528 w 1380202"/>
              <a:gd name="connsiteY44" fmla="*/ 4993030 h 6858000"/>
              <a:gd name="connsiteX45" fmla="*/ 501437 w 1380202"/>
              <a:gd name="connsiteY45" fmla="*/ 4946844 h 6858000"/>
              <a:gd name="connsiteX46" fmla="*/ 497293 w 1380202"/>
              <a:gd name="connsiteY46" fmla="*/ 4932692 h 6858000"/>
              <a:gd name="connsiteX47" fmla="*/ 512696 w 1380202"/>
              <a:gd name="connsiteY47" fmla="*/ 4858827 h 6858000"/>
              <a:gd name="connsiteX48" fmla="*/ 518599 w 1380202"/>
              <a:gd name="connsiteY48" fmla="*/ 4821170 h 6858000"/>
              <a:gd name="connsiteX49" fmla="*/ 523332 w 1380202"/>
              <a:gd name="connsiteY49" fmla="*/ 4780965 h 6858000"/>
              <a:gd name="connsiteX50" fmla="*/ 524625 w 1380202"/>
              <a:gd name="connsiteY50" fmla="*/ 4750867 h 6858000"/>
              <a:gd name="connsiteX51" fmla="*/ 522432 w 1380202"/>
              <a:gd name="connsiteY51" fmla="*/ 4690749 h 6858000"/>
              <a:gd name="connsiteX52" fmla="*/ 517912 w 1380202"/>
              <a:gd name="connsiteY52" fmla="*/ 4584173 h 6858000"/>
              <a:gd name="connsiteX53" fmla="*/ 512995 w 1380202"/>
              <a:gd name="connsiteY53" fmla="*/ 4444346 h 6858000"/>
              <a:gd name="connsiteX54" fmla="*/ 509560 w 1380202"/>
              <a:gd name="connsiteY54" fmla="*/ 4375228 h 6858000"/>
              <a:gd name="connsiteX55" fmla="*/ 490213 w 1380202"/>
              <a:gd name="connsiteY55" fmla="*/ 4214165 h 6858000"/>
              <a:gd name="connsiteX56" fmla="*/ 494286 w 1380202"/>
              <a:gd name="connsiteY56" fmla="*/ 4090296 h 6858000"/>
              <a:gd name="connsiteX57" fmla="*/ 479542 w 1380202"/>
              <a:gd name="connsiteY57" fmla="*/ 4033999 h 6858000"/>
              <a:gd name="connsiteX58" fmla="*/ 480691 w 1380202"/>
              <a:gd name="connsiteY58" fmla="*/ 4031933 h 6858000"/>
              <a:gd name="connsiteX59" fmla="*/ 479267 w 1380202"/>
              <a:gd name="connsiteY59" fmla="*/ 4013953 h 6858000"/>
              <a:gd name="connsiteX60" fmla="*/ 465562 w 1380202"/>
              <a:gd name="connsiteY60" fmla="*/ 3974753 h 6858000"/>
              <a:gd name="connsiteX61" fmla="*/ 467160 w 1380202"/>
              <a:gd name="connsiteY61" fmla="*/ 3969950 h 6858000"/>
              <a:gd name="connsiteX62" fmla="*/ 460582 w 1380202"/>
              <a:gd name="connsiteY62" fmla="*/ 3933779 h 6858000"/>
              <a:gd name="connsiteX63" fmla="*/ 461913 w 1380202"/>
              <a:gd name="connsiteY63" fmla="*/ 3933093 h 6858000"/>
              <a:gd name="connsiteX64" fmla="*/ 466267 w 1380202"/>
              <a:gd name="connsiteY64" fmla="*/ 3922082 h 6858000"/>
              <a:gd name="connsiteX65" fmla="*/ 471345 w 1380202"/>
              <a:gd name="connsiteY65" fmla="*/ 3901461 h 6858000"/>
              <a:gd name="connsiteX66" fmla="*/ 493939 w 1380202"/>
              <a:gd name="connsiteY66" fmla="*/ 3813873 h 6858000"/>
              <a:gd name="connsiteX67" fmla="*/ 493364 w 1380202"/>
              <a:gd name="connsiteY67" fmla="*/ 3806161 h 6858000"/>
              <a:gd name="connsiteX68" fmla="*/ 493671 w 1380202"/>
              <a:gd name="connsiteY68" fmla="*/ 3805957 h 6858000"/>
              <a:gd name="connsiteX69" fmla="*/ 493698 w 1380202"/>
              <a:gd name="connsiteY69" fmla="*/ 3797724 h 6858000"/>
              <a:gd name="connsiteX70" fmla="*/ 492313 w 1380202"/>
              <a:gd name="connsiteY70" fmla="*/ 3792098 h 6858000"/>
              <a:gd name="connsiteX71" fmla="*/ 491197 w 1380202"/>
              <a:gd name="connsiteY71" fmla="*/ 3777135 h 6858000"/>
              <a:gd name="connsiteX72" fmla="*/ 492930 w 1380202"/>
              <a:gd name="connsiteY72" fmla="*/ 3771656 h 6858000"/>
              <a:gd name="connsiteX73" fmla="*/ 496673 w 1380202"/>
              <a:gd name="connsiteY73" fmla="*/ 3769007 h 6858000"/>
              <a:gd name="connsiteX74" fmla="*/ 496139 w 1380202"/>
              <a:gd name="connsiteY74" fmla="*/ 3767709 h 6858000"/>
              <a:gd name="connsiteX75" fmla="*/ 504835 w 1380202"/>
              <a:gd name="connsiteY75" fmla="*/ 3738082 h 6858000"/>
              <a:gd name="connsiteX76" fmla="*/ 512181 w 1380202"/>
              <a:gd name="connsiteY76" fmla="*/ 3673397 h 6858000"/>
              <a:gd name="connsiteX77" fmla="*/ 511477 w 1380202"/>
              <a:gd name="connsiteY77" fmla="*/ 3637109 h 6858000"/>
              <a:gd name="connsiteX78" fmla="*/ 514920 w 1380202"/>
              <a:gd name="connsiteY78" fmla="*/ 3536883 h 6858000"/>
              <a:gd name="connsiteX79" fmla="*/ 522458 w 1380202"/>
              <a:gd name="connsiteY79" fmla="*/ 3435652 h 6858000"/>
              <a:gd name="connsiteX80" fmla="*/ 524129 w 1380202"/>
              <a:gd name="connsiteY80" fmla="*/ 3307769 h 6858000"/>
              <a:gd name="connsiteX81" fmla="*/ 541692 w 1380202"/>
              <a:gd name="connsiteY81" fmla="*/ 3250522 h 6858000"/>
              <a:gd name="connsiteX82" fmla="*/ 542117 w 1380202"/>
              <a:gd name="connsiteY82" fmla="*/ 3229163 h 6858000"/>
              <a:gd name="connsiteX83" fmla="*/ 543940 w 1380202"/>
              <a:gd name="connsiteY83" fmla="*/ 3217217 h 6858000"/>
              <a:gd name="connsiteX84" fmla="*/ 530775 w 1380202"/>
              <a:gd name="connsiteY84" fmla="*/ 3183755 h 6858000"/>
              <a:gd name="connsiteX85" fmla="*/ 531276 w 1380202"/>
              <a:gd name="connsiteY85" fmla="*/ 3178642 h 6858000"/>
              <a:gd name="connsiteX86" fmla="*/ 518876 w 1380202"/>
              <a:gd name="connsiteY86" fmla="*/ 3158586 h 6858000"/>
              <a:gd name="connsiteX87" fmla="*/ 504061 w 1380202"/>
              <a:gd name="connsiteY87" fmla="*/ 3129034 h 6858000"/>
              <a:gd name="connsiteX88" fmla="*/ 504726 w 1380202"/>
              <a:gd name="connsiteY88" fmla="*/ 3126682 h 6858000"/>
              <a:gd name="connsiteX89" fmla="*/ 495594 w 1380202"/>
              <a:gd name="connsiteY89" fmla="*/ 3114519 h 6858000"/>
              <a:gd name="connsiteX90" fmla="*/ 482203 w 1380202"/>
              <a:gd name="connsiteY90" fmla="*/ 3106272 h 6858000"/>
              <a:gd name="connsiteX91" fmla="*/ 454933 w 1380202"/>
              <a:gd name="connsiteY91" fmla="*/ 2958185 h 6858000"/>
              <a:gd name="connsiteX92" fmla="*/ 397547 w 1380202"/>
              <a:gd name="connsiteY92" fmla="*/ 2762989 h 6858000"/>
              <a:gd name="connsiteX93" fmla="*/ 346465 w 1380202"/>
              <a:gd name="connsiteY93" fmla="*/ 2554718 h 6858000"/>
              <a:gd name="connsiteX94" fmla="*/ 326559 w 1380202"/>
              <a:gd name="connsiteY94" fmla="*/ 2485734 h 6858000"/>
              <a:gd name="connsiteX95" fmla="*/ 317282 w 1380202"/>
              <a:gd name="connsiteY95" fmla="*/ 2447068 h 6858000"/>
              <a:gd name="connsiteX96" fmla="*/ 304243 w 1380202"/>
              <a:gd name="connsiteY96" fmla="*/ 2425819 h 6858000"/>
              <a:gd name="connsiteX97" fmla="*/ 310242 w 1380202"/>
              <a:gd name="connsiteY97" fmla="*/ 2402874 h 6858000"/>
              <a:gd name="connsiteX98" fmla="*/ 312854 w 1380202"/>
              <a:gd name="connsiteY98" fmla="*/ 2381443 h 6858000"/>
              <a:gd name="connsiteX99" fmla="*/ 289183 w 1380202"/>
              <a:gd name="connsiteY99" fmla="*/ 2261920 h 6858000"/>
              <a:gd name="connsiteX100" fmla="*/ 279070 w 1380202"/>
              <a:gd name="connsiteY100" fmla="*/ 2195378 h 6858000"/>
              <a:gd name="connsiteX101" fmla="*/ 263287 w 1380202"/>
              <a:gd name="connsiteY101" fmla="*/ 2155135 h 6858000"/>
              <a:gd name="connsiteX102" fmla="*/ 260745 w 1380202"/>
              <a:gd name="connsiteY102" fmla="*/ 2118008 h 6858000"/>
              <a:gd name="connsiteX103" fmla="*/ 261738 w 1380202"/>
              <a:gd name="connsiteY103" fmla="*/ 2050531 h 6858000"/>
              <a:gd name="connsiteX104" fmla="*/ 253544 w 1380202"/>
              <a:gd name="connsiteY104" fmla="*/ 1963269 h 6858000"/>
              <a:gd name="connsiteX105" fmla="*/ 234722 w 1380202"/>
              <a:gd name="connsiteY105" fmla="*/ 1906352 h 6858000"/>
              <a:gd name="connsiteX106" fmla="*/ 211279 w 1380202"/>
              <a:gd name="connsiteY106" fmla="*/ 1861531 h 6858000"/>
              <a:gd name="connsiteX107" fmla="*/ 165078 w 1380202"/>
              <a:gd name="connsiteY107" fmla="*/ 1732919 h 6858000"/>
              <a:gd name="connsiteX108" fmla="*/ 137389 w 1380202"/>
              <a:gd name="connsiteY108" fmla="*/ 1663540 h 6858000"/>
              <a:gd name="connsiteX109" fmla="*/ 136515 w 1380202"/>
              <a:gd name="connsiteY109" fmla="*/ 1615777 h 6858000"/>
              <a:gd name="connsiteX110" fmla="*/ 117310 w 1380202"/>
              <a:gd name="connsiteY110" fmla="*/ 1563678 h 6858000"/>
              <a:gd name="connsiteX111" fmla="*/ 130390 w 1380202"/>
              <a:gd name="connsiteY111" fmla="*/ 1519474 h 6858000"/>
              <a:gd name="connsiteX112" fmla="*/ 123132 w 1380202"/>
              <a:gd name="connsiteY112" fmla="*/ 1477995 h 6858000"/>
              <a:gd name="connsiteX113" fmla="*/ 109217 w 1380202"/>
              <a:gd name="connsiteY113" fmla="*/ 1373769 h 6858000"/>
              <a:gd name="connsiteX114" fmla="*/ 117524 w 1380202"/>
              <a:gd name="connsiteY114" fmla="*/ 1307086 h 6858000"/>
              <a:gd name="connsiteX115" fmla="*/ 118712 w 1380202"/>
              <a:gd name="connsiteY115" fmla="*/ 1189033 h 6858000"/>
              <a:gd name="connsiteX116" fmla="*/ 123397 w 1380202"/>
              <a:gd name="connsiteY116" fmla="*/ 1168288 h 6858000"/>
              <a:gd name="connsiteX117" fmla="*/ 115679 w 1380202"/>
              <a:gd name="connsiteY117" fmla="*/ 1142577 h 6858000"/>
              <a:gd name="connsiteX118" fmla="*/ 104985 w 1380202"/>
              <a:gd name="connsiteY118" fmla="*/ 1088484 h 6858000"/>
              <a:gd name="connsiteX119" fmla="*/ 93721 w 1380202"/>
              <a:gd name="connsiteY119" fmla="*/ 1016103 h 6858000"/>
              <a:gd name="connsiteX120" fmla="*/ 95177 w 1380202"/>
              <a:gd name="connsiteY120" fmla="*/ 932283 h 6858000"/>
              <a:gd name="connsiteX121" fmla="*/ 97413 w 1380202"/>
              <a:gd name="connsiteY121" fmla="*/ 915925 h 6858000"/>
              <a:gd name="connsiteX122" fmla="*/ 90042 w 1380202"/>
              <a:gd name="connsiteY122" fmla="*/ 896999 h 6858000"/>
              <a:gd name="connsiteX123" fmla="*/ 59450 w 1380202"/>
              <a:gd name="connsiteY123" fmla="*/ 821517 h 6858000"/>
              <a:gd name="connsiteX124" fmla="*/ 38400 w 1380202"/>
              <a:gd name="connsiteY124" fmla="*/ 751353 h 6858000"/>
              <a:gd name="connsiteX125" fmla="*/ 37958 w 1380202"/>
              <a:gd name="connsiteY125" fmla="*/ 721230 h 6858000"/>
              <a:gd name="connsiteX126" fmla="*/ 23629 w 1380202"/>
              <a:gd name="connsiteY126" fmla="*/ 681659 h 6858000"/>
              <a:gd name="connsiteX127" fmla="*/ 9048 w 1380202"/>
              <a:gd name="connsiteY127" fmla="*/ 635218 h 6858000"/>
              <a:gd name="connsiteX128" fmla="*/ 14059 w 1380202"/>
              <a:gd name="connsiteY128" fmla="*/ 613763 h 6858000"/>
              <a:gd name="connsiteX129" fmla="*/ 1 w 1380202"/>
              <a:gd name="connsiteY129" fmla="*/ 598582 h 6858000"/>
              <a:gd name="connsiteX130" fmla="*/ 79993 w 1380202"/>
              <a:gd name="connsiteY130" fmla="*/ 473479 h 6858000"/>
              <a:gd name="connsiteX131" fmla="*/ 68074 w 1380202"/>
              <a:gd name="connsiteY131" fmla="*/ 446567 h 6858000"/>
              <a:gd name="connsiteX132" fmla="*/ 67322 w 1380202"/>
              <a:gd name="connsiteY132" fmla="*/ 393828 h 6858000"/>
              <a:gd name="connsiteX133" fmla="*/ 67152 w 1380202"/>
              <a:gd name="connsiteY133" fmla="*/ 353137 h 6858000"/>
              <a:gd name="connsiteX134" fmla="*/ 88662 w 1380202"/>
              <a:gd name="connsiteY134" fmla="*/ 309501 h 6858000"/>
              <a:gd name="connsiteX135" fmla="*/ 72845 w 1380202"/>
              <a:gd name="connsiteY135" fmla="*/ 275771 h 6858000"/>
              <a:gd name="connsiteX136" fmla="*/ 89872 w 1380202"/>
              <a:gd name="connsiteY136" fmla="*/ 212860 h 6858000"/>
              <a:gd name="connsiteX137" fmla="*/ 81582 w 1380202"/>
              <a:gd name="connsiteY137" fmla="*/ 144983 h 6858000"/>
              <a:gd name="connsiteX138" fmla="*/ 93866 w 1380202"/>
              <a:gd name="connsiteY138" fmla="*/ 55288 h 6858000"/>
              <a:gd name="connsiteX139" fmla="*/ 53420 w 138020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5239 w 1371382"/>
              <a:gd name="connsiteY128" fmla="*/ 613763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22148 w 1371382"/>
              <a:gd name="connsiteY128" fmla="*/ 585934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13805 w 1364418"/>
              <a:gd name="connsiteY129" fmla="*/ 542923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90309 w 1364418"/>
              <a:gd name="connsiteY121" fmla="*/ 921368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1364418" h="6858000">
                <a:moveTo>
                  <a:pt x="37636" y="0"/>
                </a:moveTo>
                <a:lnTo>
                  <a:pt x="1364418" y="0"/>
                </a:lnTo>
                <a:lnTo>
                  <a:pt x="1364418" y="6858000"/>
                </a:lnTo>
                <a:lnTo>
                  <a:pt x="101112" y="6857735"/>
                </a:lnTo>
                <a:cubicBezTo>
                  <a:pt x="115369" y="6839114"/>
                  <a:pt x="142394" y="6806441"/>
                  <a:pt x="137705" y="6776847"/>
                </a:cubicBezTo>
                <a:cubicBezTo>
                  <a:pt x="148424" y="6767643"/>
                  <a:pt x="156380" y="6753187"/>
                  <a:pt x="149205" y="6737706"/>
                </a:cubicBezTo>
                <a:cubicBezTo>
                  <a:pt x="155245" y="6708183"/>
                  <a:pt x="170958" y="6713000"/>
                  <a:pt x="173944" y="6691589"/>
                </a:cubicBezTo>
                <a:cubicBezTo>
                  <a:pt x="174057" y="6689618"/>
                  <a:pt x="165855" y="6661941"/>
                  <a:pt x="165968" y="6659970"/>
                </a:cubicBezTo>
                <a:cubicBezTo>
                  <a:pt x="166538" y="6656036"/>
                  <a:pt x="165560" y="6637698"/>
                  <a:pt x="166592" y="6636211"/>
                </a:cubicBezTo>
                <a:lnTo>
                  <a:pt x="184036" y="6594177"/>
                </a:lnTo>
                <a:cubicBezTo>
                  <a:pt x="192044" y="6580421"/>
                  <a:pt x="188570" y="6573022"/>
                  <a:pt x="198076" y="6557575"/>
                </a:cubicBezTo>
                <a:cubicBezTo>
                  <a:pt x="200255" y="6540981"/>
                  <a:pt x="232864" y="6478671"/>
                  <a:pt x="251033" y="6492130"/>
                </a:cubicBezTo>
                <a:cubicBezTo>
                  <a:pt x="252316" y="6486906"/>
                  <a:pt x="263405" y="6432771"/>
                  <a:pt x="266720" y="6431610"/>
                </a:cubicBezTo>
                <a:lnTo>
                  <a:pt x="310425" y="6379786"/>
                </a:lnTo>
                <a:cubicBezTo>
                  <a:pt x="310468" y="6347539"/>
                  <a:pt x="314739" y="6343120"/>
                  <a:pt x="293648" y="6334727"/>
                </a:cubicBezTo>
                <a:cubicBezTo>
                  <a:pt x="293165" y="6323607"/>
                  <a:pt x="271546" y="6324415"/>
                  <a:pt x="271063" y="6313295"/>
                </a:cubicBezTo>
                <a:cubicBezTo>
                  <a:pt x="270633" y="6307513"/>
                  <a:pt x="278657" y="6285828"/>
                  <a:pt x="278227" y="6280046"/>
                </a:cubicBezTo>
                <a:cubicBezTo>
                  <a:pt x="276993" y="6275532"/>
                  <a:pt x="276658" y="6280700"/>
                  <a:pt x="281226" y="6272987"/>
                </a:cubicBezTo>
                <a:lnTo>
                  <a:pt x="288000" y="6252834"/>
                </a:lnTo>
                <a:lnTo>
                  <a:pt x="265992" y="6202459"/>
                </a:lnTo>
                <a:cubicBezTo>
                  <a:pt x="264772" y="6196814"/>
                  <a:pt x="268092" y="6158095"/>
                  <a:pt x="264790" y="6153037"/>
                </a:cubicBezTo>
                <a:cubicBezTo>
                  <a:pt x="302335" y="6114354"/>
                  <a:pt x="260378" y="6128837"/>
                  <a:pt x="280205" y="6078132"/>
                </a:cubicBezTo>
                <a:cubicBezTo>
                  <a:pt x="283657" y="6049622"/>
                  <a:pt x="275724" y="6059673"/>
                  <a:pt x="267592" y="6028119"/>
                </a:cubicBezTo>
                <a:cubicBezTo>
                  <a:pt x="277113" y="5988572"/>
                  <a:pt x="234727" y="5976018"/>
                  <a:pt x="252821" y="5926735"/>
                </a:cubicBezTo>
                <a:cubicBezTo>
                  <a:pt x="290324" y="5823532"/>
                  <a:pt x="288016" y="5757776"/>
                  <a:pt x="302333" y="5712857"/>
                </a:cubicBezTo>
                <a:cubicBezTo>
                  <a:pt x="310258" y="5688518"/>
                  <a:pt x="328236" y="5675288"/>
                  <a:pt x="332131" y="5660491"/>
                </a:cubicBezTo>
                <a:cubicBezTo>
                  <a:pt x="345782" y="5622696"/>
                  <a:pt x="344964" y="5595787"/>
                  <a:pt x="341254" y="5563435"/>
                </a:cubicBezTo>
                <a:cubicBezTo>
                  <a:pt x="335745" y="5537661"/>
                  <a:pt x="359171" y="5479228"/>
                  <a:pt x="368130" y="5437125"/>
                </a:cubicBezTo>
                <a:cubicBezTo>
                  <a:pt x="379868" y="5399640"/>
                  <a:pt x="373836" y="5420657"/>
                  <a:pt x="381698" y="5396260"/>
                </a:cubicBezTo>
                <a:cubicBezTo>
                  <a:pt x="395995" y="5391935"/>
                  <a:pt x="389433" y="5350429"/>
                  <a:pt x="397679" y="5330009"/>
                </a:cubicBezTo>
                <a:cubicBezTo>
                  <a:pt x="405925" y="5309589"/>
                  <a:pt x="420210" y="5291626"/>
                  <a:pt x="431172" y="5273739"/>
                </a:cubicBezTo>
                <a:cubicBezTo>
                  <a:pt x="426568" y="5263245"/>
                  <a:pt x="432286" y="5253790"/>
                  <a:pt x="440771" y="5241779"/>
                </a:cubicBezTo>
                <a:lnTo>
                  <a:pt x="451997" y="5225268"/>
                </a:lnTo>
                <a:lnTo>
                  <a:pt x="453017" y="5217684"/>
                </a:lnTo>
                <a:cubicBezTo>
                  <a:pt x="455252" y="5208685"/>
                  <a:pt x="458044" y="5200600"/>
                  <a:pt x="460358" y="5193377"/>
                </a:cubicBezTo>
                <a:lnTo>
                  <a:pt x="463661" y="5179288"/>
                </a:lnTo>
                <a:lnTo>
                  <a:pt x="464645" y="5173621"/>
                </a:lnTo>
                <a:lnTo>
                  <a:pt x="460279" y="5159961"/>
                </a:lnTo>
                <a:lnTo>
                  <a:pt x="466956" y="5144295"/>
                </a:lnTo>
                <a:lnTo>
                  <a:pt x="463889" y="5125185"/>
                </a:lnTo>
                <a:cubicBezTo>
                  <a:pt x="466252" y="5124475"/>
                  <a:pt x="468554" y="5123363"/>
                  <a:pt x="470719" y="5121884"/>
                </a:cubicBezTo>
                <a:lnTo>
                  <a:pt x="477755" y="5067850"/>
                </a:lnTo>
                <a:lnTo>
                  <a:pt x="480486" y="5060861"/>
                </a:lnTo>
                <a:lnTo>
                  <a:pt x="477190" y="5034192"/>
                </a:lnTo>
                <a:cubicBezTo>
                  <a:pt x="476699" y="5019824"/>
                  <a:pt x="477403" y="5006180"/>
                  <a:pt x="478744" y="4993030"/>
                </a:cubicBezTo>
                <a:lnTo>
                  <a:pt x="485653" y="4946844"/>
                </a:lnTo>
                <a:lnTo>
                  <a:pt x="481509" y="4932692"/>
                </a:lnTo>
                <a:cubicBezTo>
                  <a:pt x="481214" y="4911802"/>
                  <a:pt x="495319" y="4880686"/>
                  <a:pt x="496912" y="4858827"/>
                </a:cubicBezTo>
                <a:lnTo>
                  <a:pt x="502815" y="4821170"/>
                </a:lnTo>
                <a:lnTo>
                  <a:pt x="507548" y="4780965"/>
                </a:lnTo>
                <a:lnTo>
                  <a:pt x="508841" y="4750867"/>
                </a:lnTo>
                <a:lnTo>
                  <a:pt x="506648" y="4690749"/>
                </a:lnTo>
                <a:cubicBezTo>
                  <a:pt x="512729" y="4654213"/>
                  <a:pt x="491337" y="4623546"/>
                  <a:pt x="502128" y="4584173"/>
                </a:cubicBezTo>
                <a:cubicBezTo>
                  <a:pt x="488693" y="4519562"/>
                  <a:pt x="492047" y="4501522"/>
                  <a:pt x="497211" y="4444346"/>
                </a:cubicBezTo>
                <a:cubicBezTo>
                  <a:pt x="511033" y="4454946"/>
                  <a:pt x="497584" y="4394050"/>
                  <a:pt x="493776" y="4375228"/>
                </a:cubicBezTo>
                <a:cubicBezTo>
                  <a:pt x="491426" y="4334791"/>
                  <a:pt x="480594" y="4270639"/>
                  <a:pt x="474429" y="4214165"/>
                </a:cubicBezTo>
                <a:cubicBezTo>
                  <a:pt x="465297" y="4170832"/>
                  <a:pt x="480280" y="4120324"/>
                  <a:pt x="478502" y="4090296"/>
                </a:cubicBezTo>
                <a:lnTo>
                  <a:pt x="463758" y="4033999"/>
                </a:lnTo>
                <a:lnTo>
                  <a:pt x="464907" y="4031933"/>
                </a:lnTo>
                <a:cubicBezTo>
                  <a:pt x="467040" y="4022997"/>
                  <a:pt x="465967" y="4017669"/>
                  <a:pt x="463483" y="4013953"/>
                </a:cubicBezTo>
                <a:lnTo>
                  <a:pt x="449778" y="3974753"/>
                </a:lnTo>
                <a:lnTo>
                  <a:pt x="451376" y="3969950"/>
                </a:lnTo>
                <a:lnTo>
                  <a:pt x="444798" y="3933779"/>
                </a:lnTo>
                <a:lnTo>
                  <a:pt x="446129" y="3933093"/>
                </a:lnTo>
                <a:cubicBezTo>
                  <a:pt x="448961" y="3930731"/>
                  <a:pt x="450769" y="3927433"/>
                  <a:pt x="450483" y="3922082"/>
                </a:cubicBezTo>
                <a:cubicBezTo>
                  <a:pt x="471740" y="3927556"/>
                  <a:pt x="458283" y="3917724"/>
                  <a:pt x="455561" y="3901461"/>
                </a:cubicBezTo>
                <a:cubicBezTo>
                  <a:pt x="460173" y="3883426"/>
                  <a:pt x="474485" y="3829756"/>
                  <a:pt x="478155" y="3813873"/>
                </a:cubicBezTo>
                <a:cubicBezTo>
                  <a:pt x="477963" y="3811302"/>
                  <a:pt x="477772" y="3808732"/>
                  <a:pt x="477580" y="3806161"/>
                </a:cubicBezTo>
                <a:lnTo>
                  <a:pt x="477887" y="3805957"/>
                </a:lnTo>
                <a:cubicBezTo>
                  <a:pt x="478443" y="3804175"/>
                  <a:pt x="478509" y="3801600"/>
                  <a:pt x="477914" y="3797724"/>
                </a:cubicBezTo>
                <a:lnTo>
                  <a:pt x="476529" y="3792098"/>
                </a:lnTo>
                <a:lnTo>
                  <a:pt x="475413" y="3777135"/>
                </a:lnTo>
                <a:lnTo>
                  <a:pt x="477146" y="3771656"/>
                </a:lnTo>
                <a:lnTo>
                  <a:pt x="480889" y="3769007"/>
                </a:lnTo>
                <a:lnTo>
                  <a:pt x="480355" y="3767709"/>
                </a:lnTo>
                <a:cubicBezTo>
                  <a:pt x="472854" y="3758603"/>
                  <a:pt x="462858" y="3757457"/>
                  <a:pt x="489051" y="3738082"/>
                </a:cubicBezTo>
                <a:cubicBezTo>
                  <a:pt x="476420" y="3716230"/>
                  <a:pt x="492614" y="3707883"/>
                  <a:pt x="496397" y="3673397"/>
                </a:cubicBezTo>
                <a:cubicBezTo>
                  <a:pt x="485059" y="3661788"/>
                  <a:pt x="488117" y="3649813"/>
                  <a:pt x="495693" y="3637109"/>
                </a:cubicBezTo>
                <a:cubicBezTo>
                  <a:pt x="488827" y="3605834"/>
                  <a:pt x="498565" y="3573837"/>
                  <a:pt x="499136" y="3536883"/>
                </a:cubicBezTo>
                <a:cubicBezTo>
                  <a:pt x="483096" y="3500539"/>
                  <a:pt x="506170" y="3475121"/>
                  <a:pt x="506674" y="3435652"/>
                </a:cubicBezTo>
                <a:cubicBezTo>
                  <a:pt x="508209" y="3397466"/>
                  <a:pt x="505139" y="3338624"/>
                  <a:pt x="508345" y="3307769"/>
                </a:cubicBezTo>
                <a:cubicBezTo>
                  <a:pt x="522826" y="3292381"/>
                  <a:pt x="493343" y="3256540"/>
                  <a:pt x="525908" y="3250522"/>
                </a:cubicBezTo>
                <a:cubicBezTo>
                  <a:pt x="519705" y="3235893"/>
                  <a:pt x="504475" y="3230937"/>
                  <a:pt x="526333" y="3229163"/>
                </a:cubicBezTo>
                <a:cubicBezTo>
                  <a:pt x="524884" y="3224149"/>
                  <a:pt x="525919" y="3220404"/>
                  <a:pt x="528156" y="3217217"/>
                </a:cubicBezTo>
                <a:lnTo>
                  <a:pt x="514991" y="3183755"/>
                </a:lnTo>
                <a:lnTo>
                  <a:pt x="515492" y="3178642"/>
                </a:lnTo>
                <a:lnTo>
                  <a:pt x="503092" y="3158586"/>
                </a:lnTo>
                <a:lnTo>
                  <a:pt x="488277" y="3129034"/>
                </a:lnTo>
                <a:lnTo>
                  <a:pt x="488942" y="3126682"/>
                </a:lnTo>
                <a:lnTo>
                  <a:pt x="479810" y="3114519"/>
                </a:lnTo>
                <a:cubicBezTo>
                  <a:pt x="476044" y="3110886"/>
                  <a:pt x="471657" y="3108020"/>
                  <a:pt x="466419" y="3106272"/>
                </a:cubicBezTo>
                <a:cubicBezTo>
                  <a:pt x="479357" y="3049949"/>
                  <a:pt x="446991" y="3011906"/>
                  <a:pt x="439149" y="2958185"/>
                </a:cubicBezTo>
                <a:cubicBezTo>
                  <a:pt x="423473" y="2895670"/>
                  <a:pt x="402616" y="2832884"/>
                  <a:pt x="381763" y="2762989"/>
                </a:cubicBezTo>
                <a:cubicBezTo>
                  <a:pt x="340504" y="2718141"/>
                  <a:pt x="357875" y="2611979"/>
                  <a:pt x="330681" y="2554718"/>
                </a:cubicBezTo>
                <a:cubicBezTo>
                  <a:pt x="354561" y="2510384"/>
                  <a:pt x="312857" y="2522616"/>
                  <a:pt x="310775" y="2485734"/>
                </a:cubicBezTo>
                <a:cubicBezTo>
                  <a:pt x="283880" y="2505125"/>
                  <a:pt x="334754" y="2437857"/>
                  <a:pt x="301498" y="2447068"/>
                </a:cubicBezTo>
                <a:cubicBezTo>
                  <a:pt x="302171" y="2440064"/>
                  <a:pt x="286502" y="2432988"/>
                  <a:pt x="288459" y="2425819"/>
                </a:cubicBezTo>
                <a:lnTo>
                  <a:pt x="294458" y="2402874"/>
                </a:lnTo>
                <a:lnTo>
                  <a:pt x="297070" y="2381443"/>
                </a:lnTo>
                <a:cubicBezTo>
                  <a:pt x="291389" y="2355877"/>
                  <a:pt x="281925" y="2295004"/>
                  <a:pt x="273399" y="2261920"/>
                </a:cubicBezTo>
                <a:cubicBezTo>
                  <a:pt x="264489" y="2250852"/>
                  <a:pt x="256407" y="2208397"/>
                  <a:pt x="263286" y="2195378"/>
                </a:cubicBezTo>
                <a:cubicBezTo>
                  <a:pt x="262597" y="2185499"/>
                  <a:pt x="238753" y="2164596"/>
                  <a:pt x="247503" y="2155135"/>
                </a:cubicBezTo>
                <a:cubicBezTo>
                  <a:pt x="257474" y="2141929"/>
                  <a:pt x="229406" y="2121310"/>
                  <a:pt x="244961" y="2118008"/>
                </a:cubicBezTo>
                <a:cubicBezTo>
                  <a:pt x="225493" y="2103116"/>
                  <a:pt x="245373" y="2072196"/>
                  <a:pt x="245954" y="2050531"/>
                </a:cubicBezTo>
                <a:cubicBezTo>
                  <a:pt x="228015" y="2040209"/>
                  <a:pt x="246924" y="2004931"/>
                  <a:pt x="237760" y="1963269"/>
                </a:cubicBezTo>
                <a:cubicBezTo>
                  <a:pt x="217314" y="1952304"/>
                  <a:pt x="249162" y="1930958"/>
                  <a:pt x="218938" y="1906352"/>
                </a:cubicBezTo>
                <a:cubicBezTo>
                  <a:pt x="211894" y="1889396"/>
                  <a:pt x="204207" y="1891128"/>
                  <a:pt x="195495" y="1861531"/>
                </a:cubicBezTo>
                <a:cubicBezTo>
                  <a:pt x="152756" y="1820122"/>
                  <a:pt x="167197" y="1775736"/>
                  <a:pt x="149294" y="1732919"/>
                </a:cubicBezTo>
                <a:cubicBezTo>
                  <a:pt x="132272" y="1683226"/>
                  <a:pt x="131129" y="1708347"/>
                  <a:pt x="121605" y="1663540"/>
                </a:cubicBezTo>
                <a:cubicBezTo>
                  <a:pt x="131383" y="1652207"/>
                  <a:pt x="129824" y="1627305"/>
                  <a:pt x="120731" y="1615777"/>
                </a:cubicBezTo>
                <a:cubicBezTo>
                  <a:pt x="113324" y="1591298"/>
                  <a:pt x="125561" y="1582061"/>
                  <a:pt x="101526" y="1563678"/>
                </a:cubicBezTo>
                <a:cubicBezTo>
                  <a:pt x="118336" y="1562186"/>
                  <a:pt x="95368" y="1514217"/>
                  <a:pt x="114606" y="1519474"/>
                </a:cubicBezTo>
                <a:cubicBezTo>
                  <a:pt x="124662" y="1497831"/>
                  <a:pt x="99126" y="1498809"/>
                  <a:pt x="107348" y="1477995"/>
                </a:cubicBezTo>
                <a:cubicBezTo>
                  <a:pt x="102372" y="1450946"/>
                  <a:pt x="98082" y="1395585"/>
                  <a:pt x="93433" y="1373769"/>
                </a:cubicBezTo>
                <a:lnTo>
                  <a:pt x="101740" y="1307086"/>
                </a:lnTo>
                <a:cubicBezTo>
                  <a:pt x="61518" y="1238798"/>
                  <a:pt x="128597" y="1302829"/>
                  <a:pt x="102928" y="1189033"/>
                </a:cubicBezTo>
                <a:cubicBezTo>
                  <a:pt x="96991" y="1183619"/>
                  <a:pt x="100433" y="1168361"/>
                  <a:pt x="107613" y="1168288"/>
                </a:cubicBezTo>
                <a:cubicBezTo>
                  <a:pt x="104521" y="1161401"/>
                  <a:pt x="88898" y="1146763"/>
                  <a:pt x="99895" y="1142577"/>
                </a:cubicBezTo>
                <a:cubicBezTo>
                  <a:pt x="98248" y="1123927"/>
                  <a:pt x="94639" y="1105753"/>
                  <a:pt x="89201" y="1088484"/>
                </a:cubicBezTo>
                <a:lnTo>
                  <a:pt x="77937" y="1016103"/>
                </a:lnTo>
                <a:cubicBezTo>
                  <a:pt x="78422" y="988163"/>
                  <a:pt x="78908" y="981994"/>
                  <a:pt x="79393" y="954054"/>
                </a:cubicBezTo>
                <a:cubicBezTo>
                  <a:pt x="74607" y="950500"/>
                  <a:pt x="84928" y="922140"/>
                  <a:pt x="90309" y="921368"/>
                </a:cubicBezTo>
                <a:cubicBezTo>
                  <a:pt x="87566" y="916400"/>
                  <a:pt x="66268" y="901306"/>
                  <a:pt x="74258" y="896999"/>
                </a:cubicBezTo>
                <a:cubicBezTo>
                  <a:pt x="69492" y="868759"/>
                  <a:pt x="58957" y="842759"/>
                  <a:pt x="43666" y="821517"/>
                </a:cubicBezTo>
                <a:cubicBezTo>
                  <a:pt x="35059" y="797243"/>
                  <a:pt x="27646" y="764612"/>
                  <a:pt x="22616" y="751353"/>
                </a:cubicBezTo>
                <a:cubicBezTo>
                  <a:pt x="22469" y="741312"/>
                  <a:pt x="22321" y="731271"/>
                  <a:pt x="22174" y="721230"/>
                </a:cubicBezTo>
                <a:lnTo>
                  <a:pt x="7845" y="681659"/>
                </a:lnTo>
                <a:cubicBezTo>
                  <a:pt x="-21513" y="678654"/>
                  <a:pt x="41748" y="630810"/>
                  <a:pt x="31306" y="619315"/>
                </a:cubicBezTo>
                <a:cubicBezTo>
                  <a:pt x="37997" y="611016"/>
                  <a:pt x="17724" y="592108"/>
                  <a:pt x="15184" y="585934"/>
                </a:cubicBezTo>
                <a:cubicBezTo>
                  <a:pt x="14724" y="571597"/>
                  <a:pt x="22718" y="553285"/>
                  <a:pt x="22258" y="538948"/>
                </a:cubicBezTo>
                <a:cubicBezTo>
                  <a:pt x="22152" y="531703"/>
                  <a:pt x="26272" y="532408"/>
                  <a:pt x="26166" y="525163"/>
                </a:cubicBezTo>
                <a:cubicBezTo>
                  <a:pt x="28507" y="511668"/>
                  <a:pt x="56166" y="464433"/>
                  <a:pt x="52290" y="446567"/>
                </a:cubicBezTo>
                <a:cubicBezTo>
                  <a:pt x="47300" y="425186"/>
                  <a:pt x="52062" y="408582"/>
                  <a:pt x="51538" y="393828"/>
                </a:cubicBezTo>
                <a:cubicBezTo>
                  <a:pt x="51481" y="380264"/>
                  <a:pt x="51425" y="366701"/>
                  <a:pt x="51368" y="353137"/>
                </a:cubicBezTo>
                <a:cubicBezTo>
                  <a:pt x="50053" y="345863"/>
                  <a:pt x="61696" y="333814"/>
                  <a:pt x="55970" y="321428"/>
                </a:cubicBezTo>
                <a:cubicBezTo>
                  <a:pt x="56334" y="306209"/>
                  <a:pt x="56697" y="290990"/>
                  <a:pt x="57061" y="275771"/>
                </a:cubicBezTo>
                <a:cubicBezTo>
                  <a:pt x="46146" y="254441"/>
                  <a:pt x="87623" y="243671"/>
                  <a:pt x="74088" y="212860"/>
                </a:cubicBezTo>
                <a:cubicBezTo>
                  <a:pt x="92367" y="188146"/>
                  <a:pt x="68261" y="179672"/>
                  <a:pt x="65798" y="144983"/>
                </a:cubicBezTo>
                <a:cubicBezTo>
                  <a:pt x="52661" y="119338"/>
                  <a:pt x="79134" y="90517"/>
                  <a:pt x="78082" y="55288"/>
                </a:cubicBezTo>
                <a:lnTo>
                  <a:pt x="37636" y="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738555" y="1963615"/>
                <a:ext cx="7881978" cy="3858070"/>
              </a:xfrm>
            </p:spPr>
            <p:txBody>
              <a:bodyPr>
                <a:normAutofit/>
              </a:bodyPr>
              <a:lstStyle/>
              <a:p>
                <a:pPr marL="0" indent="0" defTabSz="630936">
                  <a:lnSpc>
                    <a:spcPct val="80000"/>
                  </a:lnSpc>
                  <a:spcBef>
                    <a:spcPts val="690"/>
                  </a:spcBef>
                  <a:buClr>
                    <a:srgbClr val="D33325"/>
                  </a:buClr>
                  <a:buNone/>
                </a:pPr>
                <a:r>
                  <a:rPr lang="en-US" altLang="en-US" sz="1800" kern="1200" dirty="0">
                    <a:solidFill>
                      <a:schemeClr val="tx1"/>
                    </a:solidFill>
                    <a:latin typeface="+mn-lt"/>
                    <a:ea typeface="+mn-ea"/>
                    <a:cs typeface="+mn-cs"/>
                  </a:rPr>
                  <a:t>For a point a distance </a:t>
                </a:r>
                <a:r>
                  <a:rPr lang="en-US" altLang="en-US" sz="1800" i="1" kern="1200" dirty="0">
                    <a:solidFill>
                      <a:schemeClr val="tx1"/>
                    </a:solidFill>
                    <a:latin typeface="+mn-lt"/>
                    <a:ea typeface="+mn-ea"/>
                    <a:cs typeface="+mn-cs"/>
                  </a:rPr>
                  <a:t>r</a:t>
                </a:r>
                <a:r>
                  <a:rPr lang="en-US" altLang="en-US" sz="1800" kern="1200" dirty="0">
                    <a:solidFill>
                      <a:schemeClr val="tx1"/>
                    </a:solidFill>
                    <a:latin typeface="+mn-lt"/>
                    <a:ea typeface="+mn-ea"/>
                    <a:cs typeface="+mn-cs"/>
                  </a:rPr>
                  <a:t> from the axis of rotation:</a:t>
                </a:r>
              </a:p>
              <a:p>
                <a:pPr marL="0" indent="0" defTabSz="630936">
                  <a:lnSpc>
                    <a:spcPct val="80000"/>
                  </a:lnSpc>
                  <a:spcBef>
                    <a:spcPts val="690"/>
                  </a:spcBef>
                  <a:buClr>
                    <a:srgbClr val="D33325"/>
                  </a:buClr>
                  <a:buNone/>
                </a:pPr>
                <a:endParaRPr lang="en-US" sz="1800" i="1" kern="1200" dirty="0">
                  <a:solidFill>
                    <a:schemeClr val="tx1"/>
                  </a:solidFill>
                  <a:latin typeface="Cambria Math" panose="02040503050406030204" pitchFamily="18" charset="0"/>
                  <a:ea typeface="+mn-ea"/>
                  <a:cs typeface="+mn-cs"/>
                </a:endParaRPr>
              </a:p>
              <a:p>
                <a:pPr marL="0" indent="0" defTabSz="630936">
                  <a:lnSpc>
                    <a:spcPct val="80000"/>
                  </a:lnSpc>
                  <a:spcBef>
                    <a:spcPts val="690"/>
                  </a:spcBef>
                  <a:buClr>
                    <a:srgbClr val="D33325"/>
                  </a:buClr>
                  <a:buNone/>
                </a:pPr>
                <a:r>
                  <a:rPr lang="en-US" sz="1800" kern="1200" dirty="0">
                    <a:solidFill>
                      <a:schemeClr val="tx1"/>
                    </a:solidFill>
                    <a:latin typeface="+mn-lt"/>
                    <a:ea typeface="+mn-ea"/>
                    <a:cs typeface="+mn-cs"/>
                  </a:rPr>
                  <a:t>                    </a:t>
                </a:r>
                <a14:m>
                  <m:oMath xmlns:m="http://schemas.openxmlformats.org/officeDocument/2006/math">
                    <m:r>
                      <a:rPr lang="en-US" sz="1800" i="1" kern="1200">
                        <a:solidFill>
                          <a:schemeClr val="tx1"/>
                        </a:solidFill>
                        <a:latin typeface="Cambria Math" panose="02040503050406030204" pitchFamily="18" charset="0"/>
                        <a:ea typeface="+mn-ea"/>
                        <a:cs typeface="+mn-cs"/>
                      </a:rPr>
                      <m:t>𝑠</m:t>
                    </m:r>
                    <m:r>
                      <a:rPr lang="en-US" sz="1800" i="1" kern="1200">
                        <a:solidFill>
                          <a:schemeClr val="tx1"/>
                        </a:solidFill>
                        <a:latin typeface="Cambria Math" panose="02040503050406030204" pitchFamily="18" charset="0"/>
                        <a:ea typeface="+mn-ea"/>
                        <a:cs typeface="+mn-cs"/>
                      </a:rPr>
                      <m:t>=</m:t>
                    </m:r>
                    <m:r>
                      <a:rPr lang="en-US" sz="1800" i="1" kern="1200">
                        <a:solidFill>
                          <a:schemeClr val="tx1"/>
                        </a:solidFill>
                        <a:latin typeface="Cambria Math" panose="02040503050406030204" pitchFamily="18" charset="0"/>
                        <a:ea typeface="+mn-ea"/>
                        <a:cs typeface="+mn-cs"/>
                      </a:rPr>
                      <m:t>𝑟</m:t>
                    </m:r>
                    <m:r>
                      <a:rPr lang="en-US" sz="1800" i="1" kern="1200">
                        <a:solidFill>
                          <a:schemeClr val="tx1"/>
                        </a:solidFill>
                        <a:latin typeface="Cambria Math" panose="02040503050406030204" pitchFamily="18" charset="0"/>
                        <a:ea typeface="+mn-ea"/>
                        <a:cs typeface="+mn-cs"/>
                      </a:rPr>
                      <m:t>𝜃</m:t>
                    </m:r>
                  </m:oMath>
                </a14:m>
                <a:endParaRPr lang="en-US" sz="1800" i="1" kern="1200" dirty="0">
                  <a:solidFill>
                    <a:schemeClr val="tx1"/>
                  </a:solidFill>
                  <a:latin typeface="Cambria Math" panose="02040503050406030204" pitchFamily="18" charset="0"/>
                  <a:ea typeface="+mn-ea"/>
                  <a:cs typeface="+mn-cs"/>
                </a:endParaRPr>
              </a:p>
              <a:p>
                <a:pPr marL="0" indent="0" defTabSz="630936">
                  <a:lnSpc>
                    <a:spcPct val="80000"/>
                  </a:lnSpc>
                  <a:spcBef>
                    <a:spcPts val="690"/>
                  </a:spcBef>
                  <a:buClr>
                    <a:srgbClr val="D33325"/>
                  </a:buClr>
                  <a:buNone/>
                </a:pPr>
                <a:endParaRPr lang="en-US" sz="1800" i="1" kern="1200" dirty="0">
                  <a:solidFill>
                    <a:schemeClr val="tx1"/>
                  </a:solidFill>
                  <a:latin typeface="Cambria Math" panose="02040503050406030204" pitchFamily="18" charset="0"/>
                  <a:ea typeface="+mn-ea"/>
                  <a:cs typeface="+mn-cs"/>
                </a:endParaRPr>
              </a:p>
              <a:p>
                <a:pPr marL="0" indent="0" defTabSz="630936">
                  <a:lnSpc>
                    <a:spcPct val="80000"/>
                  </a:lnSpc>
                  <a:spcBef>
                    <a:spcPts val="690"/>
                  </a:spcBef>
                  <a:buClr>
                    <a:srgbClr val="D33325"/>
                  </a:buClr>
                  <a:buNone/>
                </a:pPr>
                <a:r>
                  <a:rPr lang="en-US" sz="1800" kern="1200" dirty="0">
                    <a:solidFill>
                      <a:schemeClr val="tx1"/>
                    </a:solidFill>
                    <a:latin typeface="+mn-lt"/>
                    <a:ea typeface="+mn-ea"/>
                    <a:cs typeface="+mn-cs"/>
                  </a:rPr>
                  <a:t>                  </a:t>
                </a:r>
                <a14:m>
                  <m:oMath xmlns:m="http://schemas.openxmlformats.org/officeDocument/2006/math">
                    <m:f>
                      <m:fPr>
                        <m:ctrlPr>
                          <a:rPr lang="en-US" sz="1800" i="1" kern="1200">
                            <a:solidFill>
                              <a:schemeClr val="tx1"/>
                            </a:solidFill>
                            <a:latin typeface="Cambria Math" panose="02040503050406030204" pitchFamily="18" charset="0"/>
                            <a:ea typeface="+mn-ea"/>
                            <a:cs typeface="+mn-cs"/>
                          </a:rPr>
                        </m:ctrlPr>
                      </m:fPr>
                      <m:num>
                        <m:r>
                          <a:rPr lang="en-US" sz="1800" i="1" kern="1200">
                            <a:solidFill>
                              <a:schemeClr val="tx1"/>
                            </a:solidFill>
                            <a:latin typeface="Cambria Math" panose="02040503050406030204" pitchFamily="18" charset="0"/>
                            <a:ea typeface="+mn-ea"/>
                            <a:cs typeface="+mn-cs"/>
                          </a:rPr>
                          <m:t>𝑑𝑠</m:t>
                        </m:r>
                        <m:r>
                          <a:rPr lang="en-US" sz="1800" i="1" kern="1200">
                            <a:solidFill>
                              <a:schemeClr val="tx1"/>
                            </a:solidFill>
                            <a:latin typeface="Cambria Math" panose="02040503050406030204" pitchFamily="18" charset="0"/>
                            <a:ea typeface="+mn-ea"/>
                            <a:cs typeface="+mn-cs"/>
                          </a:rPr>
                          <m:t> </m:t>
                        </m:r>
                      </m:num>
                      <m:den>
                        <m:r>
                          <a:rPr lang="en-US" sz="1800" i="1" kern="1200">
                            <a:solidFill>
                              <a:schemeClr val="tx1"/>
                            </a:solidFill>
                            <a:latin typeface="Cambria Math" panose="02040503050406030204" pitchFamily="18" charset="0"/>
                            <a:ea typeface="+mn-ea"/>
                            <a:cs typeface="+mn-cs"/>
                          </a:rPr>
                          <m:t>𝑑𝑡</m:t>
                        </m:r>
                      </m:den>
                    </m:f>
                    <m:r>
                      <a:rPr lang="en-US" sz="1800" i="1" kern="1200">
                        <a:solidFill>
                          <a:schemeClr val="tx1"/>
                        </a:solidFill>
                        <a:latin typeface="Cambria Math" panose="02040503050406030204" pitchFamily="18" charset="0"/>
                        <a:ea typeface="+mn-ea"/>
                        <a:cs typeface="+mn-cs"/>
                      </a:rPr>
                      <m:t>=</m:t>
                    </m:r>
                    <m:r>
                      <a:rPr lang="en-US" sz="1800" i="1" kern="1200">
                        <a:solidFill>
                          <a:schemeClr val="tx1"/>
                        </a:solidFill>
                        <a:latin typeface="Cambria Math" panose="02040503050406030204" pitchFamily="18" charset="0"/>
                        <a:ea typeface="+mn-ea"/>
                        <a:cs typeface="+mn-cs"/>
                      </a:rPr>
                      <m:t>𝑟</m:t>
                    </m:r>
                    <m:f>
                      <m:fPr>
                        <m:ctrlPr>
                          <a:rPr lang="en-US" sz="1800" i="1" kern="1200">
                            <a:solidFill>
                              <a:schemeClr val="tx1"/>
                            </a:solidFill>
                            <a:latin typeface="Cambria Math" panose="02040503050406030204" pitchFamily="18" charset="0"/>
                            <a:ea typeface="+mn-ea"/>
                            <a:cs typeface="+mn-cs"/>
                          </a:rPr>
                        </m:ctrlPr>
                      </m:fPr>
                      <m:num>
                        <m:r>
                          <a:rPr lang="en-US" sz="1800" i="1" kern="1200">
                            <a:solidFill>
                              <a:schemeClr val="tx1"/>
                            </a:solidFill>
                            <a:latin typeface="Cambria Math" panose="02040503050406030204" pitchFamily="18" charset="0"/>
                            <a:ea typeface="+mn-ea"/>
                            <a:cs typeface="+mn-cs"/>
                          </a:rPr>
                          <m:t>𝑑</m:t>
                        </m:r>
                        <m:r>
                          <a:rPr lang="en-US" sz="1800" i="1" kern="1200">
                            <a:solidFill>
                              <a:schemeClr val="tx1"/>
                            </a:solidFill>
                            <a:latin typeface="Cambria Math" panose="02040503050406030204" pitchFamily="18" charset="0"/>
                            <a:ea typeface="+mn-ea"/>
                            <a:cs typeface="+mn-cs"/>
                          </a:rPr>
                          <m:t>𝜃</m:t>
                        </m:r>
                        <m:r>
                          <a:rPr lang="en-US" sz="1800" i="1" kern="1200">
                            <a:solidFill>
                              <a:schemeClr val="tx1"/>
                            </a:solidFill>
                            <a:latin typeface="Cambria Math" panose="02040503050406030204" pitchFamily="18" charset="0"/>
                            <a:ea typeface="+mn-ea"/>
                            <a:cs typeface="+mn-cs"/>
                          </a:rPr>
                          <m:t> </m:t>
                        </m:r>
                      </m:num>
                      <m:den>
                        <m:r>
                          <a:rPr lang="en-US" sz="1800" i="1" kern="1200">
                            <a:solidFill>
                              <a:schemeClr val="tx1"/>
                            </a:solidFill>
                            <a:latin typeface="Cambria Math" panose="02040503050406030204" pitchFamily="18" charset="0"/>
                            <a:ea typeface="+mn-ea"/>
                            <a:cs typeface="+mn-cs"/>
                          </a:rPr>
                          <m:t>𝑑𝑡</m:t>
                        </m:r>
                      </m:den>
                    </m:f>
                  </m:oMath>
                </a14:m>
                <a:endParaRPr lang="en-US" sz="1800" i="1" kern="1200" dirty="0">
                  <a:solidFill>
                    <a:schemeClr val="tx1"/>
                  </a:solidFill>
                  <a:latin typeface="+mn-lt"/>
                  <a:ea typeface="+mn-ea"/>
                  <a:cs typeface="+mn-cs"/>
                </a:endParaRPr>
              </a:p>
              <a:p>
                <a:pPr marL="590407" lvl="1" indent="-157734" defTabSz="630936">
                  <a:lnSpc>
                    <a:spcPct val="70000"/>
                  </a:lnSpc>
                  <a:spcBef>
                    <a:spcPts val="345"/>
                  </a:spcBef>
                  <a:buNone/>
                </a:pPr>
                <a:endParaRPr lang="en-US" sz="1800" i="1" kern="1200" dirty="0">
                  <a:solidFill>
                    <a:schemeClr val="tx1"/>
                  </a:solidFill>
                  <a:latin typeface="+mn-lt"/>
                  <a:ea typeface="+mn-ea"/>
                  <a:cs typeface="+mn-cs"/>
                </a:endParaRPr>
              </a:p>
              <a:p>
                <a:pPr marL="590407" lvl="1" indent="-157734" defTabSz="630936">
                  <a:lnSpc>
                    <a:spcPct val="70000"/>
                  </a:lnSpc>
                  <a:spcBef>
                    <a:spcPts val="345"/>
                  </a:spcBef>
                  <a:buNone/>
                </a:pPr>
                <a:r>
                  <a:rPr lang="en-US" sz="1800" kern="1200" dirty="0">
                    <a:solidFill>
                      <a:schemeClr val="tx1"/>
                    </a:solidFill>
                    <a:latin typeface="+mn-lt"/>
                    <a:ea typeface="+mn-ea"/>
                    <a:cs typeface="+mn-cs"/>
                  </a:rPr>
                  <a:t>          </a:t>
                </a:r>
                <a14:m>
                  <m:oMath xmlns:m="http://schemas.openxmlformats.org/officeDocument/2006/math">
                    <m:sSub>
                      <m:sSubPr>
                        <m:ctrlPr>
                          <a:rPr lang="en-US" sz="1800" i="1" kern="1200">
                            <a:solidFill>
                              <a:schemeClr val="tx1"/>
                            </a:solidFill>
                            <a:latin typeface="Cambria Math" panose="02040503050406030204" pitchFamily="18" charset="0"/>
                            <a:ea typeface="+mn-ea"/>
                            <a:cs typeface="+mn-cs"/>
                          </a:rPr>
                        </m:ctrlPr>
                      </m:sSubPr>
                      <m:e>
                        <m:r>
                          <a:rPr lang="en-US" sz="1800" i="1" kern="1200">
                            <a:solidFill>
                              <a:schemeClr val="tx1"/>
                            </a:solidFill>
                            <a:latin typeface="Cambria Math" panose="02040503050406030204" pitchFamily="18" charset="0"/>
                            <a:ea typeface="+mn-ea"/>
                            <a:cs typeface="+mn-cs"/>
                          </a:rPr>
                          <m:t>𝑣</m:t>
                        </m:r>
                      </m:e>
                      <m:sub>
                        <m:r>
                          <a:rPr lang="en-US" sz="1800" i="1" kern="1200">
                            <a:solidFill>
                              <a:schemeClr val="tx1"/>
                            </a:solidFill>
                            <a:latin typeface="Cambria Math" panose="02040503050406030204" pitchFamily="18" charset="0"/>
                            <a:ea typeface="+mn-ea"/>
                            <a:cs typeface="+mn-cs"/>
                          </a:rPr>
                          <m:t>𝑡𝑎𝑛</m:t>
                        </m:r>
                      </m:sub>
                    </m:sSub>
                    <m:r>
                      <a:rPr lang="en-US" sz="1800" i="1" kern="1200">
                        <a:solidFill>
                          <a:schemeClr val="tx1"/>
                        </a:solidFill>
                        <a:latin typeface="Cambria Math" panose="02040503050406030204" pitchFamily="18" charset="0"/>
                        <a:ea typeface="+mn-ea"/>
                        <a:cs typeface="+mn-cs"/>
                      </a:rPr>
                      <m:t>=</m:t>
                    </m:r>
                    <m:r>
                      <a:rPr lang="en-US" sz="1800" i="1" kern="1200">
                        <a:solidFill>
                          <a:schemeClr val="tx1"/>
                        </a:solidFill>
                        <a:latin typeface="Cambria Math" panose="02040503050406030204" pitchFamily="18" charset="0"/>
                        <a:ea typeface="+mn-ea"/>
                        <a:cs typeface="+mn-cs"/>
                      </a:rPr>
                      <m:t>𝑟</m:t>
                    </m:r>
                    <m:r>
                      <a:rPr lang="en-US" sz="1800" i="1" kern="1200">
                        <a:solidFill>
                          <a:schemeClr val="tx1"/>
                        </a:solidFill>
                        <a:latin typeface="Cambria Math" panose="02040503050406030204" pitchFamily="18" charset="0"/>
                        <a:ea typeface="+mn-ea"/>
                        <a:cs typeface="+mn-cs"/>
                      </a:rPr>
                      <m:t>𝜔</m:t>
                    </m:r>
                  </m:oMath>
                </a14:m>
                <a:endParaRPr lang="en-US" sz="1800" kern="1200" dirty="0">
                  <a:solidFill>
                    <a:schemeClr val="tx1"/>
                  </a:solidFill>
                  <a:latin typeface="+mn-lt"/>
                  <a:ea typeface="+mn-ea"/>
                  <a:cs typeface="+mn-cs"/>
                </a:endParaRPr>
              </a:p>
              <a:p>
                <a:pPr marL="590407" lvl="1" indent="-157734" defTabSz="630936">
                  <a:lnSpc>
                    <a:spcPct val="70000"/>
                  </a:lnSpc>
                  <a:spcBef>
                    <a:spcPts val="345"/>
                  </a:spcBef>
                  <a:buNone/>
                </a:pPr>
                <a:endParaRPr lang="en-US" sz="1800" kern="1200" dirty="0">
                  <a:solidFill>
                    <a:schemeClr val="tx1"/>
                  </a:solidFill>
                  <a:latin typeface="+mn-lt"/>
                  <a:ea typeface="+mn-ea"/>
                  <a:cs typeface="+mn-cs"/>
                </a:endParaRPr>
              </a:p>
              <a:p>
                <a:pPr marL="590407" lvl="1" indent="-157734" defTabSz="630936">
                  <a:lnSpc>
                    <a:spcPct val="70000"/>
                  </a:lnSpc>
                  <a:spcBef>
                    <a:spcPts val="345"/>
                  </a:spcBef>
                  <a:buNone/>
                </a:pPr>
                <a:r>
                  <a:rPr lang="en-US" sz="1800" i="1" kern="1200" dirty="0">
                    <a:solidFill>
                      <a:schemeClr val="tx1"/>
                    </a:solidFill>
                    <a:latin typeface="+mn-lt"/>
                    <a:ea typeface="+mn-ea"/>
                    <a:cs typeface="+mn-cs"/>
                  </a:rPr>
                  <a:t>          </a:t>
                </a:r>
                <a14:m>
                  <m:oMath xmlns:m="http://schemas.openxmlformats.org/officeDocument/2006/math">
                    <m:sSub>
                      <m:sSubPr>
                        <m:ctrlPr>
                          <a:rPr lang="en-US" sz="1800" i="1" kern="1200">
                            <a:solidFill>
                              <a:schemeClr val="tx1"/>
                            </a:solidFill>
                            <a:latin typeface="Cambria Math" panose="02040503050406030204" pitchFamily="18" charset="0"/>
                            <a:ea typeface="+mn-ea"/>
                            <a:cs typeface="+mn-cs"/>
                          </a:rPr>
                        </m:ctrlPr>
                      </m:sSubPr>
                      <m:e>
                        <m:r>
                          <a:rPr lang="en-US" sz="1800" i="1" kern="1200">
                            <a:solidFill>
                              <a:schemeClr val="tx1"/>
                            </a:solidFill>
                            <a:latin typeface="Cambria Math" panose="02040503050406030204" pitchFamily="18" charset="0"/>
                            <a:ea typeface="+mn-ea"/>
                            <a:cs typeface="+mn-cs"/>
                          </a:rPr>
                          <m:t>𝑎</m:t>
                        </m:r>
                      </m:e>
                      <m:sub>
                        <m:r>
                          <a:rPr lang="en-US" sz="1800" i="1" kern="1200">
                            <a:solidFill>
                              <a:schemeClr val="tx1"/>
                            </a:solidFill>
                            <a:latin typeface="Cambria Math" panose="02040503050406030204" pitchFamily="18" charset="0"/>
                            <a:ea typeface="+mn-ea"/>
                            <a:cs typeface="+mn-cs"/>
                          </a:rPr>
                          <m:t>𝑡𝑎𝑛</m:t>
                        </m:r>
                      </m:sub>
                    </m:sSub>
                    <m:r>
                      <a:rPr lang="en-US" sz="1800" i="1" kern="1200">
                        <a:solidFill>
                          <a:schemeClr val="tx1"/>
                        </a:solidFill>
                        <a:latin typeface="Cambria Math" panose="02040503050406030204" pitchFamily="18" charset="0"/>
                        <a:ea typeface="+mn-ea"/>
                        <a:cs typeface="+mn-cs"/>
                      </a:rPr>
                      <m:t>=</m:t>
                    </m:r>
                    <m:r>
                      <a:rPr lang="en-US" sz="1800" i="1" kern="1200">
                        <a:solidFill>
                          <a:schemeClr val="tx1"/>
                        </a:solidFill>
                        <a:latin typeface="Cambria Math" panose="02040503050406030204" pitchFamily="18" charset="0"/>
                        <a:ea typeface="+mn-ea"/>
                        <a:cs typeface="+mn-cs"/>
                      </a:rPr>
                      <m:t>𝑟</m:t>
                    </m:r>
                    <m:r>
                      <a:rPr lang="en-US" sz="1800" i="1" kern="1200">
                        <a:solidFill>
                          <a:schemeClr val="tx1"/>
                        </a:solidFill>
                        <a:latin typeface="Cambria Math" panose="02040503050406030204" pitchFamily="18" charset="0"/>
                        <a:ea typeface="+mn-ea"/>
                        <a:cs typeface="+mn-cs"/>
                      </a:rPr>
                      <m:t>𝛼</m:t>
                    </m:r>
                  </m:oMath>
                </a14:m>
                <a:endParaRPr lang="en-US" sz="1800" kern="1200" dirty="0">
                  <a:solidFill>
                    <a:schemeClr val="tx1"/>
                  </a:solidFill>
                  <a:latin typeface="+mn-lt"/>
                  <a:ea typeface="+mn-ea"/>
                  <a:cs typeface="+mn-cs"/>
                </a:endParaRPr>
              </a:p>
              <a:p>
                <a:pPr marL="590407" lvl="1" indent="-157734" defTabSz="630936">
                  <a:lnSpc>
                    <a:spcPct val="70000"/>
                  </a:lnSpc>
                  <a:spcBef>
                    <a:spcPts val="345"/>
                  </a:spcBef>
                  <a:buNone/>
                </a:pPr>
                <a:endParaRPr lang="en-US" sz="1800" kern="1200" dirty="0">
                  <a:solidFill>
                    <a:schemeClr val="tx1"/>
                  </a:solidFill>
                  <a:latin typeface="+mn-lt"/>
                  <a:ea typeface="+mn-ea"/>
                  <a:cs typeface="+mn-cs"/>
                </a:endParaRPr>
              </a:p>
              <a:p>
                <a:pPr marL="590407" lvl="1" indent="-157734" defTabSz="630936">
                  <a:lnSpc>
                    <a:spcPct val="70000"/>
                  </a:lnSpc>
                  <a:spcBef>
                    <a:spcPts val="345"/>
                  </a:spcBef>
                  <a:buNone/>
                </a:pPr>
                <a:r>
                  <a:rPr lang="en-US" sz="1800" kern="1200" dirty="0">
                    <a:solidFill>
                      <a:schemeClr val="tx1"/>
                    </a:solidFill>
                    <a:latin typeface="+mn-lt"/>
                    <a:ea typeface="+mn-ea"/>
                    <a:cs typeface="+mn-cs"/>
                  </a:rPr>
                  <a:t>      </a:t>
                </a:r>
                <a14:m>
                  <m:oMath xmlns:m="http://schemas.openxmlformats.org/officeDocument/2006/math">
                    <m:sSub>
                      <m:sSubPr>
                        <m:ctrlPr>
                          <a:rPr lang="en-US" sz="1800" i="1" kern="1200">
                            <a:solidFill>
                              <a:schemeClr val="tx1"/>
                            </a:solidFill>
                            <a:latin typeface="Cambria Math" panose="02040503050406030204" pitchFamily="18" charset="0"/>
                            <a:ea typeface="+mn-ea"/>
                            <a:cs typeface="+mn-cs"/>
                          </a:rPr>
                        </m:ctrlPr>
                      </m:sSubPr>
                      <m:e>
                        <m:r>
                          <a:rPr lang="en-US" sz="1800" i="1" kern="1200">
                            <a:solidFill>
                              <a:schemeClr val="tx1"/>
                            </a:solidFill>
                            <a:latin typeface="Cambria Math" panose="02040503050406030204" pitchFamily="18" charset="0"/>
                            <a:ea typeface="+mn-ea"/>
                            <a:cs typeface="+mn-cs"/>
                          </a:rPr>
                          <m:t>𝑎</m:t>
                        </m:r>
                      </m:e>
                      <m:sub>
                        <m:r>
                          <a:rPr lang="en-US" sz="1800" i="1" kern="1200">
                            <a:solidFill>
                              <a:schemeClr val="tx1"/>
                            </a:solidFill>
                            <a:latin typeface="Cambria Math" panose="02040503050406030204" pitchFamily="18" charset="0"/>
                            <a:ea typeface="+mn-ea"/>
                            <a:cs typeface="+mn-cs"/>
                          </a:rPr>
                          <m:t>𝑐𝑝</m:t>
                        </m:r>
                      </m:sub>
                    </m:sSub>
                    <m:r>
                      <a:rPr lang="en-US" sz="1800" i="1" kern="1200">
                        <a:solidFill>
                          <a:schemeClr val="tx1"/>
                        </a:solidFill>
                        <a:latin typeface="Cambria Math" panose="02040503050406030204" pitchFamily="18" charset="0"/>
                        <a:ea typeface="+mn-ea"/>
                        <a:cs typeface="+mn-cs"/>
                      </a:rPr>
                      <m:t>=</m:t>
                    </m:r>
                    <m:sSup>
                      <m:sSupPr>
                        <m:ctrlPr>
                          <a:rPr lang="en-US" sz="1800" i="1" kern="1200">
                            <a:solidFill>
                              <a:schemeClr val="tx1"/>
                            </a:solidFill>
                            <a:latin typeface="Cambria Math" panose="02040503050406030204" pitchFamily="18" charset="0"/>
                            <a:ea typeface="+mn-ea"/>
                            <a:cs typeface="+mn-cs"/>
                          </a:rPr>
                        </m:ctrlPr>
                      </m:sSupPr>
                      <m:e>
                        <m:f>
                          <m:fPr>
                            <m:ctrlPr>
                              <a:rPr lang="en-US" sz="1800" i="1" kern="1200">
                                <a:solidFill>
                                  <a:schemeClr val="tx1"/>
                                </a:solidFill>
                                <a:latin typeface="Cambria Math" panose="02040503050406030204" pitchFamily="18" charset="0"/>
                                <a:ea typeface="+mn-ea"/>
                                <a:cs typeface="+mn-cs"/>
                              </a:rPr>
                            </m:ctrlPr>
                          </m:fPr>
                          <m:num>
                            <m:sSup>
                              <m:sSupPr>
                                <m:ctrlPr>
                                  <a:rPr lang="en-US" sz="1800" i="1" kern="1200">
                                    <a:solidFill>
                                      <a:schemeClr val="tx1"/>
                                    </a:solidFill>
                                    <a:latin typeface="Cambria Math" panose="02040503050406030204" pitchFamily="18" charset="0"/>
                                    <a:ea typeface="+mn-ea"/>
                                    <a:cs typeface="+mn-cs"/>
                                  </a:rPr>
                                </m:ctrlPr>
                              </m:sSupPr>
                              <m:e>
                                <m:r>
                                  <a:rPr lang="en-US" sz="1800" i="1" kern="1200">
                                    <a:solidFill>
                                      <a:schemeClr val="tx1"/>
                                    </a:solidFill>
                                    <a:latin typeface="Cambria Math" panose="02040503050406030204" pitchFamily="18" charset="0"/>
                                    <a:ea typeface="+mn-ea"/>
                                    <a:cs typeface="+mn-cs"/>
                                  </a:rPr>
                                  <m:t>𝑣</m:t>
                                </m:r>
                              </m:e>
                              <m:sup>
                                <m:r>
                                  <a:rPr lang="en-US" sz="1800" i="1" kern="1200">
                                    <a:solidFill>
                                      <a:schemeClr val="tx1"/>
                                    </a:solidFill>
                                    <a:latin typeface="Cambria Math" panose="02040503050406030204" pitchFamily="18" charset="0"/>
                                    <a:ea typeface="+mn-ea"/>
                                    <a:cs typeface="+mn-cs"/>
                                  </a:rPr>
                                  <m:t>2</m:t>
                                </m:r>
                              </m:sup>
                            </m:sSup>
                          </m:num>
                          <m:den>
                            <m:r>
                              <a:rPr lang="en-US" sz="1800" i="1" kern="1200">
                                <a:solidFill>
                                  <a:schemeClr val="tx1"/>
                                </a:solidFill>
                                <a:latin typeface="Cambria Math" panose="02040503050406030204" pitchFamily="18" charset="0"/>
                                <a:ea typeface="+mn-ea"/>
                                <a:cs typeface="+mn-cs"/>
                              </a:rPr>
                              <m:t>𝑟</m:t>
                            </m:r>
                          </m:den>
                        </m:f>
                        <m:r>
                          <a:rPr lang="en-US" sz="1800" i="1" kern="1200">
                            <a:solidFill>
                              <a:schemeClr val="tx1"/>
                            </a:solidFill>
                            <a:latin typeface="Cambria Math" panose="02040503050406030204" pitchFamily="18" charset="0"/>
                            <a:ea typeface="+mn-ea"/>
                            <a:cs typeface="+mn-cs"/>
                          </a:rPr>
                          <m:t>=</m:t>
                        </m:r>
                        <m:r>
                          <a:rPr lang="en-US" sz="1800" i="1" kern="1200">
                            <a:solidFill>
                              <a:schemeClr val="tx1"/>
                            </a:solidFill>
                            <a:latin typeface="Cambria Math" panose="02040503050406030204" pitchFamily="18" charset="0"/>
                            <a:ea typeface="+mn-ea"/>
                            <a:cs typeface="+mn-cs"/>
                          </a:rPr>
                          <m:t>𝜔</m:t>
                        </m:r>
                      </m:e>
                      <m:sup>
                        <m:r>
                          <a:rPr lang="en-US" sz="1800" i="1" kern="1200">
                            <a:solidFill>
                              <a:schemeClr val="tx1"/>
                            </a:solidFill>
                            <a:latin typeface="Cambria Math" panose="02040503050406030204" pitchFamily="18" charset="0"/>
                            <a:ea typeface="+mn-ea"/>
                            <a:cs typeface="+mn-cs"/>
                          </a:rPr>
                          <m:t>2</m:t>
                        </m:r>
                      </m:sup>
                    </m:sSup>
                    <m:r>
                      <a:rPr lang="en-US" sz="1800" i="1" kern="1200">
                        <a:solidFill>
                          <a:schemeClr val="tx1"/>
                        </a:solidFill>
                        <a:latin typeface="Cambria Math" panose="02040503050406030204" pitchFamily="18" charset="0"/>
                        <a:ea typeface="+mn-ea"/>
                        <a:cs typeface="+mn-cs"/>
                      </a:rPr>
                      <m:t>𝑟</m:t>
                    </m:r>
                  </m:oMath>
                </a14:m>
                <a:endParaRPr lang="en-US" sz="1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738555" y="1963615"/>
                <a:ext cx="7881978" cy="3858070"/>
              </a:xfrm>
              <a:blipFill>
                <a:blip r:embed="rId2"/>
                <a:stretch>
                  <a:fillRect l="-619" t="-2054"/>
                </a:stretch>
              </a:blipFill>
            </p:spPr>
            <p:txBody>
              <a:bodyPr/>
              <a:lstStyle/>
              <a:p>
                <a:r>
                  <a:rPr lang="en-US">
                    <a:noFill/>
                  </a:rPr>
                  <a:t> </a:t>
                </a:r>
              </a:p>
            </p:txBody>
          </p:sp>
        </mc:Fallback>
      </mc:AlternateContent>
      <p:pic>
        <p:nvPicPr>
          <p:cNvPr id="9" name="Picture 8"/>
          <p:cNvPicPr>
            <a:picLocks noChangeAspect="1"/>
          </p:cNvPicPr>
          <p:nvPr/>
        </p:nvPicPr>
        <p:blipFill>
          <a:blip r:embed="rId3"/>
          <a:stretch>
            <a:fillRect/>
          </a:stretch>
        </p:blipFill>
        <p:spPr>
          <a:xfrm>
            <a:off x="5566339" y="2074985"/>
            <a:ext cx="5364381" cy="2327403"/>
          </a:xfrm>
          <a:prstGeom prst="rect">
            <a:avLst/>
          </a:prstGeom>
        </p:spPr>
      </p:pic>
      <p:sp>
        <p:nvSpPr>
          <p:cNvPr id="10" name="Rectangle 9"/>
          <p:cNvSpPr/>
          <p:nvPr/>
        </p:nvSpPr>
        <p:spPr>
          <a:xfrm>
            <a:off x="5373980" y="4503831"/>
            <a:ext cx="5486178" cy="1723549"/>
          </a:xfrm>
          <a:prstGeom prst="rect">
            <a:avLst/>
          </a:prstGeom>
        </p:spPr>
        <p:txBody>
          <a:bodyPr wrap="square">
            <a:spAutoFit/>
          </a:bodyPr>
          <a:lstStyle/>
          <a:p>
            <a:pPr defTabSz="630936">
              <a:spcAft>
                <a:spcPts val="600"/>
              </a:spcAft>
            </a:pPr>
            <a:r>
              <a:rPr lang="en-US" sz="1600" kern="1200" dirty="0">
                <a:solidFill>
                  <a:schemeClr val="tx1"/>
                </a:solidFill>
                <a:latin typeface="+mn-lt"/>
                <a:ea typeface="+mn-ea"/>
                <a:cs typeface="+mn-cs"/>
              </a:rPr>
              <a:t>The vectors shown are the angular velocity, position, and tangential velocity.</a:t>
            </a:r>
          </a:p>
          <a:p>
            <a:pPr marL="236601" indent="-236601" defTabSz="630936">
              <a:spcAft>
                <a:spcPts val="600"/>
              </a:spcAft>
              <a:buAutoNum type="alphaLcParenBoth"/>
            </a:pPr>
            <a:r>
              <a:rPr lang="en-US" sz="1600" kern="1200" dirty="0">
                <a:solidFill>
                  <a:schemeClr val="tx1"/>
                </a:solidFill>
                <a:latin typeface="+mn-lt"/>
                <a:ea typeface="+mn-ea"/>
                <a:cs typeface="+mn-cs"/>
              </a:rPr>
              <a:t>The angular velocity points in the positive </a:t>
            </a:r>
            <a:r>
              <a:rPr lang="en-US" sz="1600" i="1" kern="1200" dirty="0">
                <a:solidFill>
                  <a:schemeClr val="tx1"/>
                </a:solidFill>
                <a:latin typeface="+mn-lt"/>
                <a:ea typeface="+mn-ea"/>
                <a:cs typeface="+mn-cs"/>
              </a:rPr>
              <a:t>z-</a:t>
            </a:r>
            <a:r>
              <a:rPr lang="en-US" sz="1600" kern="1200" dirty="0">
                <a:solidFill>
                  <a:schemeClr val="tx1"/>
                </a:solidFill>
                <a:latin typeface="+mn-lt"/>
                <a:ea typeface="+mn-ea"/>
                <a:cs typeface="+mn-cs"/>
              </a:rPr>
              <a:t>direction, giving a counterclockwise rotation in the </a:t>
            </a:r>
            <a:r>
              <a:rPr lang="en-US" sz="1600" i="1" kern="1200" dirty="0" err="1">
                <a:solidFill>
                  <a:schemeClr val="tx1"/>
                </a:solidFill>
                <a:latin typeface="+mn-lt"/>
                <a:ea typeface="+mn-ea"/>
                <a:cs typeface="+mn-cs"/>
              </a:rPr>
              <a:t>xy</a:t>
            </a:r>
            <a:r>
              <a:rPr lang="en-US" sz="1600" i="1" kern="1200" dirty="0">
                <a:solidFill>
                  <a:schemeClr val="tx1"/>
                </a:solidFill>
                <a:latin typeface="+mn-lt"/>
                <a:ea typeface="+mn-ea"/>
                <a:cs typeface="+mn-cs"/>
              </a:rPr>
              <a:t>-</a:t>
            </a:r>
            <a:r>
              <a:rPr lang="en-US" sz="1600" kern="1200" dirty="0">
                <a:solidFill>
                  <a:schemeClr val="tx1"/>
                </a:solidFill>
                <a:latin typeface="+mn-lt"/>
                <a:ea typeface="+mn-ea"/>
                <a:cs typeface="+mn-cs"/>
              </a:rPr>
              <a:t>plane.</a:t>
            </a:r>
          </a:p>
          <a:p>
            <a:pPr marL="236601" indent="-236601" defTabSz="630936">
              <a:spcAft>
                <a:spcPts val="600"/>
              </a:spcAft>
              <a:buAutoNum type="alphaLcParenBoth"/>
            </a:pPr>
            <a:r>
              <a:rPr lang="en-US" sz="1600" kern="1200" dirty="0">
                <a:solidFill>
                  <a:schemeClr val="tx1"/>
                </a:solidFill>
                <a:latin typeface="+mn-lt"/>
                <a:ea typeface="+mn-ea"/>
                <a:cs typeface="+mn-cs"/>
              </a:rPr>
              <a:t>The angular velocity points in the negative </a:t>
            </a:r>
            <a:r>
              <a:rPr lang="en-US" sz="1600" i="1" kern="1200" dirty="0">
                <a:solidFill>
                  <a:schemeClr val="tx1"/>
                </a:solidFill>
                <a:latin typeface="+mn-lt"/>
                <a:ea typeface="+mn-ea"/>
                <a:cs typeface="+mn-cs"/>
              </a:rPr>
              <a:t>z</a:t>
            </a:r>
            <a:r>
              <a:rPr lang="en-US" sz="1600" kern="1200" dirty="0">
                <a:solidFill>
                  <a:schemeClr val="tx1"/>
                </a:solidFill>
                <a:latin typeface="+mn-lt"/>
                <a:ea typeface="+mn-ea"/>
                <a:cs typeface="+mn-cs"/>
              </a:rPr>
              <a:t>-direction, giving a clockwise rotation.</a:t>
            </a:r>
            <a:endParaRPr lang="en-US" sz="1600" dirty="0"/>
          </a:p>
        </p:txBody>
      </p:sp>
    </p:spTree>
    <p:extLst>
      <p:ext uri="{BB962C8B-B14F-4D97-AF65-F5344CB8AC3E}">
        <p14:creationId xmlns:p14="http://schemas.microsoft.com/office/powerpoint/2010/main" val="26470051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4048</TotalTime>
  <Words>1270</Words>
  <Application>Microsoft Office PowerPoint</Application>
  <PresentationFormat>Widescreen</PresentationFormat>
  <Paragraphs>134</Paragraphs>
  <Slides>22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Calibri Light</vt:lpstr>
      <vt:lpstr>Cambria Math</vt:lpstr>
      <vt:lpstr>Symbol</vt:lpstr>
      <vt:lpstr>Office Theme</vt:lpstr>
      <vt:lpstr>Rotation of a rigid body, moment of inertia, angular momentum and KE</vt:lpstr>
      <vt:lpstr>Angle in radians</vt:lpstr>
      <vt:lpstr>Angular displacement and velocity</vt:lpstr>
      <vt:lpstr>Angular acceleration</vt:lpstr>
      <vt:lpstr>Angular acceleration is a vector</vt:lpstr>
      <vt:lpstr>Angular velocity is a vector</vt:lpstr>
      <vt:lpstr>Comparison of linear and angular motion with constant acceleration</vt:lpstr>
      <vt:lpstr>Example: rotation of a disc</vt:lpstr>
      <vt:lpstr>Relating linear and angular kinematics</vt:lpstr>
      <vt:lpstr>Relating linear and angular kinematics, continued</vt:lpstr>
      <vt:lpstr>An athlete throwing a discus</vt:lpstr>
      <vt:lpstr>Angular momentum definition</vt:lpstr>
      <vt:lpstr>Angular Momentum, Continued</vt:lpstr>
      <vt:lpstr>Angular momentum: direction </vt:lpstr>
      <vt:lpstr>Conservation of angular momentum</vt:lpstr>
      <vt:lpstr>Rotational Kinetic Energy</vt:lpstr>
      <vt:lpstr>Rotational kinetic energy and moment of inertia </vt:lpstr>
      <vt:lpstr>Moment of inertia of continuous distribution of mass</vt:lpstr>
      <vt:lpstr>Moment of inertia, continued</vt:lpstr>
      <vt:lpstr>Moments of inertia of some common objects</vt:lpstr>
      <vt:lpstr>The parallel-axis theorem</vt:lpstr>
      <vt:lpstr>Center of mass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Tatiana Krivosheev</dc:creator>
  <cp:lastModifiedBy>Dmitriy Beznosko</cp:lastModifiedBy>
  <cp:revision>160</cp:revision>
  <dcterms:created xsi:type="dcterms:W3CDTF">2020-03-17T19:17:10Z</dcterms:created>
  <dcterms:modified xsi:type="dcterms:W3CDTF">2023-04-17T00:56:13Z</dcterms:modified>
</cp:coreProperties>
</file>