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ink/ink1.xml" ContentType="application/inkml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8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9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diagrams/data7.xml" ContentType="application/vnd.openxmlformats-officedocument.drawingml.diagramData+xml"/>
  <Override PartName="/ppt/diagrams/layout60.xml" ContentType="application/vnd.openxmlformats-officedocument.drawingml.diagramLayout+xml"/>
  <Override PartName="/ppt/diagrams/quickStyle60.xml" ContentType="application/vnd.openxmlformats-officedocument.drawingml.diagramStyle+xml"/>
  <Override PartName="/ppt/diagrams/colors60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0" r:id="rId1"/>
  </p:sldMasterIdLst>
  <p:notesMasterIdLst>
    <p:notesMasterId r:id="rId16"/>
  </p:notesMasterIdLst>
  <p:sldIdLst>
    <p:sldId id="256" r:id="rId2"/>
    <p:sldId id="259" r:id="rId3"/>
    <p:sldId id="284" r:id="rId4"/>
    <p:sldId id="285" r:id="rId5"/>
    <p:sldId id="260" r:id="rId6"/>
    <p:sldId id="286" r:id="rId7"/>
    <p:sldId id="261" r:id="rId8"/>
    <p:sldId id="291" r:id="rId9"/>
    <p:sldId id="295" r:id="rId10"/>
    <p:sldId id="294" r:id="rId11"/>
    <p:sldId id="297" r:id="rId12"/>
    <p:sldId id="288" r:id="rId13"/>
    <p:sldId id="289" r:id="rId14"/>
    <p:sldId id="290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E61E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54" autoAdjust="0"/>
    <p:restoredTop sz="94660"/>
  </p:normalViewPr>
  <p:slideViewPr>
    <p:cSldViewPr snapToGrid="0">
      <p:cViewPr varScale="1">
        <p:scale>
          <a:sx n="126" d="100"/>
          <a:sy n="126" d="100"/>
        </p:scale>
        <p:origin x="628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mitriy Beznosko" userId="8bcdeb23-d2dd-465e-bda6-8e644f22b48c" providerId="ADAL" clId="{95B67BB9-7B8A-4AF0-BD61-FE67819067D5}"/>
    <pc:docChg chg="undo redo custSel addSld delSld modSld sldOrd modMainMaster modNotesMaster">
      <pc:chgData name="Dmitriy Beznosko" userId="8bcdeb23-d2dd-465e-bda6-8e644f22b48c" providerId="ADAL" clId="{95B67BB9-7B8A-4AF0-BD61-FE67819067D5}" dt="2023-04-01T23:15:41.075" v="1207" actId="14100"/>
      <pc:docMkLst>
        <pc:docMk/>
      </pc:docMkLst>
      <pc:sldChg chg="addSp delSp modSp mod setBg delDesignElem modNotes">
        <pc:chgData name="Dmitriy Beznosko" userId="8bcdeb23-d2dd-465e-bda6-8e644f22b48c" providerId="ADAL" clId="{95B67BB9-7B8A-4AF0-BD61-FE67819067D5}" dt="2023-04-01T23:15:41.075" v="1207" actId="14100"/>
        <pc:sldMkLst>
          <pc:docMk/>
          <pc:sldMk cId="2464037572" sldId="256"/>
        </pc:sldMkLst>
        <pc:spChg chg="mod">
          <ac:chgData name="Dmitriy Beznosko" userId="8bcdeb23-d2dd-465e-bda6-8e644f22b48c" providerId="ADAL" clId="{95B67BB9-7B8A-4AF0-BD61-FE67819067D5}" dt="2023-04-01T23:15:32.794" v="1204" actId="26606"/>
          <ac:spMkLst>
            <pc:docMk/>
            <pc:sldMk cId="2464037572" sldId="256"/>
            <ac:spMk id="2" creationId="{00000000-0000-0000-0000-000000000000}"/>
          </ac:spMkLst>
        </pc:spChg>
        <pc:spChg chg="mod">
          <ac:chgData name="Dmitriy Beznosko" userId="8bcdeb23-d2dd-465e-bda6-8e644f22b48c" providerId="ADAL" clId="{95B67BB9-7B8A-4AF0-BD61-FE67819067D5}" dt="2023-04-01T23:15:32.794" v="1204" actId="26606"/>
          <ac:spMkLst>
            <pc:docMk/>
            <pc:sldMk cId="2464037572" sldId="256"/>
            <ac:spMk id="3" creationId="{E02B118B-6408-4F4F-20FC-C761120DDD86}"/>
          </ac:spMkLst>
        </pc:spChg>
        <pc:spChg chg="add del mod">
          <ac:chgData name="Dmitriy Beznosko" userId="8bcdeb23-d2dd-465e-bda6-8e644f22b48c" providerId="ADAL" clId="{95B67BB9-7B8A-4AF0-BD61-FE67819067D5}" dt="2023-01-09T16:42:05.144" v="9" actId="478"/>
          <ac:spMkLst>
            <pc:docMk/>
            <pc:sldMk cId="2464037572" sldId="256"/>
            <ac:spMk id="9" creationId="{6CBA8F47-64A4-C08D-7960-CE1D945119D8}"/>
          </ac:spMkLst>
        </pc:spChg>
        <pc:spChg chg="add del mod">
          <ac:chgData name="Dmitriy Beznosko" userId="8bcdeb23-d2dd-465e-bda6-8e644f22b48c" providerId="ADAL" clId="{95B67BB9-7B8A-4AF0-BD61-FE67819067D5}" dt="2023-01-09T16:43:55.331" v="24"/>
          <ac:spMkLst>
            <pc:docMk/>
            <pc:sldMk cId="2464037572" sldId="256"/>
            <ac:spMk id="10" creationId="{4D4F1302-5DC5-C7C0-9A17-375464D8BC19}"/>
          </ac:spMkLst>
        </pc:spChg>
        <pc:spChg chg="add del">
          <ac:chgData name="Dmitriy Beznosko" userId="8bcdeb23-d2dd-465e-bda6-8e644f22b48c" providerId="ADAL" clId="{95B67BB9-7B8A-4AF0-BD61-FE67819067D5}" dt="2023-01-09T16:43:56.874" v="27" actId="26606"/>
          <ac:spMkLst>
            <pc:docMk/>
            <pc:sldMk cId="2464037572" sldId="256"/>
            <ac:spMk id="13" creationId="{7ADD6C35-4B10-4BFC-BAD6-56B49A790F4B}"/>
          </ac:spMkLst>
        </pc:spChg>
        <pc:spChg chg="add del">
          <ac:chgData name="Dmitriy Beznosko" userId="8bcdeb23-d2dd-465e-bda6-8e644f22b48c" providerId="ADAL" clId="{95B67BB9-7B8A-4AF0-BD61-FE67819067D5}" dt="2023-04-01T23:15:32.794" v="1204" actId="26606"/>
          <ac:spMkLst>
            <pc:docMk/>
            <pc:sldMk cId="2464037572" sldId="256"/>
            <ac:spMk id="22" creationId="{B4D3D850-2041-4B7C-AED9-54DA385B14F7}"/>
          </ac:spMkLst>
        </pc:spChg>
        <pc:spChg chg="add del">
          <ac:chgData name="Dmitriy Beznosko" userId="8bcdeb23-d2dd-465e-bda6-8e644f22b48c" providerId="ADAL" clId="{95B67BB9-7B8A-4AF0-BD61-FE67819067D5}" dt="2023-04-01T23:15:32.794" v="1204" actId="26606"/>
          <ac:spMkLst>
            <pc:docMk/>
            <pc:sldMk cId="2464037572" sldId="256"/>
            <ac:spMk id="23" creationId="{5707F116-8EC0-4822-9067-186AC8C96EB8}"/>
          </ac:spMkLst>
        </pc:spChg>
        <pc:spChg chg="add del">
          <ac:chgData name="Dmitriy Beznosko" userId="8bcdeb23-d2dd-465e-bda6-8e644f22b48c" providerId="ADAL" clId="{95B67BB9-7B8A-4AF0-BD61-FE67819067D5}" dt="2023-04-01T23:15:32.794" v="1204" actId="26606"/>
          <ac:spMkLst>
            <pc:docMk/>
            <pc:sldMk cId="2464037572" sldId="256"/>
            <ac:spMk id="24" creationId="{49F1A7E4-819D-4D21-8E8B-32671A9F9853}"/>
          </ac:spMkLst>
        </pc:spChg>
        <pc:spChg chg="add del mod">
          <ac:chgData name="Dmitriy Beznosko" userId="8bcdeb23-d2dd-465e-bda6-8e644f22b48c" providerId="ADAL" clId="{95B67BB9-7B8A-4AF0-BD61-FE67819067D5}" dt="2023-01-10T15:37:34.517" v="1039"/>
          <ac:spMkLst>
            <pc:docMk/>
            <pc:sldMk cId="2464037572" sldId="256"/>
            <ac:spMk id="25" creationId="{FD9CAA70-FC24-4DA9-9035-DD65DE90D0DA}"/>
          </ac:spMkLst>
        </pc:spChg>
        <pc:spChg chg="add del">
          <ac:chgData name="Dmitriy Beznosko" userId="8bcdeb23-d2dd-465e-bda6-8e644f22b48c" providerId="ADAL" clId="{95B67BB9-7B8A-4AF0-BD61-FE67819067D5}" dt="2023-04-01T23:15:32.794" v="1204" actId="26606"/>
          <ac:spMkLst>
            <pc:docMk/>
            <pc:sldMk cId="2464037572" sldId="256"/>
            <ac:spMk id="26" creationId="{CB64814D-A361-44E1-8D97-B83E41C8B280}"/>
          </ac:spMkLst>
        </pc:spChg>
        <pc:spChg chg="add del mod">
          <ac:chgData name="Dmitriy Beznosko" userId="8bcdeb23-d2dd-465e-bda6-8e644f22b48c" providerId="ADAL" clId="{95B67BB9-7B8A-4AF0-BD61-FE67819067D5}" dt="2023-01-10T15:37:34.517" v="1039"/>
          <ac:spMkLst>
            <pc:docMk/>
            <pc:sldMk cId="2464037572" sldId="256"/>
            <ac:spMk id="27" creationId="{7D8889D6-46FE-4175-812C-8BEED2FF4E01}"/>
          </ac:spMkLst>
        </pc:spChg>
        <pc:spChg chg="add del">
          <ac:chgData name="Dmitriy Beznosko" userId="8bcdeb23-d2dd-465e-bda6-8e644f22b48c" providerId="ADAL" clId="{95B67BB9-7B8A-4AF0-BD61-FE67819067D5}" dt="2023-04-01T23:15:32.794" v="1204" actId="26606"/>
          <ac:spMkLst>
            <pc:docMk/>
            <pc:sldMk cId="2464037572" sldId="256"/>
            <ac:spMk id="28" creationId="{852A6879-032A-4946-9CCA-44D38BEDF5F5}"/>
          </ac:spMkLst>
        </pc:spChg>
        <pc:spChg chg="mod">
          <ac:chgData name="Dmitriy Beznosko" userId="8bcdeb23-d2dd-465e-bda6-8e644f22b48c" providerId="ADAL" clId="{95B67BB9-7B8A-4AF0-BD61-FE67819067D5}" dt="2023-01-10T15:37:34.517" v="1039"/>
          <ac:spMkLst>
            <pc:docMk/>
            <pc:sldMk cId="2464037572" sldId="256"/>
            <ac:spMk id="30" creationId="{F0349FD5-909D-4E8A-B7B0-0D268C82B9DA}"/>
          </ac:spMkLst>
        </pc:spChg>
        <pc:spChg chg="mod">
          <ac:chgData name="Dmitriy Beznosko" userId="8bcdeb23-d2dd-465e-bda6-8e644f22b48c" providerId="ADAL" clId="{95B67BB9-7B8A-4AF0-BD61-FE67819067D5}" dt="2023-01-10T15:37:34.517" v="1039"/>
          <ac:spMkLst>
            <pc:docMk/>
            <pc:sldMk cId="2464037572" sldId="256"/>
            <ac:spMk id="31" creationId="{DD260D80-8FAD-46AF-B161-6BDFA50F4981}"/>
          </ac:spMkLst>
        </pc:spChg>
        <pc:spChg chg="mod">
          <ac:chgData name="Dmitriy Beznosko" userId="8bcdeb23-d2dd-465e-bda6-8e644f22b48c" providerId="ADAL" clId="{95B67BB9-7B8A-4AF0-BD61-FE67819067D5}" dt="2023-01-10T15:37:34.517" v="1039"/>
          <ac:spMkLst>
            <pc:docMk/>
            <pc:sldMk cId="2464037572" sldId="256"/>
            <ac:spMk id="32" creationId="{82E4BAD0-C518-46E3-A120-C996C8ED53CD}"/>
          </ac:spMkLst>
        </pc:spChg>
        <pc:spChg chg="mod">
          <ac:chgData name="Dmitriy Beznosko" userId="8bcdeb23-d2dd-465e-bda6-8e644f22b48c" providerId="ADAL" clId="{95B67BB9-7B8A-4AF0-BD61-FE67819067D5}" dt="2023-01-10T15:37:34.517" v="1039"/>
          <ac:spMkLst>
            <pc:docMk/>
            <pc:sldMk cId="2464037572" sldId="256"/>
            <ac:spMk id="33" creationId="{81922341-7D82-4C50-8F3A-01EA7B225215}"/>
          </ac:spMkLst>
        </pc:spChg>
        <pc:spChg chg="add del">
          <ac:chgData name="Dmitriy Beznosko" userId="8bcdeb23-d2dd-465e-bda6-8e644f22b48c" providerId="ADAL" clId="{95B67BB9-7B8A-4AF0-BD61-FE67819067D5}" dt="2023-04-01T23:15:32.794" v="1204" actId="26606"/>
          <ac:spMkLst>
            <pc:docMk/>
            <pc:sldMk cId="2464037572" sldId="256"/>
            <ac:spMk id="35" creationId="{56AB08D7-F0FB-4965-B730-8B874214C283}"/>
          </ac:spMkLst>
        </pc:spChg>
        <pc:spChg chg="add del">
          <ac:chgData name="Dmitriy Beznosko" userId="8bcdeb23-d2dd-465e-bda6-8e644f22b48c" providerId="ADAL" clId="{95B67BB9-7B8A-4AF0-BD61-FE67819067D5}" dt="2023-04-01T23:15:32.794" v="1204" actId="26606"/>
          <ac:spMkLst>
            <pc:docMk/>
            <pc:sldMk cId="2464037572" sldId="256"/>
            <ac:spMk id="37" creationId="{148D9297-49FA-43ED-AC6B-E2F153B3A5A6}"/>
          </ac:spMkLst>
        </pc:spChg>
        <pc:spChg chg="add del">
          <ac:chgData name="Dmitriy Beznosko" userId="8bcdeb23-d2dd-465e-bda6-8e644f22b48c" providerId="ADAL" clId="{95B67BB9-7B8A-4AF0-BD61-FE67819067D5}" dt="2023-04-01T23:15:32.794" v="1204" actId="26606"/>
          <ac:spMkLst>
            <pc:docMk/>
            <pc:sldMk cId="2464037572" sldId="256"/>
            <ac:spMk id="39" creationId="{77C2D141-F73C-4BF3-B3DF-D3BA74B8BE29}"/>
          </ac:spMkLst>
        </pc:spChg>
        <pc:spChg chg="add del">
          <ac:chgData name="Dmitriy Beznosko" userId="8bcdeb23-d2dd-465e-bda6-8e644f22b48c" providerId="ADAL" clId="{95B67BB9-7B8A-4AF0-BD61-FE67819067D5}" dt="2023-04-01T23:15:32.794" v="1204" actId="26606"/>
          <ac:spMkLst>
            <pc:docMk/>
            <pc:sldMk cId="2464037572" sldId="256"/>
            <ac:spMk id="41" creationId="{DB456AC5-2DFE-4E00-B0CE-30AAA2A3D676}"/>
          </ac:spMkLst>
        </pc:spChg>
        <pc:spChg chg="add del">
          <ac:chgData name="Dmitriy Beznosko" userId="8bcdeb23-d2dd-465e-bda6-8e644f22b48c" providerId="ADAL" clId="{95B67BB9-7B8A-4AF0-BD61-FE67819067D5}" dt="2023-04-01T23:15:32.794" v="1204" actId="26606"/>
          <ac:spMkLst>
            <pc:docMk/>
            <pc:sldMk cId="2464037572" sldId="256"/>
            <ac:spMk id="43" creationId="{D3EB41F8-8868-4FC3-8553-94FEE5A8B818}"/>
          </ac:spMkLst>
        </pc:spChg>
        <pc:spChg chg="add del">
          <ac:chgData name="Dmitriy Beznosko" userId="8bcdeb23-d2dd-465e-bda6-8e644f22b48c" providerId="ADAL" clId="{95B67BB9-7B8A-4AF0-BD61-FE67819067D5}" dt="2023-04-01T23:15:32.794" v="1204" actId="26606"/>
          <ac:spMkLst>
            <pc:docMk/>
            <pc:sldMk cId="2464037572" sldId="256"/>
            <ac:spMk id="45" creationId="{39671820-9967-4806-B0A7-4944C2A4A5F1}"/>
          </ac:spMkLst>
        </pc:spChg>
        <pc:spChg chg="add">
          <ac:chgData name="Dmitriy Beznosko" userId="8bcdeb23-d2dd-465e-bda6-8e644f22b48c" providerId="ADAL" clId="{95B67BB9-7B8A-4AF0-BD61-FE67819067D5}" dt="2023-04-01T23:15:32.794" v="1204" actId="26606"/>
          <ac:spMkLst>
            <pc:docMk/>
            <pc:sldMk cId="2464037572" sldId="256"/>
            <ac:spMk id="50" creationId="{0D3E573C-3958-42CC-A225-6B8B07B0F6C9}"/>
          </ac:spMkLst>
        </pc:spChg>
        <pc:spChg chg="add">
          <ac:chgData name="Dmitriy Beznosko" userId="8bcdeb23-d2dd-465e-bda6-8e644f22b48c" providerId="ADAL" clId="{95B67BB9-7B8A-4AF0-BD61-FE67819067D5}" dt="2023-04-01T23:15:32.794" v="1204" actId="26606"/>
          <ac:spMkLst>
            <pc:docMk/>
            <pc:sldMk cId="2464037572" sldId="256"/>
            <ac:spMk id="52" creationId="{337AE4E8-E01E-4FD9-89B2-91EF5C7DD54E}"/>
          </ac:spMkLst>
        </pc:spChg>
        <pc:grpChg chg="add del">
          <ac:chgData name="Dmitriy Beznosko" userId="8bcdeb23-d2dd-465e-bda6-8e644f22b48c" providerId="ADAL" clId="{95B67BB9-7B8A-4AF0-BD61-FE67819067D5}" dt="2023-01-09T16:43:56.874" v="27" actId="26606"/>
          <ac:grpSpMkLst>
            <pc:docMk/>
            <pc:sldMk cId="2464037572" sldId="256"/>
            <ac:grpSpMk id="15" creationId="{32AFDD1C-2418-460A-B0D3-EEF55EC823F5}"/>
          </ac:grpSpMkLst>
        </pc:grpChg>
        <pc:grpChg chg="add del">
          <ac:chgData name="Dmitriy Beznosko" userId="8bcdeb23-d2dd-465e-bda6-8e644f22b48c" providerId="ADAL" clId="{95B67BB9-7B8A-4AF0-BD61-FE67819067D5}" dt="2023-01-09T16:43:56.874" v="27" actId="26606"/>
          <ac:grpSpMkLst>
            <pc:docMk/>
            <pc:sldMk cId="2464037572" sldId="256"/>
            <ac:grpSpMk id="21" creationId="{61D22245-3D67-419C-A6B5-DD0EB0D83990}"/>
          </ac:grpSpMkLst>
        </pc:grpChg>
        <pc:grpChg chg="add del mod">
          <ac:chgData name="Dmitriy Beznosko" userId="8bcdeb23-d2dd-465e-bda6-8e644f22b48c" providerId="ADAL" clId="{95B67BB9-7B8A-4AF0-BD61-FE67819067D5}" dt="2023-01-10T15:37:34.517" v="1039"/>
          <ac:grpSpMkLst>
            <pc:docMk/>
            <pc:sldMk cId="2464037572" sldId="256"/>
            <ac:grpSpMk id="29" creationId="{7ACCA88C-8741-4EAC-B3FE-0CFC0BA02DF1}"/>
          </ac:grpSpMkLst>
        </pc:grpChg>
        <pc:picChg chg="add del mod ord">
          <ac:chgData name="Dmitriy Beznosko" userId="8bcdeb23-d2dd-465e-bda6-8e644f22b48c" providerId="ADAL" clId="{95B67BB9-7B8A-4AF0-BD61-FE67819067D5}" dt="2023-01-09T16:43:59.015" v="28" actId="478"/>
          <ac:picMkLst>
            <pc:docMk/>
            <pc:sldMk cId="2464037572" sldId="256"/>
            <ac:picMk id="3" creationId="{00000000-0000-0000-0000-000000000000}"/>
          </ac:picMkLst>
        </pc:picChg>
        <pc:picChg chg="del mod">
          <ac:chgData name="Dmitriy Beznosko" userId="8bcdeb23-d2dd-465e-bda6-8e644f22b48c" providerId="ADAL" clId="{95B67BB9-7B8A-4AF0-BD61-FE67819067D5}" dt="2023-01-09T16:40:07.667" v="1" actId="478"/>
          <ac:picMkLst>
            <pc:docMk/>
            <pc:sldMk cId="2464037572" sldId="256"/>
            <ac:picMk id="4" creationId="{FFCDF6CA-010C-4BF4-922D-971AF0054796}"/>
          </ac:picMkLst>
        </pc:picChg>
        <pc:picChg chg="mod ord">
          <ac:chgData name="Dmitriy Beznosko" userId="8bcdeb23-d2dd-465e-bda6-8e644f22b48c" providerId="ADAL" clId="{95B67BB9-7B8A-4AF0-BD61-FE67819067D5}" dt="2023-04-01T23:15:32.794" v="1204" actId="26606"/>
          <ac:picMkLst>
            <pc:docMk/>
            <pc:sldMk cId="2464037572" sldId="256"/>
            <ac:picMk id="5" creationId="{19A1C483-B26A-4A4E-958A-EF8ED30B8989}"/>
          </ac:picMkLst>
        </pc:picChg>
        <pc:picChg chg="del">
          <ac:chgData name="Dmitriy Beznosko" userId="8bcdeb23-d2dd-465e-bda6-8e644f22b48c" providerId="ADAL" clId="{95B67BB9-7B8A-4AF0-BD61-FE67819067D5}" dt="2023-01-09T16:40:54.665" v="5" actId="478"/>
          <ac:picMkLst>
            <pc:docMk/>
            <pc:sldMk cId="2464037572" sldId="256"/>
            <ac:picMk id="6" creationId="{00000000-0000-0000-0000-000000000000}"/>
          </ac:picMkLst>
        </pc:picChg>
        <pc:picChg chg="add mod ord">
          <ac:chgData name="Dmitriy Beznosko" userId="8bcdeb23-d2dd-465e-bda6-8e644f22b48c" providerId="ADAL" clId="{95B67BB9-7B8A-4AF0-BD61-FE67819067D5}" dt="2023-04-01T23:15:41.075" v="1207" actId="14100"/>
          <ac:picMkLst>
            <pc:docMk/>
            <pc:sldMk cId="2464037572" sldId="256"/>
            <ac:picMk id="8" creationId="{FA6E8ADD-B846-09DC-2ED3-50D8A9B5EAAC}"/>
          </ac:picMkLst>
        </pc:picChg>
        <pc:picChg chg="add del mod">
          <ac:chgData name="Dmitriy Beznosko" userId="8bcdeb23-d2dd-465e-bda6-8e644f22b48c" providerId="ADAL" clId="{95B67BB9-7B8A-4AF0-BD61-FE67819067D5}" dt="2023-01-09T16:43:53.696" v="21" actId="22"/>
          <ac:picMkLst>
            <pc:docMk/>
            <pc:sldMk cId="2464037572" sldId="256"/>
            <ac:picMk id="12" creationId="{82FCE4B0-017C-31E1-CA79-44D7794CF316}"/>
          </ac:picMkLst>
        </pc:picChg>
        <pc:picChg chg="add mod ord">
          <ac:chgData name="Dmitriy Beznosko" userId="8bcdeb23-d2dd-465e-bda6-8e644f22b48c" providerId="ADAL" clId="{95B67BB9-7B8A-4AF0-BD61-FE67819067D5}" dt="2023-04-01T23:15:32.794" v="1204" actId="26606"/>
          <ac:picMkLst>
            <pc:docMk/>
            <pc:sldMk cId="2464037572" sldId="256"/>
            <ac:picMk id="20" creationId="{BC033B82-B60B-665E-A331-FE90D746511D}"/>
          </ac:picMkLst>
        </pc:picChg>
      </pc:sldChg>
      <pc:sldChg chg="addSp delSp modSp add mod ord setBg delDesignElem">
        <pc:chgData name="Dmitriy Beznosko" userId="8bcdeb23-d2dd-465e-bda6-8e644f22b48c" providerId="ADAL" clId="{95B67BB9-7B8A-4AF0-BD61-FE67819067D5}" dt="2023-01-10T15:40:18.758" v="1072" actId="478"/>
        <pc:sldMkLst>
          <pc:docMk/>
          <pc:sldMk cId="2462674215" sldId="259"/>
        </pc:sldMkLst>
        <pc:spChg chg="mod">
          <ac:chgData name="Dmitriy Beznosko" userId="8bcdeb23-d2dd-465e-bda6-8e644f22b48c" providerId="ADAL" clId="{95B67BB9-7B8A-4AF0-BD61-FE67819067D5}" dt="2023-01-10T15:38:22.966" v="1048" actId="26606"/>
          <ac:spMkLst>
            <pc:docMk/>
            <pc:sldMk cId="2462674215" sldId="259"/>
            <ac:spMk id="2" creationId="{00000000-0000-0000-0000-000000000000}"/>
          </ac:spMkLst>
        </pc:spChg>
        <pc:spChg chg="del mod ord">
          <ac:chgData name="Dmitriy Beznosko" userId="8bcdeb23-d2dd-465e-bda6-8e644f22b48c" providerId="ADAL" clId="{95B67BB9-7B8A-4AF0-BD61-FE67819067D5}" dt="2023-01-10T15:40:18.758" v="1072" actId="478"/>
          <ac:spMkLst>
            <pc:docMk/>
            <pc:sldMk cId="2462674215" sldId="259"/>
            <ac:spMk id="3" creationId="{00000000-0000-0000-0000-000000000000}"/>
          </ac:spMkLst>
        </pc:spChg>
        <pc:spChg chg="add del">
          <ac:chgData name="Dmitriy Beznosko" userId="8bcdeb23-d2dd-465e-bda6-8e644f22b48c" providerId="ADAL" clId="{95B67BB9-7B8A-4AF0-BD61-FE67819067D5}" dt="2023-01-09T16:51:51.809" v="119" actId="26606"/>
          <ac:spMkLst>
            <pc:docMk/>
            <pc:sldMk cId="2462674215" sldId="259"/>
            <ac:spMk id="8" creationId="{705F3336-CAB8-CDF1-2102-C405EBCC5E36}"/>
          </ac:spMkLst>
        </pc:spChg>
        <pc:spChg chg="add del">
          <ac:chgData name="Dmitriy Beznosko" userId="8bcdeb23-d2dd-465e-bda6-8e644f22b48c" providerId="ADAL" clId="{95B67BB9-7B8A-4AF0-BD61-FE67819067D5}" dt="2023-01-09T16:51:51.809" v="119" actId="26606"/>
          <ac:spMkLst>
            <pc:docMk/>
            <pc:sldMk cId="2462674215" sldId="259"/>
            <ac:spMk id="11" creationId="{3AFE8227-C443-417B-BA91-520EB1EF4559}"/>
          </ac:spMkLst>
        </pc:spChg>
        <pc:spChg chg="add del">
          <ac:chgData name="Dmitriy Beznosko" userId="8bcdeb23-d2dd-465e-bda6-8e644f22b48c" providerId="ADAL" clId="{95B67BB9-7B8A-4AF0-BD61-FE67819067D5}" dt="2023-01-09T16:51:51.809" v="119" actId="26606"/>
          <ac:spMkLst>
            <pc:docMk/>
            <pc:sldMk cId="2462674215" sldId="259"/>
            <ac:spMk id="13" creationId="{907741FC-B544-4A6E-B831-6789D042333D}"/>
          </ac:spMkLst>
        </pc:spChg>
        <pc:spChg chg="add del">
          <ac:chgData name="Dmitriy Beznosko" userId="8bcdeb23-d2dd-465e-bda6-8e644f22b48c" providerId="ADAL" clId="{95B67BB9-7B8A-4AF0-BD61-FE67819067D5}" dt="2023-01-09T16:51:51.809" v="119" actId="26606"/>
          <ac:spMkLst>
            <pc:docMk/>
            <pc:sldMk cId="2462674215" sldId="259"/>
            <ac:spMk id="15" creationId="{3F0BE7ED-7814-4273-B18A-F26CC0380380}"/>
          </ac:spMkLst>
        </pc:spChg>
        <pc:spChg chg="add del mod">
          <ac:chgData name="Dmitriy Beznosko" userId="8bcdeb23-d2dd-465e-bda6-8e644f22b48c" providerId="ADAL" clId="{95B67BB9-7B8A-4AF0-BD61-FE67819067D5}" dt="2023-01-10T15:37:34.517" v="1039"/>
          <ac:spMkLst>
            <pc:docMk/>
            <pc:sldMk cId="2462674215" sldId="259"/>
            <ac:spMk id="17" creationId="{73DE2CFE-42F2-48F0-8706-5264E012B10C}"/>
          </ac:spMkLst>
        </pc:spChg>
        <pc:spChg chg="add mod">
          <ac:chgData name="Dmitriy Beznosko" userId="8bcdeb23-d2dd-465e-bda6-8e644f22b48c" providerId="ADAL" clId="{95B67BB9-7B8A-4AF0-BD61-FE67819067D5}" dt="2023-01-10T15:38:22.966" v="1048" actId="26606"/>
          <ac:spMkLst>
            <pc:docMk/>
            <pc:sldMk cId="2462674215" sldId="259"/>
            <ac:spMk id="18" creationId="{AFFD20AE-9FE9-629D-8912-33962AE6527A}"/>
          </ac:spMkLst>
        </pc:spChg>
        <pc:spChg chg="add">
          <ac:chgData name="Dmitriy Beznosko" userId="8bcdeb23-d2dd-465e-bda6-8e644f22b48c" providerId="ADAL" clId="{95B67BB9-7B8A-4AF0-BD61-FE67819067D5}" dt="2023-01-10T15:38:22.966" v="1048" actId="26606"/>
          <ac:spMkLst>
            <pc:docMk/>
            <pc:sldMk cId="2462674215" sldId="259"/>
            <ac:spMk id="23" creationId="{2B566528-1B12-4246-9431-5C2D7D081168}"/>
          </ac:spMkLst>
        </pc:spChg>
        <pc:spChg chg="add">
          <ac:chgData name="Dmitriy Beznosko" userId="8bcdeb23-d2dd-465e-bda6-8e644f22b48c" providerId="ADAL" clId="{95B67BB9-7B8A-4AF0-BD61-FE67819067D5}" dt="2023-01-10T15:38:22.966" v="1048" actId="26606"/>
          <ac:spMkLst>
            <pc:docMk/>
            <pc:sldMk cId="2462674215" sldId="259"/>
            <ac:spMk id="25" creationId="{D3F51FEB-38FB-4F6C-9F7B-2F2AFAB65463}"/>
          </ac:spMkLst>
        </pc:spChg>
        <pc:spChg chg="add">
          <ac:chgData name="Dmitriy Beznosko" userId="8bcdeb23-d2dd-465e-bda6-8e644f22b48c" providerId="ADAL" clId="{95B67BB9-7B8A-4AF0-BD61-FE67819067D5}" dt="2023-01-10T15:38:22.966" v="1048" actId="26606"/>
          <ac:spMkLst>
            <pc:docMk/>
            <pc:sldMk cId="2462674215" sldId="259"/>
            <ac:spMk id="27" creationId="{1E547BA6-BAE0-43BB-A7CA-60F69CE252F0}"/>
          </ac:spMkLst>
        </pc:spChg>
        <pc:grpChg chg="add">
          <ac:chgData name="Dmitriy Beznosko" userId="8bcdeb23-d2dd-465e-bda6-8e644f22b48c" providerId="ADAL" clId="{95B67BB9-7B8A-4AF0-BD61-FE67819067D5}" dt="2023-01-10T15:38:22.966" v="1048" actId="26606"/>
          <ac:grpSpMkLst>
            <pc:docMk/>
            <pc:sldMk cId="2462674215" sldId="259"/>
            <ac:grpSpMk id="29" creationId="{15CBE6EC-46EF-45D9-8E16-DCDC5917CA31}"/>
          </ac:grpSpMkLst>
        </pc:grpChg>
        <pc:picChg chg="add del mod">
          <ac:chgData name="Dmitriy Beznosko" userId="8bcdeb23-d2dd-465e-bda6-8e644f22b48c" providerId="ADAL" clId="{95B67BB9-7B8A-4AF0-BD61-FE67819067D5}" dt="2023-01-10T15:38:22.966" v="1048" actId="26606"/>
          <ac:picMkLst>
            <pc:docMk/>
            <pc:sldMk cId="2462674215" sldId="259"/>
            <ac:picMk id="4" creationId="{00000000-0000-0000-0000-000000000000}"/>
          </ac:picMkLst>
        </pc:picChg>
        <pc:picChg chg="add del mod replId">
          <ac:chgData name="Dmitriy Beznosko" userId="8bcdeb23-d2dd-465e-bda6-8e644f22b48c" providerId="ADAL" clId="{95B67BB9-7B8A-4AF0-BD61-FE67819067D5}" dt="2023-01-09T16:51:51.829" v="121" actId="26606"/>
          <ac:picMkLst>
            <pc:docMk/>
            <pc:sldMk cId="2462674215" sldId="259"/>
            <ac:picMk id="19" creationId="{00000000-0000-0000-0000-000000000000}"/>
          </ac:picMkLst>
        </pc:picChg>
      </pc:sldChg>
      <pc:sldChg chg="addSp delSp modSp add mod">
        <pc:chgData name="Dmitriy Beznosko" userId="8bcdeb23-d2dd-465e-bda6-8e644f22b48c" providerId="ADAL" clId="{95B67BB9-7B8A-4AF0-BD61-FE67819067D5}" dt="2023-01-10T15:40:24.686" v="1073" actId="478"/>
        <pc:sldMkLst>
          <pc:docMk/>
          <pc:sldMk cId="44412968" sldId="260"/>
        </pc:sldMkLst>
        <pc:spChg chg="mod">
          <ac:chgData name="Dmitriy Beznosko" userId="8bcdeb23-d2dd-465e-bda6-8e644f22b48c" providerId="ADAL" clId="{95B67BB9-7B8A-4AF0-BD61-FE67819067D5}" dt="2023-01-10T15:39:08.526" v="1057" actId="14100"/>
          <ac:spMkLst>
            <pc:docMk/>
            <pc:sldMk cId="44412968" sldId="260"/>
            <ac:spMk id="2" creationId="{00000000-0000-0000-0000-000000000000}"/>
          </ac:spMkLst>
        </pc:spChg>
        <pc:spChg chg="add del mod">
          <ac:chgData name="Dmitriy Beznosko" userId="8bcdeb23-d2dd-465e-bda6-8e644f22b48c" providerId="ADAL" clId="{95B67BB9-7B8A-4AF0-BD61-FE67819067D5}" dt="2023-01-09T16:59:23.956" v="413" actId="26606"/>
          <ac:spMkLst>
            <pc:docMk/>
            <pc:sldMk cId="44412968" sldId="260"/>
            <ac:spMk id="3" creationId="{00000000-0000-0000-0000-000000000000}"/>
          </ac:spMkLst>
        </pc:spChg>
        <pc:spChg chg="del mod">
          <ac:chgData name="Dmitriy Beznosko" userId="8bcdeb23-d2dd-465e-bda6-8e644f22b48c" providerId="ADAL" clId="{95B67BB9-7B8A-4AF0-BD61-FE67819067D5}" dt="2023-01-10T15:40:24.686" v="1073" actId="478"/>
          <ac:spMkLst>
            <pc:docMk/>
            <pc:sldMk cId="44412968" sldId="260"/>
            <ac:spMk id="4" creationId="{00000000-0000-0000-0000-000000000000}"/>
          </ac:spMkLst>
        </pc:spChg>
        <pc:spChg chg="add mod">
          <ac:chgData name="Dmitriy Beznosko" userId="8bcdeb23-d2dd-465e-bda6-8e644f22b48c" providerId="ADAL" clId="{95B67BB9-7B8A-4AF0-BD61-FE67819067D5}" dt="2023-01-10T15:39:03.205" v="1055" actId="1076"/>
          <ac:spMkLst>
            <pc:docMk/>
            <pc:sldMk cId="44412968" sldId="260"/>
            <ac:spMk id="7" creationId="{1AEE317F-3022-62E8-DBCC-64CE08D787D2}"/>
          </ac:spMkLst>
        </pc:spChg>
        <pc:graphicFrameChg chg="add del mod modGraphic">
          <ac:chgData name="Dmitriy Beznosko" userId="8bcdeb23-d2dd-465e-bda6-8e644f22b48c" providerId="ADAL" clId="{95B67BB9-7B8A-4AF0-BD61-FE67819067D5}" dt="2023-01-09T16:58:50.606" v="405" actId="26606"/>
          <ac:graphicFrameMkLst>
            <pc:docMk/>
            <pc:sldMk cId="44412968" sldId="260"/>
            <ac:graphicFrameMk id="9" creationId="{8A2DA368-DE5B-83FE-8A98-48FBAE5EA459}"/>
          </ac:graphicFrameMkLst>
        </pc:graphicFrameChg>
        <pc:graphicFrameChg chg="add mod">
          <ac:chgData name="Dmitriy Beznosko" userId="8bcdeb23-d2dd-465e-bda6-8e644f22b48c" providerId="ADAL" clId="{95B67BB9-7B8A-4AF0-BD61-FE67819067D5}" dt="2023-01-10T15:40:02.731" v="1071"/>
          <ac:graphicFrameMkLst>
            <pc:docMk/>
            <pc:sldMk cId="44412968" sldId="260"/>
            <ac:graphicFrameMk id="10" creationId="{D9AC1D7B-D066-85C3-D456-4CD6DF1E2CE0}"/>
          </ac:graphicFrameMkLst>
        </pc:graphicFrameChg>
        <pc:picChg chg="mod">
          <ac:chgData name="Dmitriy Beznosko" userId="8bcdeb23-d2dd-465e-bda6-8e644f22b48c" providerId="ADAL" clId="{95B67BB9-7B8A-4AF0-BD61-FE67819067D5}" dt="2023-01-10T15:39:22.828" v="1059" actId="1076"/>
          <ac:picMkLst>
            <pc:docMk/>
            <pc:sldMk cId="44412968" sldId="260"/>
            <ac:picMk id="5" creationId="{00000000-0000-0000-0000-000000000000}"/>
          </ac:picMkLst>
        </pc:picChg>
      </pc:sldChg>
      <pc:sldChg chg="addSp delSp modSp add mod modNotes">
        <pc:chgData name="Dmitriy Beznosko" userId="8bcdeb23-d2dd-465e-bda6-8e644f22b48c" providerId="ADAL" clId="{95B67BB9-7B8A-4AF0-BD61-FE67819067D5}" dt="2023-01-10T15:43:17.581" v="1089" actId="20577"/>
        <pc:sldMkLst>
          <pc:docMk/>
          <pc:sldMk cId="2613712540" sldId="261"/>
        </pc:sldMkLst>
        <pc:spChg chg="mod">
          <ac:chgData name="Dmitriy Beznosko" userId="8bcdeb23-d2dd-465e-bda6-8e644f22b48c" providerId="ADAL" clId="{95B67BB9-7B8A-4AF0-BD61-FE67819067D5}" dt="2023-01-10T15:37:34.517" v="1039"/>
          <ac:spMkLst>
            <pc:docMk/>
            <pc:sldMk cId="2613712540" sldId="261"/>
            <ac:spMk id="2" creationId="{00000000-0000-0000-0000-000000000000}"/>
          </ac:spMkLst>
        </pc:spChg>
        <pc:spChg chg="del mod">
          <ac:chgData name="Dmitriy Beznosko" userId="8bcdeb23-d2dd-465e-bda6-8e644f22b48c" providerId="ADAL" clId="{95B67BB9-7B8A-4AF0-BD61-FE67819067D5}" dt="2023-01-09T17:09:31.610" v="643" actId="26606"/>
          <ac:spMkLst>
            <pc:docMk/>
            <pc:sldMk cId="2613712540" sldId="261"/>
            <ac:spMk id="3" creationId="{00000000-0000-0000-0000-000000000000}"/>
          </ac:spMkLst>
        </pc:spChg>
        <pc:spChg chg="del mod">
          <ac:chgData name="Dmitriy Beznosko" userId="8bcdeb23-d2dd-465e-bda6-8e644f22b48c" providerId="ADAL" clId="{95B67BB9-7B8A-4AF0-BD61-FE67819067D5}" dt="2023-01-10T15:40:33.302" v="1074" actId="478"/>
          <ac:spMkLst>
            <pc:docMk/>
            <pc:sldMk cId="2613712540" sldId="261"/>
            <ac:spMk id="4" creationId="{00000000-0000-0000-0000-000000000000}"/>
          </ac:spMkLst>
        </pc:spChg>
        <pc:spChg chg="del mod">
          <ac:chgData name="Dmitriy Beznosko" userId="8bcdeb23-d2dd-465e-bda6-8e644f22b48c" providerId="ADAL" clId="{95B67BB9-7B8A-4AF0-BD61-FE67819067D5}" dt="2023-01-09T17:09:06.047" v="637" actId="478"/>
          <ac:spMkLst>
            <pc:docMk/>
            <pc:sldMk cId="2613712540" sldId="261"/>
            <ac:spMk id="6" creationId="{00000000-0000-0000-0000-000000000000}"/>
          </ac:spMkLst>
        </pc:spChg>
        <pc:spChg chg="add del mod">
          <ac:chgData name="Dmitriy Beznosko" userId="8bcdeb23-d2dd-465e-bda6-8e644f22b48c" providerId="ADAL" clId="{95B67BB9-7B8A-4AF0-BD61-FE67819067D5}" dt="2023-01-09T17:11:34.278" v="656" actId="478"/>
          <ac:spMkLst>
            <pc:docMk/>
            <pc:sldMk cId="2613712540" sldId="261"/>
            <ac:spMk id="10" creationId="{1264D30E-15ED-96DB-76E0-04D9F1C03E36}"/>
          </ac:spMkLst>
        </pc:spChg>
        <pc:graphicFrameChg chg="add mod">
          <ac:chgData name="Dmitriy Beznosko" userId="8bcdeb23-d2dd-465e-bda6-8e644f22b48c" providerId="ADAL" clId="{95B67BB9-7B8A-4AF0-BD61-FE67819067D5}" dt="2023-01-10T15:43:17.581" v="1089" actId="20577"/>
          <ac:graphicFrameMkLst>
            <pc:docMk/>
            <pc:sldMk cId="2613712540" sldId="261"/>
            <ac:graphicFrameMk id="3076" creationId="{26787216-057D-B695-9B9C-63FA407CACBC}"/>
          </ac:graphicFrameMkLst>
        </pc:graphicFrameChg>
        <pc:picChg chg="mod">
          <ac:chgData name="Dmitriy Beznosko" userId="8bcdeb23-d2dd-465e-bda6-8e644f22b48c" providerId="ADAL" clId="{95B67BB9-7B8A-4AF0-BD61-FE67819067D5}" dt="2023-01-10T15:37:34.517" v="1039"/>
          <ac:picMkLst>
            <pc:docMk/>
            <pc:sldMk cId="2613712540" sldId="261"/>
            <ac:picMk id="5" creationId="{00000000-0000-0000-0000-000000000000}"/>
          </ac:picMkLst>
        </pc:picChg>
        <pc:picChg chg="add mod">
          <ac:chgData name="Dmitriy Beznosko" userId="8bcdeb23-d2dd-465e-bda6-8e644f22b48c" providerId="ADAL" clId="{95B67BB9-7B8A-4AF0-BD61-FE67819067D5}" dt="2023-01-10T15:37:34.517" v="1039"/>
          <ac:picMkLst>
            <pc:docMk/>
            <pc:sldMk cId="2613712540" sldId="261"/>
            <ac:picMk id="9" creationId="{81B35300-A239-CABA-848C-5BEC34F67FAC}"/>
          </ac:picMkLst>
        </pc:picChg>
        <pc:picChg chg="mod">
          <ac:chgData name="Dmitriy Beznosko" userId="8bcdeb23-d2dd-465e-bda6-8e644f22b48c" providerId="ADAL" clId="{95B67BB9-7B8A-4AF0-BD61-FE67819067D5}" dt="2023-01-10T15:37:34.517" v="1039"/>
          <ac:picMkLst>
            <pc:docMk/>
            <pc:sldMk cId="2613712540" sldId="261"/>
            <ac:picMk id="3074" creationId="{00000000-0000-0000-0000-000000000000}"/>
          </ac:picMkLst>
        </pc:picChg>
        <pc:inkChg chg="add mod">
          <ac:chgData name="Dmitriy Beznosko" userId="8bcdeb23-d2dd-465e-bda6-8e644f22b48c" providerId="ADAL" clId="{95B67BB9-7B8A-4AF0-BD61-FE67819067D5}" dt="2023-01-10T15:37:34.517" v="1039"/>
          <ac:inkMkLst>
            <pc:docMk/>
            <pc:sldMk cId="2613712540" sldId="261"/>
            <ac:inkMk id="7" creationId="{6A797D51-9DF5-6857-B8C9-417C600F5EAF}"/>
          </ac:inkMkLst>
        </pc:inkChg>
      </pc:sldChg>
      <pc:sldChg chg="addSp delSp modSp mod ord setBg">
        <pc:chgData name="Dmitriy Beznosko" userId="8bcdeb23-d2dd-465e-bda6-8e644f22b48c" providerId="ADAL" clId="{95B67BB9-7B8A-4AF0-BD61-FE67819067D5}" dt="2023-01-10T15:38:35.676" v="1049" actId="26606"/>
        <pc:sldMkLst>
          <pc:docMk/>
          <pc:sldMk cId="3590866754" sldId="284"/>
        </pc:sldMkLst>
        <pc:spChg chg="mod">
          <ac:chgData name="Dmitriy Beznosko" userId="8bcdeb23-d2dd-465e-bda6-8e644f22b48c" providerId="ADAL" clId="{95B67BB9-7B8A-4AF0-BD61-FE67819067D5}" dt="2023-01-10T15:38:35.676" v="1049" actId="26606"/>
          <ac:spMkLst>
            <pc:docMk/>
            <pc:sldMk cId="3590866754" sldId="284"/>
            <ac:spMk id="2" creationId="{00000000-0000-0000-0000-000000000000}"/>
          </ac:spMkLst>
        </pc:spChg>
        <pc:spChg chg="del mod">
          <ac:chgData name="Dmitriy Beznosko" userId="8bcdeb23-d2dd-465e-bda6-8e644f22b48c" providerId="ADAL" clId="{95B67BB9-7B8A-4AF0-BD61-FE67819067D5}" dt="2023-01-09T16:45:08.932" v="42" actId="26606"/>
          <ac:spMkLst>
            <pc:docMk/>
            <pc:sldMk cId="3590866754" sldId="284"/>
            <ac:spMk id="3" creationId="{00000000-0000-0000-0000-000000000000}"/>
          </ac:spMkLst>
        </pc:spChg>
        <pc:spChg chg="add del mod">
          <ac:chgData name="Dmitriy Beznosko" userId="8bcdeb23-d2dd-465e-bda6-8e644f22b48c" providerId="ADAL" clId="{95B67BB9-7B8A-4AF0-BD61-FE67819067D5}" dt="2023-01-09T16:47:46.892" v="91" actId="478"/>
          <ac:spMkLst>
            <pc:docMk/>
            <pc:sldMk cId="3590866754" sldId="284"/>
            <ac:spMk id="7" creationId="{EC73E40E-C0F2-E66C-7FD2-068726B97948}"/>
          </ac:spMkLst>
        </pc:spChg>
        <pc:spChg chg="add">
          <ac:chgData name="Dmitriy Beznosko" userId="8bcdeb23-d2dd-465e-bda6-8e644f22b48c" providerId="ADAL" clId="{95B67BB9-7B8A-4AF0-BD61-FE67819067D5}" dt="2023-01-10T15:38:35.676" v="1049" actId="26606"/>
          <ac:spMkLst>
            <pc:docMk/>
            <pc:sldMk cId="3590866754" sldId="284"/>
            <ac:spMk id="8" creationId="{2B566528-1B12-4246-9431-5C2D7D081168}"/>
          </ac:spMkLst>
        </pc:spChg>
        <pc:spChg chg="add del">
          <ac:chgData name="Dmitriy Beznosko" userId="8bcdeb23-d2dd-465e-bda6-8e644f22b48c" providerId="ADAL" clId="{95B67BB9-7B8A-4AF0-BD61-FE67819067D5}" dt="2023-01-09T16:45:04.585" v="41" actId="26606"/>
          <ac:spMkLst>
            <pc:docMk/>
            <pc:sldMk cId="3590866754" sldId="284"/>
            <ac:spMk id="9" creationId="{1A45CD7D-0EAA-4286-89CB-17B096B47E5D}"/>
          </ac:spMkLst>
        </pc:spChg>
        <pc:spChg chg="add">
          <ac:chgData name="Dmitriy Beznosko" userId="8bcdeb23-d2dd-465e-bda6-8e644f22b48c" providerId="ADAL" clId="{95B67BB9-7B8A-4AF0-BD61-FE67819067D5}" dt="2023-01-10T15:38:35.676" v="1049" actId="26606"/>
          <ac:spMkLst>
            <pc:docMk/>
            <pc:sldMk cId="3590866754" sldId="284"/>
            <ac:spMk id="13" creationId="{2E80C965-DB6D-4F81-9E9E-B027384D0BD6}"/>
          </ac:spMkLst>
        </pc:spChg>
        <pc:spChg chg="add">
          <ac:chgData name="Dmitriy Beznosko" userId="8bcdeb23-d2dd-465e-bda6-8e644f22b48c" providerId="ADAL" clId="{95B67BB9-7B8A-4AF0-BD61-FE67819067D5}" dt="2023-01-10T15:38:35.676" v="1049" actId="26606"/>
          <ac:spMkLst>
            <pc:docMk/>
            <pc:sldMk cId="3590866754" sldId="284"/>
            <ac:spMk id="15" creationId="{A580F890-B085-4E95-96AA-55AEBEC5CE6E}"/>
          </ac:spMkLst>
        </pc:spChg>
        <pc:spChg chg="add">
          <ac:chgData name="Dmitriy Beznosko" userId="8bcdeb23-d2dd-465e-bda6-8e644f22b48c" providerId="ADAL" clId="{95B67BB9-7B8A-4AF0-BD61-FE67819067D5}" dt="2023-01-10T15:38:35.676" v="1049" actId="26606"/>
          <ac:spMkLst>
            <pc:docMk/>
            <pc:sldMk cId="3590866754" sldId="284"/>
            <ac:spMk id="17" creationId="{D3F51FEB-38FB-4F6C-9F7B-2F2AFAB65463}"/>
          </ac:spMkLst>
        </pc:spChg>
        <pc:spChg chg="add">
          <ac:chgData name="Dmitriy Beznosko" userId="8bcdeb23-d2dd-465e-bda6-8e644f22b48c" providerId="ADAL" clId="{95B67BB9-7B8A-4AF0-BD61-FE67819067D5}" dt="2023-01-10T15:38:35.676" v="1049" actId="26606"/>
          <ac:spMkLst>
            <pc:docMk/>
            <pc:sldMk cId="3590866754" sldId="284"/>
            <ac:spMk id="19" creationId="{1E547BA6-BAE0-43BB-A7CA-60F69CE252F0}"/>
          </ac:spMkLst>
        </pc:spChg>
        <pc:grpChg chg="add del">
          <ac:chgData name="Dmitriy Beznosko" userId="8bcdeb23-d2dd-465e-bda6-8e644f22b48c" providerId="ADAL" clId="{95B67BB9-7B8A-4AF0-BD61-FE67819067D5}" dt="2023-01-09T16:45:04.585" v="41" actId="26606"/>
          <ac:grpSpMkLst>
            <pc:docMk/>
            <pc:sldMk cId="3590866754" sldId="284"/>
            <ac:grpSpMk id="11" creationId="{48286062-8D5C-4E35-B944-FB01FCCC5061}"/>
          </ac:grpSpMkLst>
        </pc:grpChg>
        <pc:graphicFrameChg chg="add mod modGraphic">
          <ac:chgData name="Dmitriy Beznosko" userId="8bcdeb23-d2dd-465e-bda6-8e644f22b48c" providerId="ADAL" clId="{95B67BB9-7B8A-4AF0-BD61-FE67819067D5}" dt="2023-01-10T15:38:35.676" v="1049" actId="26606"/>
          <ac:graphicFrameMkLst>
            <pc:docMk/>
            <pc:sldMk cId="3590866754" sldId="284"/>
            <ac:graphicFrameMk id="6" creationId="{EF498319-180A-24C1-AF95-1F4950F2759D}"/>
          </ac:graphicFrameMkLst>
        </pc:graphicFrameChg>
        <pc:picChg chg="add del">
          <ac:chgData name="Dmitriy Beznosko" userId="8bcdeb23-d2dd-465e-bda6-8e644f22b48c" providerId="ADAL" clId="{95B67BB9-7B8A-4AF0-BD61-FE67819067D5}" dt="2023-01-09T16:45:04.585" v="41" actId="26606"/>
          <ac:picMkLst>
            <pc:docMk/>
            <pc:sldMk cId="3590866754" sldId="284"/>
            <ac:picMk id="5" creationId="{509885E8-AF1C-4841-BF43-F476F1370B27}"/>
          </ac:picMkLst>
        </pc:picChg>
      </pc:sldChg>
      <pc:sldChg chg="addSp delSp modSp mod ord setBg delDesignElem">
        <pc:chgData name="Dmitriy Beznosko" userId="8bcdeb23-d2dd-465e-bda6-8e644f22b48c" providerId="ADAL" clId="{95B67BB9-7B8A-4AF0-BD61-FE67819067D5}" dt="2023-01-10T15:38:52.281" v="1052" actId="1076"/>
        <pc:sldMkLst>
          <pc:docMk/>
          <pc:sldMk cId="1457465280" sldId="285"/>
        </pc:sldMkLst>
        <pc:spChg chg="mod">
          <ac:chgData name="Dmitriy Beznosko" userId="8bcdeb23-d2dd-465e-bda6-8e644f22b48c" providerId="ADAL" clId="{95B67BB9-7B8A-4AF0-BD61-FE67819067D5}" dt="2023-01-10T15:38:44.603" v="1050" actId="26606"/>
          <ac:spMkLst>
            <pc:docMk/>
            <pc:sldMk cId="1457465280" sldId="285"/>
            <ac:spMk id="2" creationId="{00000000-0000-0000-0000-000000000000}"/>
          </ac:spMkLst>
        </pc:spChg>
        <pc:spChg chg="mod">
          <ac:chgData name="Dmitriy Beznosko" userId="8bcdeb23-d2dd-465e-bda6-8e644f22b48c" providerId="ADAL" clId="{95B67BB9-7B8A-4AF0-BD61-FE67819067D5}" dt="2023-01-10T15:38:44.603" v="1050" actId="26606"/>
          <ac:spMkLst>
            <pc:docMk/>
            <pc:sldMk cId="1457465280" sldId="285"/>
            <ac:spMk id="3" creationId="{00000000-0000-0000-0000-000000000000}"/>
          </ac:spMkLst>
        </pc:spChg>
        <pc:spChg chg="add">
          <ac:chgData name="Dmitriy Beznosko" userId="8bcdeb23-d2dd-465e-bda6-8e644f22b48c" providerId="ADAL" clId="{95B67BB9-7B8A-4AF0-BD61-FE67819067D5}" dt="2023-01-10T15:38:44.603" v="1050" actId="26606"/>
          <ac:spMkLst>
            <pc:docMk/>
            <pc:sldMk cId="1457465280" sldId="285"/>
            <ac:spMk id="6" creationId="{2B566528-1B12-4246-9431-5C2D7D081168}"/>
          </ac:spMkLst>
        </pc:spChg>
        <pc:spChg chg="add del mod">
          <ac:chgData name="Dmitriy Beznosko" userId="8bcdeb23-d2dd-465e-bda6-8e644f22b48c" providerId="ADAL" clId="{95B67BB9-7B8A-4AF0-BD61-FE67819067D5}" dt="2023-01-10T15:37:34.517" v="1039"/>
          <ac:spMkLst>
            <pc:docMk/>
            <pc:sldMk cId="1457465280" sldId="285"/>
            <ac:spMk id="9" creationId="{B6FACB3C-9069-4791-BC5C-0DB7CD19B853}"/>
          </ac:spMkLst>
        </pc:spChg>
        <pc:spChg chg="add del mod">
          <ac:chgData name="Dmitriy Beznosko" userId="8bcdeb23-d2dd-465e-bda6-8e644f22b48c" providerId="ADAL" clId="{95B67BB9-7B8A-4AF0-BD61-FE67819067D5}" dt="2023-01-10T15:37:34.517" v="1039"/>
          <ac:spMkLst>
            <pc:docMk/>
            <pc:sldMk cId="1457465280" sldId="285"/>
            <ac:spMk id="11" creationId="{71F2038E-D777-4B76-81DD-DD13EE91B9DD}"/>
          </ac:spMkLst>
        </pc:spChg>
        <pc:spChg chg="mod">
          <ac:chgData name="Dmitriy Beznosko" userId="8bcdeb23-d2dd-465e-bda6-8e644f22b48c" providerId="ADAL" clId="{95B67BB9-7B8A-4AF0-BD61-FE67819067D5}" dt="2023-01-10T15:37:34.517" v="1039"/>
          <ac:spMkLst>
            <pc:docMk/>
            <pc:sldMk cId="1457465280" sldId="285"/>
            <ac:spMk id="14" creationId="{BF5A6F4A-CE87-4D5C-9382-8167967CE813}"/>
          </ac:spMkLst>
        </pc:spChg>
        <pc:spChg chg="mod">
          <ac:chgData name="Dmitriy Beznosko" userId="8bcdeb23-d2dd-465e-bda6-8e644f22b48c" providerId="ADAL" clId="{95B67BB9-7B8A-4AF0-BD61-FE67819067D5}" dt="2023-01-10T15:37:34.517" v="1039"/>
          <ac:spMkLst>
            <pc:docMk/>
            <pc:sldMk cId="1457465280" sldId="285"/>
            <ac:spMk id="15" creationId="{61023DD2-2E6F-4419-B404-80F08460BEA5}"/>
          </ac:spMkLst>
        </pc:spChg>
        <pc:spChg chg="mod">
          <ac:chgData name="Dmitriy Beznosko" userId="8bcdeb23-d2dd-465e-bda6-8e644f22b48c" providerId="ADAL" clId="{95B67BB9-7B8A-4AF0-BD61-FE67819067D5}" dt="2023-01-10T15:37:34.517" v="1039"/>
          <ac:spMkLst>
            <pc:docMk/>
            <pc:sldMk cId="1457465280" sldId="285"/>
            <ac:spMk id="16" creationId="{BC4A6C98-F96E-4587-B01F-A9B01BBFAD01}"/>
          </ac:spMkLst>
        </pc:spChg>
        <pc:spChg chg="mod">
          <ac:chgData name="Dmitriy Beznosko" userId="8bcdeb23-d2dd-465e-bda6-8e644f22b48c" providerId="ADAL" clId="{95B67BB9-7B8A-4AF0-BD61-FE67819067D5}" dt="2023-01-10T15:37:34.517" v="1039"/>
          <ac:spMkLst>
            <pc:docMk/>
            <pc:sldMk cId="1457465280" sldId="285"/>
            <ac:spMk id="17" creationId="{A66409EC-9CC3-482A-A4A5-54ED092B3F22}"/>
          </ac:spMkLst>
        </pc:spChg>
        <pc:grpChg chg="add">
          <ac:chgData name="Dmitriy Beznosko" userId="8bcdeb23-d2dd-465e-bda6-8e644f22b48c" providerId="ADAL" clId="{95B67BB9-7B8A-4AF0-BD61-FE67819067D5}" dt="2023-01-10T15:38:44.603" v="1050" actId="26606"/>
          <ac:grpSpMkLst>
            <pc:docMk/>
            <pc:sldMk cId="1457465280" sldId="285"/>
            <ac:grpSpMk id="7" creationId="{828A5161-06F1-46CF-8AD7-844680A59E13}"/>
          </ac:grpSpMkLst>
        </pc:grpChg>
        <pc:grpChg chg="add">
          <ac:chgData name="Dmitriy Beznosko" userId="8bcdeb23-d2dd-465e-bda6-8e644f22b48c" providerId="ADAL" clId="{95B67BB9-7B8A-4AF0-BD61-FE67819067D5}" dt="2023-01-10T15:38:44.603" v="1050" actId="26606"/>
          <ac:grpSpMkLst>
            <pc:docMk/>
            <pc:sldMk cId="1457465280" sldId="285"/>
            <ac:grpSpMk id="10" creationId="{5995D10D-E9C9-47DB-AE7E-801FEF38F5C9}"/>
          </ac:grpSpMkLst>
        </pc:grpChg>
        <pc:grpChg chg="add del mod">
          <ac:chgData name="Dmitriy Beznosko" userId="8bcdeb23-d2dd-465e-bda6-8e644f22b48c" providerId="ADAL" clId="{95B67BB9-7B8A-4AF0-BD61-FE67819067D5}" dt="2023-01-10T15:37:34.517" v="1039"/>
          <ac:grpSpMkLst>
            <pc:docMk/>
            <pc:sldMk cId="1457465280" sldId="285"/>
            <ac:grpSpMk id="13" creationId="{DD354807-230F-4402-B1B9-F733A8F1F190}"/>
          </ac:grpSpMkLst>
        </pc:grpChg>
        <pc:picChg chg="mod modCrop">
          <ac:chgData name="Dmitriy Beznosko" userId="8bcdeb23-d2dd-465e-bda6-8e644f22b48c" providerId="ADAL" clId="{95B67BB9-7B8A-4AF0-BD61-FE67819067D5}" dt="2023-01-10T15:38:52.281" v="1052" actId="1076"/>
          <ac:picMkLst>
            <pc:docMk/>
            <pc:sldMk cId="1457465280" sldId="285"/>
            <ac:picMk id="4" creationId="{00000000-0000-0000-0000-000000000000}"/>
          </ac:picMkLst>
        </pc:picChg>
      </pc:sldChg>
      <pc:sldChg chg="addSp delSp modSp mod ord setBg">
        <pc:chgData name="Dmitriy Beznosko" userId="8bcdeb23-d2dd-465e-bda6-8e644f22b48c" providerId="ADAL" clId="{95B67BB9-7B8A-4AF0-BD61-FE67819067D5}" dt="2023-01-10T15:41:58.466" v="1080" actId="207"/>
        <pc:sldMkLst>
          <pc:docMk/>
          <pc:sldMk cId="3824907684" sldId="286"/>
        </pc:sldMkLst>
        <pc:spChg chg="mod">
          <ac:chgData name="Dmitriy Beznosko" userId="8bcdeb23-d2dd-465e-bda6-8e644f22b48c" providerId="ADAL" clId="{95B67BB9-7B8A-4AF0-BD61-FE67819067D5}" dt="2023-01-10T15:41:35.481" v="1079" actId="26606"/>
          <ac:spMkLst>
            <pc:docMk/>
            <pc:sldMk cId="3824907684" sldId="286"/>
            <ac:spMk id="2" creationId="{00000000-0000-0000-0000-000000000000}"/>
          </ac:spMkLst>
        </pc:spChg>
        <pc:spChg chg="mod">
          <ac:chgData name="Dmitriy Beznosko" userId="8bcdeb23-d2dd-465e-bda6-8e644f22b48c" providerId="ADAL" clId="{95B67BB9-7B8A-4AF0-BD61-FE67819067D5}" dt="2023-01-10T15:41:35.481" v="1079" actId="26606"/>
          <ac:spMkLst>
            <pc:docMk/>
            <pc:sldMk cId="3824907684" sldId="286"/>
            <ac:spMk id="3" creationId="{00000000-0000-0000-0000-000000000000}"/>
          </ac:spMkLst>
        </pc:spChg>
        <pc:spChg chg="mod">
          <ac:chgData name="Dmitriy Beznosko" userId="8bcdeb23-d2dd-465e-bda6-8e644f22b48c" providerId="ADAL" clId="{95B67BB9-7B8A-4AF0-BD61-FE67819067D5}" dt="2023-01-10T15:41:58.466" v="1080" actId="207"/>
          <ac:spMkLst>
            <pc:docMk/>
            <pc:sldMk cId="3824907684" sldId="286"/>
            <ac:spMk id="5" creationId="{FFC3E436-88E3-DD4D-1354-F5E3E3AA1B0E}"/>
          </ac:spMkLst>
        </pc:spChg>
        <pc:spChg chg="add del">
          <ac:chgData name="Dmitriy Beznosko" userId="8bcdeb23-d2dd-465e-bda6-8e644f22b48c" providerId="ADAL" clId="{95B67BB9-7B8A-4AF0-BD61-FE67819067D5}" dt="2023-01-10T15:41:35.481" v="1079" actId="26606"/>
          <ac:spMkLst>
            <pc:docMk/>
            <pc:sldMk cId="3824907684" sldId="286"/>
            <ac:spMk id="10" creationId="{2B566528-1B12-4246-9431-5C2D7D081168}"/>
          </ac:spMkLst>
        </pc:spChg>
        <pc:spChg chg="add del">
          <ac:chgData name="Dmitriy Beznosko" userId="8bcdeb23-d2dd-465e-bda6-8e644f22b48c" providerId="ADAL" clId="{95B67BB9-7B8A-4AF0-BD61-FE67819067D5}" dt="2023-01-10T15:41:35.481" v="1079" actId="26606"/>
          <ac:spMkLst>
            <pc:docMk/>
            <pc:sldMk cId="3824907684" sldId="286"/>
            <ac:spMk id="12" creationId="{D3F51FEB-38FB-4F6C-9F7B-2F2AFAB65463}"/>
          </ac:spMkLst>
        </pc:spChg>
        <pc:spChg chg="add del">
          <ac:chgData name="Dmitriy Beznosko" userId="8bcdeb23-d2dd-465e-bda6-8e644f22b48c" providerId="ADAL" clId="{95B67BB9-7B8A-4AF0-BD61-FE67819067D5}" dt="2023-01-10T15:41:35.481" v="1079" actId="26606"/>
          <ac:spMkLst>
            <pc:docMk/>
            <pc:sldMk cId="3824907684" sldId="286"/>
            <ac:spMk id="14" creationId="{1E547BA6-BAE0-43BB-A7CA-60F69CE252F0}"/>
          </ac:spMkLst>
        </pc:spChg>
        <pc:spChg chg="add del">
          <ac:chgData name="Dmitriy Beznosko" userId="8bcdeb23-d2dd-465e-bda6-8e644f22b48c" providerId="ADAL" clId="{95B67BB9-7B8A-4AF0-BD61-FE67819067D5}" dt="2023-01-10T15:41:35.481" v="1079" actId="26606"/>
          <ac:spMkLst>
            <pc:docMk/>
            <pc:sldMk cId="3824907684" sldId="286"/>
            <ac:spMk id="23" creationId="{2B566528-1B12-4246-9431-5C2D7D081168}"/>
          </ac:spMkLst>
        </pc:spChg>
        <pc:grpChg chg="add del">
          <ac:chgData name="Dmitriy Beznosko" userId="8bcdeb23-d2dd-465e-bda6-8e644f22b48c" providerId="ADAL" clId="{95B67BB9-7B8A-4AF0-BD61-FE67819067D5}" dt="2023-01-10T15:41:35.481" v="1079" actId="26606"/>
          <ac:grpSpMkLst>
            <pc:docMk/>
            <pc:sldMk cId="3824907684" sldId="286"/>
            <ac:grpSpMk id="16" creationId="{07EAA094-9CF6-4695-958A-33D9BCAA9474}"/>
          </ac:grpSpMkLst>
        </pc:grpChg>
        <pc:grpChg chg="add del">
          <ac:chgData name="Dmitriy Beznosko" userId="8bcdeb23-d2dd-465e-bda6-8e644f22b48c" providerId="ADAL" clId="{95B67BB9-7B8A-4AF0-BD61-FE67819067D5}" dt="2023-01-10T15:41:35.481" v="1079" actId="26606"/>
          <ac:grpSpMkLst>
            <pc:docMk/>
            <pc:sldMk cId="3824907684" sldId="286"/>
            <ac:grpSpMk id="25" creationId="{828A5161-06F1-46CF-8AD7-844680A59E13}"/>
          </ac:grpSpMkLst>
        </pc:grpChg>
        <pc:grpChg chg="add del">
          <ac:chgData name="Dmitriy Beznosko" userId="8bcdeb23-d2dd-465e-bda6-8e644f22b48c" providerId="ADAL" clId="{95B67BB9-7B8A-4AF0-BD61-FE67819067D5}" dt="2023-01-10T15:41:35.481" v="1079" actId="26606"/>
          <ac:grpSpMkLst>
            <pc:docMk/>
            <pc:sldMk cId="3824907684" sldId="286"/>
            <ac:grpSpMk id="29" creationId="{5995D10D-E9C9-47DB-AE7E-801FEF38F5C9}"/>
          </ac:grpSpMkLst>
        </pc:grpChg>
        <pc:picChg chg="mod">
          <ac:chgData name="Dmitriy Beznosko" userId="8bcdeb23-d2dd-465e-bda6-8e644f22b48c" providerId="ADAL" clId="{95B67BB9-7B8A-4AF0-BD61-FE67819067D5}" dt="2023-01-10T15:41:35.481" v="1079" actId="26606"/>
          <ac:picMkLst>
            <pc:docMk/>
            <pc:sldMk cId="3824907684" sldId="286"/>
            <ac:picMk id="4" creationId="{00000000-0000-0000-0000-000000000000}"/>
          </ac:picMkLst>
        </pc:picChg>
      </pc:sldChg>
      <pc:sldChg chg="del">
        <pc:chgData name="Dmitriy Beznosko" userId="8bcdeb23-d2dd-465e-bda6-8e644f22b48c" providerId="ADAL" clId="{95B67BB9-7B8A-4AF0-BD61-FE67819067D5}" dt="2023-01-09T17:18:34.517" v="743" actId="47"/>
        <pc:sldMkLst>
          <pc:docMk/>
          <pc:sldMk cId="3424578113" sldId="287"/>
        </pc:sldMkLst>
      </pc:sldChg>
      <pc:sldChg chg="addSp delSp modSp mod setBg">
        <pc:chgData name="Dmitriy Beznosko" userId="8bcdeb23-d2dd-465e-bda6-8e644f22b48c" providerId="ADAL" clId="{95B67BB9-7B8A-4AF0-BD61-FE67819067D5}" dt="2023-01-10T15:57:50.161" v="1203" actId="26606"/>
        <pc:sldMkLst>
          <pc:docMk/>
          <pc:sldMk cId="2584480667" sldId="288"/>
        </pc:sldMkLst>
        <pc:spChg chg="mod ord">
          <ac:chgData name="Dmitriy Beznosko" userId="8bcdeb23-d2dd-465e-bda6-8e644f22b48c" providerId="ADAL" clId="{95B67BB9-7B8A-4AF0-BD61-FE67819067D5}" dt="2023-01-10T15:57:50.161" v="1203" actId="26606"/>
          <ac:spMkLst>
            <pc:docMk/>
            <pc:sldMk cId="2584480667" sldId="288"/>
            <ac:spMk id="2" creationId="{D74360F9-D9B3-2DB2-5348-58B7C6D1C770}"/>
          </ac:spMkLst>
        </pc:spChg>
        <pc:spChg chg="mod">
          <ac:chgData name="Dmitriy Beznosko" userId="8bcdeb23-d2dd-465e-bda6-8e644f22b48c" providerId="ADAL" clId="{95B67BB9-7B8A-4AF0-BD61-FE67819067D5}" dt="2023-01-10T15:57:50.161" v="1203" actId="26606"/>
          <ac:spMkLst>
            <pc:docMk/>
            <pc:sldMk cId="2584480667" sldId="288"/>
            <ac:spMk id="9" creationId="{00000000-0000-0000-0000-000000000000}"/>
          </ac:spMkLst>
        </pc:spChg>
        <pc:spChg chg="add del mod">
          <ac:chgData name="Dmitriy Beznosko" userId="8bcdeb23-d2dd-465e-bda6-8e644f22b48c" providerId="ADAL" clId="{95B67BB9-7B8A-4AF0-BD61-FE67819067D5}" dt="2023-01-09T17:46:31.563" v="935" actId="26606"/>
          <ac:spMkLst>
            <pc:docMk/>
            <pc:sldMk cId="2584480667" sldId="288"/>
            <ac:spMk id="10" creationId="{00000000-0000-0000-0000-000000000000}"/>
          </ac:spMkLst>
        </pc:spChg>
        <pc:spChg chg="add del mod">
          <ac:chgData name="Dmitriy Beznosko" userId="8bcdeb23-d2dd-465e-bda6-8e644f22b48c" providerId="ADAL" clId="{95B67BB9-7B8A-4AF0-BD61-FE67819067D5}" dt="2023-01-10T15:57:39.507" v="1202" actId="478"/>
          <ac:spMkLst>
            <pc:docMk/>
            <pc:sldMk cId="2584480667" sldId="288"/>
            <ac:spMk id="13" creationId="{00000000-0000-0000-0000-000000000000}"/>
          </ac:spMkLst>
        </pc:spChg>
        <pc:spChg chg="add">
          <ac:chgData name="Dmitriy Beznosko" userId="8bcdeb23-d2dd-465e-bda6-8e644f22b48c" providerId="ADAL" clId="{95B67BB9-7B8A-4AF0-BD61-FE67819067D5}" dt="2023-01-10T15:57:50.161" v="1203" actId="26606"/>
          <ac:spMkLst>
            <pc:docMk/>
            <pc:sldMk cId="2584480667" sldId="288"/>
            <ac:spMk id="17" creationId="{F3060C83-F051-4F0E-ABAD-AA0DFC48B218}"/>
          </ac:spMkLst>
        </pc:spChg>
        <pc:spChg chg="add">
          <ac:chgData name="Dmitriy Beznosko" userId="8bcdeb23-d2dd-465e-bda6-8e644f22b48c" providerId="ADAL" clId="{95B67BB9-7B8A-4AF0-BD61-FE67819067D5}" dt="2023-01-10T15:57:50.161" v="1203" actId="26606"/>
          <ac:spMkLst>
            <pc:docMk/>
            <pc:sldMk cId="2584480667" sldId="288"/>
            <ac:spMk id="18" creationId="{83C98ABE-055B-441F-B07E-44F97F083C39}"/>
          </ac:spMkLst>
        </pc:spChg>
        <pc:spChg chg="add del">
          <ac:chgData name="Dmitriy Beznosko" userId="8bcdeb23-d2dd-465e-bda6-8e644f22b48c" providerId="ADAL" clId="{95B67BB9-7B8A-4AF0-BD61-FE67819067D5}" dt="2023-01-09T17:46:15.556" v="927" actId="26606"/>
          <ac:spMkLst>
            <pc:docMk/>
            <pc:sldMk cId="2584480667" sldId="288"/>
            <ac:spMk id="20" creationId="{C7B97305-E151-42DC-94BA-BF01D95D343A}"/>
          </ac:spMkLst>
        </pc:spChg>
        <pc:spChg chg="add del">
          <ac:chgData name="Dmitriy Beznosko" userId="8bcdeb23-d2dd-465e-bda6-8e644f22b48c" providerId="ADAL" clId="{95B67BB9-7B8A-4AF0-BD61-FE67819067D5}" dt="2023-01-09T17:46:27.650" v="930" actId="26606"/>
          <ac:spMkLst>
            <pc:docMk/>
            <pc:sldMk cId="2584480667" sldId="288"/>
            <ac:spMk id="22" creationId="{42A4FC2C-047E-45A5-965D-8E1E3BF09BC6}"/>
          </ac:spMkLst>
        </pc:spChg>
        <pc:spChg chg="add">
          <ac:chgData name="Dmitriy Beznosko" userId="8bcdeb23-d2dd-465e-bda6-8e644f22b48c" providerId="ADAL" clId="{95B67BB9-7B8A-4AF0-BD61-FE67819067D5}" dt="2023-01-10T15:57:50.161" v="1203" actId="26606"/>
          <ac:spMkLst>
            <pc:docMk/>
            <pc:sldMk cId="2584480667" sldId="288"/>
            <ac:spMk id="24" creationId="{29FDB030-9B49-4CED-8CCD-4D99382388AC}"/>
          </ac:spMkLst>
        </pc:spChg>
        <pc:spChg chg="add">
          <ac:chgData name="Dmitriy Beznosko" userId="8bcdeb23-d2dd-465e-bda6-8e644f22b48c" providerId="ADAL" clId="{95B67BB9-7B8A-4AF0-BD61-FE67819067D5}" dt="2023-01-10T15:57:50.161" v="1203" actId="26606"/>
          <ac:spMkLst>
            <pc:docMk/>
            <pc:sldMk cId="2584480667" sldId="288"/>
            <ac:spMk id="26" creationId="{3783CA14-24A1-485C-8B30-D6A5D87987AD}"/>
          </ac:spMkLst>
        </pc:spChg>
        <pc:spChg chg="add">
          <ac:chgData name="Dmitriy Beznosko" userId="8bcdeb23-d2dd-465e-bda6-8e644f22b48c" providerId="ADAL" clId="{95B67BB9-7B8A-4AF0-BD61-FE67819067D5}" dt="2023-01-10T15:57:50.161" v="1203" actId="26606"/>
          <ac:spMkLst>
            <pc:docMk/>
            <pc:sldMk cId="2584480667" sldId="288"/>
            <ac:spMk id="28" creationId="{9A97C86A-04D6-40F7-AE84-31AB43E6A846}"/>
          </ac:spMkLst>
        </pc:spChg>
        <pc:spChg chg="add">
          <ac:chgData name="Dmitriy Beznosko" userId="8bcdeb23-d2dd-465e-bda6-8e644f22b48c" providerId="ADAL" clId="{95B67BB9-7B8A-4AF0-BD61-FE67819067D5}" dt="2023-01-10T15:57:50.161" v="1203" actId="26606"/>
          <ac:spMkLst>
            <pc:docMk/>
            <pc:sldMk cId="2584480667" sldId="288"/>
            <ac:spMk id="30" creationId="{FF9F2414-84E8-453E-B1F3-389FDE8192D9}"/>
          </ac:spMkLst>
        </pc:spChg>
        <pc:spChg chg="add">
          <ac:chgData name="Dmitriy Beznosko" userId="8bcdeb23-d2dd-465e-bda6-8e644f22b48c" providerId="ADAL" clId="{95B67BB9-7B8A-4AF0-BD61-FE67819067D5}" dt="2023-01-10T15:57:50.161" v="1203" actId="26606"/>
          <ac:spMkLst>
            <pc:docMk/>
            <pc:sldMk cId="2584480667" sldId="288"/>
            <ac:spMk id="32" creationId="{3ECA69A1-7536-43AC-85EF-C7106179F5ED}"/>
          </ac:spMkLst>
        </pc:spChg>
        <pc:graphicFrameChg chg="del mod replId">
          <ac:chgData name="Dmitriy Beznosko" userId="8bcdeb23-d2dd-465e-bda6-8e644f22b48c" providerId="ADAL" clId="{95B67BB9-7B8A-4AF0-BD61-FE67819067D5}" dt="2023-01-09T17:45:21.115" v="919"/>
          <ac:graphicFrameMkLst>
            <pc:docMk/>
            <pc:sldMk cId="2584480667" sldId="288"/>
            <ac:graphicFrameMk id="3" creationId="{00000000-0000-0000-0000-000000000000}"/>
          </ac:graphicFrameMkLst>
        </pc:graphicFrameChg>
        <pc:graphicFrameChg chg="add del mod modGraphic">
          <ac:chgData name="Dmitriy Beznosko" userId="8bcdeb23-d2dd-465e-bda6-8e644f22b48c" providerId="ADAL" clId="{95B67BB9-7B8A-4AF0-BD61-FE67819067D5}" dt="2023-01-10T15:57:50.161" v="1203" actId="26606"/>
          <ac:graphicFrameMkLst>
            <pc:docMk/>
            <pc:sldMk cId="2584480667" sldId="288"/>
            <ac:graphicFrameMk id="15" creationId="{F4E1E31E-EA85-1820-F36D-F8E77390A424}"/>
          </ac:graphicFrameMkLst>
        </pc:graphicFrameChg>
        <pc:picChg chg="add del mod">
          <ac:chgData name="Dmitriy Beznosko" userId="8bcdeb23-d2dd-465e-bda6-8e644f22b48c" providerId="ADAL" clId="{95B67BB9-7B8A-4AF0-BD61-FE67819067D5}" dt="2023-01-09T17:44:00.994" v="889" actId="478"/>
          <ac:picMkLst>
            <pc:docMk/>
            <pc:sldMk cId="2584480667" sldId="288"/>
            <ac:picMk id="2" creationId="{DF6A52EB-2EF8-0992-5FFE-AC80C1688126}"/>
          </ac:picMkLst>
        </pc:picChg>
      </pc:sldChg>
      <pc:sldChg chg="addSp delSp modSp mod setBg delDesignElem">
        <pc:chgData name="Dmitriy Beznosko" userId="8bcdeb23-d2dd-465e-bda6-8e644f22b48c" providerId="ADAL" clId="{95B67BB9-7B8A-4AF0-BD61-FE67819067D5}" dt="2023-01-10T15:53:42.312" v="1117" actId="255"/>
        <pc:sldMkLst>
          <pc:docMk/>
          <pc:sldMk cId="2596829214" sldId="289"/>
        </pc:sldMkLst>
        <pc:spChg chg="mod">
          <ac:chgData name="Dmitriy Beznosko" userId="8bcdeb23-d2dd-465e-bda6-8e644f22b48c" providerId="ADAL" clId="{95B67BB9-7B8A-4AF0-BD61-FE67819067D5}" dt="2023-01-10T15:52:51.661" v="1107" actId="26606"/>
          <ac:spMkLst>
            <pc:docMk/>
            <pc:sldMk cId="2596829214" sldId="289"/>
            <ac:spMk id="2" creationId="{00000000-0000-0000-0000-000000000000}"/>
          </ac:spMkLst>
        </pc:spChg>
        <pc:spChg chg="del mod">
          <ac:chgData name="Dmitriy Beznosko" userId="8bcdeb23-d2dd-465e-bda6-8e644f22b48c" providerId="ADAL" clId="{95B67BB9-7B8A-4AF0-BD61-FE67819067D5}" dt="2023-01-10T15:53:34.272" v="1116" actId="26606"/>
          <ac:spMkLst>
            <pc:docMk/>
            <pc:sldMk cId="2596829214" sldId="289"/>
            <ac:spMk id="3" creationId="{00000000-0000-0000-0000-000000000000}"/>
          </ac:spMkLst>
        </pc:spChg>
        <pc:spChg chg="mod">
          <ac:chgData name="Dmitriy Beznosko" userId="8bcdeb23-d2dd-465e-bda6-8e644f22b48c" providerId="ADAL" clId="{95B67BB9-7B8A-4AF0-BD61-FE67819067D5}" dt="2023-01-10T15:52:51.661" v="1107" actId="26606"/>
          <ac:spMkLst>
            <pc:docMk/>
            <pc:sldMk cId="2596829214" sldId="289"/>
            <ac:spMk id="5" creationId="{B9E235D8-0C8D-6C94-633E-654453C71D40}"/>
          </ac:spMkLst>
        </pc:spChg>
        <pc:spChg chg="add del mod">
          <ac:chgData name="Dmitriy Beznosko" userId="8bcdeb23-d2dd-465e-bda6-8e644f22b48c" providerId="ADAL" clId="{95B67BB9-7B8A-4AF0-BD61-FE67819067D5}" dt="2023-01-09T17:38:14.583" v="871" actId="14826"/>
          <ac:spMkLst>
            <pc:docMk/>
            <pc:sldMk cId="2596829214" sldId="289"/>
            <ac:spMk id="5" creationId="{FD50FB29-8653-71BB-CEC8-92FAD686CF85}"/>
          </ac:spMkLst>
        </pc:spChg>
        <pc:spChg chg="add del mod">
          <ac:chgData name="Dmitriy Beznosko" userId="8bcdeb23-d2dd-465e-bda6-8e644f22b48c" providerId="ADAL" clId="{95B67BB9-7B8A-4AF0-BD61-FE67819067D5}" dt="2023-01-09T17:39:17.942" v="873" actId="14826"/>
          <ac:spMkLst>
            <pc:docMk/>
            <pc:sldMk cId="2596829214" sldId="289"/>
            <ac:spMk id="6" creationId="{55940B0B-49FB-58CA-5093-ADDB2DDD2444}"/>
          </ac:spMkLst>
        </pc:spChg>
        <pc:spChg chg="add del mod">
          <ac:chgData name="Dmitriy Beznosko" userId="8bcdeb23-d2dd-465e-bda6-8e644f22b48c" providerId="ADAL" clId="{95B67BB9-7B8A-4AF0-BD61-FE67819067D5}" dt="2023-01-10T15:37:34.517" v="1039"/>
          <ac:spMkLst>
            <pc:docMk/>
            <pc:sldMk cId="2596829214" sldId="289"/>
            <ac:spMk id="9" creationId="{B6FACB3C-9069-4791-BC5C-0DB7CD19B853}"/>
          </ac:spMkLst>
        </pc:spChg>
        <pc:spChg chg="add">
          <ac:chgData name="Dmitriy Beznosko" userId="8bcdeb23-d2dd-465e-bda6-8e644f22b48c" providerId="ADAL" clId="{95B67BB9-7B8A-4AF0-BD61-FE67819067D5}" dt="2023-01-10T15:52:51.661" v="1107" actId="26606"/>
          <ac:spMkLst>
            <pc:docMk/>
            <pc:sldMk cId="2596829214" sldId="289"/>
            <ac:spMk id="10" creationId="{2B566528-1B12-4246-9431-5C2D7D081168}"/>
          </ac:spMkLst>
        </pc:spChg>
        <pc:spChg chg="add del mod">
          <ac:chgData name="Dmitriy Beznosko" userId="8bcdeb23-d2dd-465e-bda6-8e644f22b48c" providerId="ADAL" clId="{95B67BB9-7B8A-4AF0-BD61-FE67819067D5}" dt="2023-01-10T15:37:34.517" v="1039"/>
          <ac:spMkLst>
            <pc:docMk/>
            <pc:sldMk cId="2596829214" sldId="289"/>
            <ac:spMk id="11" creationId="{71F2038E-D777-4B76-81DD-DD13EE91B9DD}"/>
          </ac:spMkLst>
        </pc:spChg>
        <pc:spChg chg="mod">
          <ac:chgData name="Dmitriy Beznosko" userId="8bcdeb23-d2dd-465e-bda6-8e644f22b48c" providerId="ADAL" clId="{95B67BB9-7B8A-4AF0-BD61-FE67819067D5}" dt="2023-01-10T15:37:34.517" v="1039"/>
          <ac:spMkLst>
            <pc:docMk/>
            <pc:sldMk cId="2596829214" sldId="289"/>
            <ac:spMk id="14" creationId="{BF5A6F4A-CE87-4D5C-9382-8167967CE813}"/>
          </ac:spMkLst>
        </pc:spChg>
        <pc:spChg chg="mod">
          <ac:chgData name="Dmitriy Beznosko" userId="8bcdeb23-d2dd-465e-bda6-8e644f22b48c" providerId="ADAL" clId="{95B67BB9-7B8A-4AF0-BD61-FE67819067D5}" dt="2023-01-10T15:37:34.517" v="1039"/>
          <ac:spMkLst>
            <pc:docMk/>
            <pc:sldMk cId="2596829214" sldId="289"/>
            <ac:spMk id="15" creationId="{61023DD2-2E6F-4419-B404-80F08460BEA5}"/>
          </ac:spMkLst>
        </pc:spChg>
        <pc:spChg chg="mod">
          <ac:chgData name="Dmitriy Beznosko" userId="8bcdeb23-d2dd-465e-bda6-8e644f22b48c" providerId="ADAL" clId="{95B67BB9-7B8A-4AF0-BD61-FE67819067D5}" dt="2023-01-10T15:37:34.517" v="1039"/>
          <ac:spMkLst>
            <pc:docMk/>
            <pc:sldMk cId="2596829214" sldId="289"/>
            <ac:spMk id="16" creationId="{BC4A6C98-F96E-4587-B01F-A9B01BBFAD01}"/>
          </ac:spMkLst>
        </pc:spChg>
        <pc:spChg chg="mod">
          <ac:chgData name="Dmitriy Beznosko" userId="8bcdeb23-d2dd-465e-bda6-8e644f22b48c" providerId="ADAL" clId="{95B67BB9-7B8A-4AF0-BD61-FE67819067D5}" dt="2023-01-10T15:37:34.517" v="1039"/>
          <ac:spMkLst>
            <pc:docMk/>
            <pc:sldMk cId="2596829214" sldId="289"/>
            <ac:spMk id="17" creationId="{A66409EC-9CC3-482A-A4A5-54ED092B3F22}"/>
          </ac:spMkLst>
        </pc:spChg>
        <pc:grpChg chg="add">
          <ac:chgData name="Dmitriy Beznosko" userId="8bcdeb23-d2dd-465e-bda6-8e644f22b48c" providerId="ADAL" clId="{95B67BB9-7B8A-4AF0-BD61-FE67819067D5}" dt="2023-01-10T15:52:51.661" v="1107" actId="26606"/>
          <ac:grpSpMkLst>
            <pc:docMk/>
            <pc:sldMk cId="2596829214" sldId="289"/>
            <ac:grpSpMk id="12" creationId="{FA366754-A2F4-475B-8217-AB06F5F15F36}"/>
          </ac:grpSpMkLst>
        </pc:grpChg>
        <pc:grpChg chg="add del mod">
          <ac:chgData name="Dmitriy Beznosko" userId="8bcdeb23-d2dd-465e-bda6-8e644f22b48c" providerId="ADAL" clId="{95B67BB9-7B8A-4AF0-BD61-FE67819067D5}" dt="2023-01-10T15:37:34.517" v="1039"/>
          <ac:grpSpMkLst>
            <pc:docMk/>
            <pc:sldMk cId="2596829214" sldId="289"/>
            <ac:grpSpMk id="13" creationId="{DD354807-230F-4402-B1B9-F733A8F1F190}"/>
          </ac:grpSpMkLst>
        </pc:grpChg>
        <pc:grpChg chg="add">
          <ac:chgData name="Dmitriy Beznosko" userId="8bcdeb23-d2dd-465e-bda6-8e644f22b48c" providerId="ADAL" clId="{95B67BB9-7B8A-4AF0-BD61-FE67819067D5}" dt="2023-01-10T15:52:51.661" v="1107" actId="26606"/>
          <ac:grpSpMkLst>
            <pc:docMk/>
            <pc:sldMk cId="2596829214" sldId="289"/>
            <ac:grpSpMk id="19" creationId="{828A5161-06F1-46CF-8AD7-844680A59E13}"/>
          </ac:grpSpMkLst>
        </pc:grpChg>
        <pc:graphicFrameChg chg="add mod">
          <ac:chgData name="Dmitriy Beznosko" userId="8bcdeb23-d2dd-465e-bda6-8e644f22b48c" providerId="ADAL" clId="{95B67BB9-7B8A-4AF0-BD61-FE67819067D5}" dt="2023-01-10T15:53:42.312" v="1117" actId="255"/>
          <ac:graphicFrameMkLst>
            <pc:docMk/>
            <pc:sldMk cId="2596829214" sldId="289"/>
            <ac:graphicFrameMk id="22" creationId="{9224580D-A0B5-28EA-8FCF-3E56BB1FDE3E}"/>
          </ac:graphicFrameMkLst>
        </pc:graphicFrameChg>
        <pc:picChg chg="add del mod">
          <ac:chgData name="Dmitriy Beznosko" userId="8bcdeb23-d2dd-465e-bda6-8e644f22b48c" providerId="ADAL" clId="{95B67BB9-7B8A-4AF0-BD61-FE67819067D5}" dt="2023-01-10T15:53:11.961" v="1115" actId="1076"/>
          <ac:picMkLst>
            <pc:docMk/>
            <pc:sldMk cId="2596829214" sldId="289"/>
            <ac:picMk id="4" creationId="{00000000-0000-0000-0000-000000000000}"/>
          </ac:picMkLst>
        </pc:picChg>
      </pc:sldChg>
      <pc:sldChg chg="addSp delSp modSp mod ord setBg">
        <pc:chgData name="Dmitriy Beznosko" userId="8bcdeb23-d2dd-465e-bda6-8e644f22b48c" providerId="ADAL" clId="{95B67BB9-7B8A-4AF0-BD61-FE67819067D5}" dt="2023-01-10T15:54:15.392" v="1120" actId="26606"/>
        <pc:sldMkLst>
          <pc:docMk/>
          <pc:sldMk cId="512863545" sldId="290"/>
        </pc:sldMkLst>
        <pc:spChg chg="mod">
          <ac:chgData name="Dmitriy Beznosko" userId="8bcdeb23-d2dd-465e-bda6-8e644f22b48c" providerId="ADAL" clId="{95B67BB9-7B8A-4AF0-BD61-FE67819067D5}" dt="2023-01-10T15:54:04.715" v="1118" actId="26606"/>
          <ac:spMkLst>
            <pc:docMk/>
            <pc:sldMk cId="512863545" sldId="290"/>
            <ac:spMk id="2" creationId="{00000000-0000-0000-0000-000000000000}"/>
          </ac:spMkLst>
        </pc:spChg>
        <pc:spChg chg="del">
          <ac:chgData name="Dmitriy Beznosko" userId="8bcdeb23-d2dd-465e-bda6-8e644f22b48c" providerId="ADAL" clId="{95B67BB9-7B8A-4AF0-BD61-FE67819067D5}" dt="2023-01-09T17:47:52.180" v="938" actId="26606"/>
          <ac:spMkLst>
            <pc:docMk/>
            <pc:sldMk cId="512863545" sldId="290"/>
            <ac:spMk id="3" creationId="{00000000-0000-0000-0000-000000000000}"/>
          </ac:spMkLst>
        </pc:spChg>
        <pc:spChg chg="mod">
          <ac:chgData name="Dmitriy Beznosko" userId="8bcdeb23-d2dd-465e-bda6-8e644f22b48c" providerId="ADAL" clId="{95B67BB9-7B8A-4AF0-BD61-FE67819067D5}" dt="2023-01-10T15:54:04.715" v="1118" actId="26606"/>
          <ac:spMkLst>
            <pc:docMk/>
            <pc:sldMk cId="512863545" sldId="290"/>
            <ac:spMk id="3" creationId="{B4F46F1B-B26C-BFCE-3268-815FDFABD34E}"/>
          </ac:spMkLst>
        </pc:spChg>
        <pc:spChg chg="add del mod">
          <ac:chgData name="Dmitriy Beznosko" userId="8bcdeb23-d2dd-465e-bda6-8e644f22b48c" providerId="ADAL" clId="{95B67BB9-7B8A-4AF0-BD61-FE67819067D5}" dt="2023-01-09T17:47:39.512" v="937" actId="478"/>
          <ac:spMkLst>
            <pc:docMk/>
            <pc:sldMk cId="512863545" sldId="290"/>
            <ac:spMk id="5" creationId="{538ABC05-42F6-163F-8487-3D500718A367}"/>
          </ac:spMkLst>
        </pc:spChg>
        <pc:spChg chg="add del">
          <ac:chgData name="Dmitriy Beznosko" userId="8bcdeb23-d2dd-465e-bda6-8e644f22b48c" providerId="ADAL" clId="{95B67BB9-7B8A-4AF0-BD61-FE67819067D5}" dt="2023-01-10T15:54:15.392" v="1120" actId="26606"/>
          <ac:spMkLst>
            <pc:docMk/>
            <pc:sldMk cId="512863545" sldId="290"/>
            <ac:spMk id="11" creationId="{2B566528-1B12-4246-9431-5C2D7D081168}"/>
          </ac:spMkLst>
        </pc:spChg>
        <pc:spChg chg="add">
          <ac:chgData name="Dmitriy Beznosko" userId="8bcdeb23-d2dd-465e-bda6-8e644f22b48c" providerId="ADAL" clId="{95B67BB9-7B8A-4AF0-BD61-FE67819067D5}" dt="2023-01-10T15:54:15.392" v="1120" actId="26606"/>
          <ac:spMkLst>
            <pc:docMk/>
            <pc:sldMk cId="512863545" sldId="290"/>
            <ac:spMk id="24" creationId="{2B566528-1B12-4246-9431-5C2D7D081168}"/>
          </ac:spMkLst>
        </pc:spChg>
        <pc:grpChg chg="add del">
          <ac:chgData name="Dmitriy Beznosko" userId="8bcdeb23-d2dd-465e-bda6-8e644f22b48c" providerId="ADAL" clId="{95B67BB9-7B8A-4AF0-BD61-FE67819067D5}" dt="2023-01-10T15:54:15.392" v="1120" actId="26606"/>
          <ac:grpSpMkLst>
            <pc:docMk/>
            <pc:sldMk cId="512863545" sldId="290"/>
            <ac:grpSpMk id="13" creationId="{FA366754-A2F4-475B-8217-AB06F5F15F36}"/>
          </ac:grpSpMkLst>
        </pc:grpChg>
        <pc:grpChg chg="add del">
          <ac:chgData name="Dmitriy Beznosko" userId="8bcdeb23-d2dd-465e-bda6-8e644f22b48c" providerId="ADAL" clId="{95B67BB9-7B8A-4AF0-BD61-FE67819067D5}" dt="2023-01-10T15:54:15.392" v="1120" actId="26606"/>
          <ac:grpSpMkLst>
            <pc:docMk/>
            <pc:sldMk cId="512863545" sldId="290"/>
            <ac:grpSpMk id="17" creationId="{828A5161-06F1-46CF-8AD7-844680A59E13}"/>
          </ac:grpSpMkLst>
        </pc:grpChg>
        <pc:grpChg chg="add">
          <ac:chgData name="Dmitriy Beznosko" userId="8bcdeb23-d2dd-465e-bda6-8e644f22b48c" providerId="ADAL" clId="{95B67BB9-7B8A-4AF0-BD61-FE67819067D5}" dt="2023-01-10T15:54:15.392" v="1120" actId="26606"/>
          <ac:grpSpMkLst>
            <pc:docMk/>
            <pc:sldMk cId="512863545" sldId="290"/>
            <ac:grpSpMk id="26" creationId="{FA366754-A2F4-475B-8217-AB06F5F15F36}"/>
          </ac:grpSpMkLst>
        </pc:grpChg>
        <pc:grpChg chg="add">
          <ac:chgData name="Dmitriy Beznosko" userId="8bcdeb23-d2dd-465e-bda6-8e644f22b48c" providerId="ADAL" clId="{95B67BB9-7B8A-4AF0-BD61-FE67819067D5}" dt="2023-01-10T15:54:15.392" v="1120" actId="26606"/>
          <ac:grpSpMkLst>
            <pc:docMk/>
            <pc:sldMk cId="512863545" sldId="290"/>
            <ac:grpSpMk id="30" creationId="{828A5161-06F1-46CF-8AD7-844680A59E13}"/>
          </ac:grpSpMkLst>
        </pc:grpChg>
        <pc:graphicFrameChg chg="add mod ord modGraphic">
          <ac:chgData name="Dmitriy Beznosko" userId="8bcdeb23-d2dd-465e-bda6-8e644f22b48c" providerId="ADAL" clId="{95B67BB9-7B8A-4AF0-BD61-FE67819067D5}" dt="2023-01-10T15:54:15.392" v="1120" actId="26606"/>
          <ac:graphicFrameMkLst>
            <pc:docMk/>
            <pc:sldMk cId="512863545" sldId="290"/>
            <ac:graphicFrameMk id="6" creationId="{17892B64-286D-4E3D-B426-BA76A163E42E}"/>
          </ac:graphicFrameMkLst>
        </pc:graphicFrameChg>
        <pc:picChg chg="mod">
          <ac:chgData name="Dmitriy Beznosko" userId="8bcdeb23-d2dd-465e-bda6-8e644f22b48c" providerId="ADAL" clId="{95B67BB9-7B8A-4AF0-BD61-FE67819067D5}" dt="2023-01-10T15:54:09.665" v="1119" actId="27614"/>
          <ac:picMkLst>
            <pc:docMk/>
            <pc:sldMk cId="512863545" sldId="290"/>
            <ac:picMk id="4" creationId="{00000000-0000-0000-0000-000000000000}"/>
          </ac:picMkLst>
        </pc:picChg>
      </pc:sldChg>
      <pc:sldChg chg="addSp delSp modSp mod ord setBg setClrOvrMap">
        <pc:chgData name="Dmitriy Beznosko" userId="8bcdeb23-d2dd-465e-bda6-8e644f22b48c" providerId="ADAL" clId="{95B67BB9-7B8A-4AF0-BD61-FE67819067D5}" dt="2023-01-10T15:50:50.181" v="1093" actId="255"/>
        <pc:sldMkLst>
          <pc:docMk/>
          <pc:sldMk cId="3922272816" sldId="291"/>
        </pc:sldMkLst>
        <pc:spChg chg="mod ord">
          <ac:chgData name="Dmitriy Beznosko" userId="8bcdeb23-d2dd-465e-bda6-8e644f22b48c" providerId="ADAL" clId="{95B67BB9-7B8A-4AF0-BD61-FE67819067D5}" dt="2023-01-10T15:50:28.349" v="1090" actId="26606"/>
          <ac:spMkLst>
            <pc:docMk/>
            <pc:sldMk cId="3922272816" sldId="291"/>
            <ac:spMk id="2" creationId="{00000000-0000-0000-0000-000000000000}"/>
          </ac:spMkLst>
        </pc:spChg>
        <pc:spChg chg="add del mod">
          <ac:chgData name="Dmitriy Beznosko" userId="8bcdeb23-d2dd-465e-bda6-8e644f22b48c" providerId="ADAL" clId="{95B67BB9-7B8A-4AF0-BD61-FE67819067D5}" dt="2023-01-09T17:16:34.606" v="735" actId="26606"/>
          <ac:spMkLst>
            <pc:docMk/>
            <pc:sldMk cId="3922272816" sldId="291"/>
            <ac:spMk id="3" creationId="{00000000-0000-0000-0000-000000000000}"/>
          </ac:spMkLst>
        </pc:spChg>
        <pc:spChg chg="mod">
          <ac:chgData name="Dmitriy Beznosko" userId="8bcdeb23-d2dd-465e-bda6-8e644f22b48c" providerId="ADAL" clId="{95B67BB9-7B8A-4AF0-BD61-FE67819067D5}" dt="2023-01-10T15:50:28.349" v="1090" actId="26606"/>
          <ac:spMkLst>
            <pc:docMk/>
            <pc:sldMk cId="3922272816" sldId="291"/>
            <ac:spMk id="3" creationId="{35A91467-3708-3728-CB88-4343CDEB6F6B}"/>
          </ac:spMkLst>
        </pc:spChg>
        <pc:spChg chg="add del mod">
          <ac:chgData name="Dmitriy Beznosko" userId="8bcdeb23-d2dd-465e-bda6-8e644f22b48c" providerId="ADAL" clId="{95B67BB9-7B8A-4AF0-BD61-FE67819067D5}" dt="2023-01-09T17:13:45.468" v="695" actId="478"/>
          <ac:spMkLst>
            <pc:docMk/>
            <pc:sldMk cId="3922272816" sldId="291"/>
            <ac:spMk id="5" creationId="{E7C9F0F5-CCE2-4CDF-1686-CB2DBB4EFDA9}"/>
          </ac:spMkLst>
        </pc:spChg>
        <pc:spChg chg="del mod">
          <ac:chgData name="Dmitriy Beznosko" userId="8bcdeb23-d2dd-465e-bda6-8e644f22b48c" providerId="ADAL" clId="{95B67BB9-7B8A-4AF0-BD61-FE67819067D5}" dt="2023-01-09T17:15:20.028" v="721" actId="478"/>
          <ac:spMkLst>
            <pc:docMk/>
            <pc:sldMk cId="3922272816" sldId="291"/>
            <ac:spMk id="6" creationId="{00000000-0000-0000-0000-000000000000}"/>
          </ac:spMkLst>
        </pc:spChg>
        <pc:spChg chg="add del">
          <ac:chgData name="Dmitriy Beznosko" userId="8bcdeb23-d2dd-465e-bda6-8e644f22b48c" providerId="ADAL" clId="{95B67BB9-7B8A-4AF0-BD61-FE67819067D5}" dt="2023-01-09T17:16:08.352" v="732" actId="26606"/>
          <ac:spMkLst>
            <pc:docMk/>
            <pc:sldMk cId="3922272816" sldId="291"/>
            <ac:spMk id="9" creationId="{4F74D28C-3268-4E35-8EE1-D92CB4A85A7D}"/>
          </ac:spMkLst>
        </pc:spChg>
        <pc:spChg chg="add del">
          <ac:chgData name="Dmitriy Beznosko" userId="8bcdeb23-d2dd-465e-bda6-8e644f22b48c" providerId="ADAL" clId="{95B67BB9-7B8A-4AF0-BD61-FE67819067D5}" dt="2023-01-09T17:16:08.352" v="732" actId="26606"/>
          <ac:spMkLst>
            <pc:docMk/>
            <pc:sldMk cId="3922272816" sldId="291"/>
            <ac:spMk id="10" creationId="{00000000-0000-0000-0000-000000000000}"/>
          </ac:spMkLst>
        </pc:spChg>
        <pc:spChg chg="add del">
          <ac:chgData name="Dmitriy Beznosko" userId="8bcdeb23-d2dd-465e-bda6-8e644f22b48c" providerId="ADAL" clId="{95B67BB9-7B8A-4AF0-BD61-FE67819067D5}" dt="2023-01-09T17:16:34.591" v="734" actId="26606"/>
          <ac:spMkLst>
            <pc:docMk/>
            <pc:sldMk cId="3922272816" sldId="291"/>
            <ac:spMk id="11" creationId="{AC8710B4-A815-4082-9E4F-F13A0007090C}"/>
          </ac:spMkLst>
        </pc:spChg>
        <pc:spChg chg="add del">
          <ac:chgData name="Dmitriy Beznosko" userId="8bcdeb23-d2dd-465e-bda6-8e644f22b48c" providerId="ADAL" clId="{95B67BB9-7B8A-4AF0-BD61-FE67819067D5}" dt="2023-01-09T17:16:34.591" v="734" actId="26606"/>
          <ac:spMkLst>
            <pc:docMk/>
            <pc:sldMk cId="3922272816" sldId="291"/>
            <ac:spMk id="12" creationId="{5FDF4720-5445-47BE-89FE-E40D1AE6F619}"/>
          </ac:spMkLst>
        </pc:spChg>
        <pc:spChg chg="add del">
          <ac:chgData name="Dmitriy Beznosko" userId="8bcdeb23-d2dd-465e-bda6-8e644f22b48c" providerId="ADAL" clId="{95B67BB9-7B8A-4AF0-BD61-FE67819067D5}" dt="2023-01-09T17:16:34.591" v="734" actId="26606"/>
          <ac:spMkLst>
            <pc:docMk/>
            <pc:sldMk cId="3922272816" sldId="291"/>
            <ac:spMk id="13" creationId="{00000000-0000-0000-0000-000000000000}"/>
          </ac:spMkLst>
        </pc:spChg>
        <pc:spChg chg="add">
          <ac:chgData name="Dmitriy Beznosko" userId="8bcdeb23-d2dd-465e-bda6-8e644f22b48c" providerId="ADAL" clId="{95B67BB9-7B8A-4AF0-BD61-FE67819067D5}" dt="2023-01-10T15:50:28.349" v="1090" actId="26606"/>
          <ac:spMkLst>
            <pc:docMk/>
            <pc:sldMk cId="3922272816" sldId="291"/>
            <ac:spMk id="20" creationId="{2B566528-1B12-4246-9431-5C2D7D081168}"/>
          </ac:spMkLst>
        </pc:spChg>
        <pc:grpChg chg="add">
          <ac:chgData name="Dmitriy Beznosko" userId="8bcdeb23-d2dd-465e-bda6-8e644f22b48c" providerId="ADAL" clId="{95B67BB9-7B8A-4AF0-BD61-FE67819067D5}" dt="2023-01-10T15:50:28.349" v="1090" actId="26606"/>
          <ac:grpSpMkLst>
            <pc:docMk/>
            <pc:sldMk cId="3922272816" sldId="291"/>
            <ac:grpSpMk id="22" creationId="{828A5161-06F1-46CF-8AD7-844680A59E13}"/>
          </ac:grpSpMkLst>
        </pc:grpChg>
        <pc:grpChg chg="add">
          <ac:chgData name="Dmitriy Beznosko" userId="8bcdeb23-d2dd-465e-bda6-8e644f22b48c" providerId="ADAL" clId="{95B67BB9-7B8A-4AF0-BD61-FE67819067D5}" dt="2023-01-10T15:50:28.349" v="1090" actId="26606"/>
          <ac:grpSpMkLst>
            <pc:docMk/>
            <pc:sldMk cId="3922272816" sldId="291"/>
            <ac:grpSpMk id="26" creationId="{5995D10D-E9C9-47DB-AE7E-801FEF38F5C9}"/>
          </ac:grpSpMkLst>
        </pc:grpChg>
        <pc:graphicFrameChg chg="add del">
          <ac:chgData name="Dmitriy Beznosko" userId="8bcdeb23-d2dd-465e-bda6-8e644f22b48c" providerId="ADAL" clId="{95B67BB9-7B8A-4AF0-BD61-FE67819067D5}" dt="2023-01-09T17:16:03.084" v="730" actId="26606"/>
          <ac:graphicFrameMkLst>
            <pc:docMk/>
            <pc:sldMk cId="3922272816" sldId="291"/>
            <ac:graphicFrameMk id="7" creationId="{99214E8E-4210-0A14-69C4-47B02321A26F}"/>
          </ac:graphicFrameMkLst>
        </pc:graphicFrameChg>
        <pc:graphicFrameChg chg="add mod ord modGraphic">
          <ac:chgData name="Dmitriy Beznosko" userId="8bcdeb23-d2dd-465e-bda6-8e644f22b48c" providerId="ADAL" clId="{95B67BB9-7B8A-4AF0-BD61-FE67819067D5}" dt="2023-01-10T15:50:50.181" v="1093" actId="255"/>
          <ac:graphicFrameMkLst>
            <pc:docMk/>
            <pc:sldMk cId="3922272816" sldId="291"/>
            <ac:graphicFrameMk id="15" creationId="{99214E8E-4210-0A14-69C4-47B02321A26F}"/>
          </ac:graphicFrameMkLst>
        </pc:graphicFrameChg>
        <pc:picChg chg="mod">
          <ac:chgData name="Dmitriy Beznosko" userId="8bcdeb23-d2dd-465e-bda6-8e644f22b48c" providerId="ADAL" clId="{95B67BB9-7B8A-4AF0-BD61-FE67819067D5}" dt="2023-01-10T15:50:28.349" v="1090" actId="26606"/>
          <ac:picMkLst>
            <pc:docMk/>
            <pc:sldMk cId="3922272816" sldId="291"/>
            <ac:picMk id="4" creationId="{00000000-0000-0000-0000-000000000000}"/>
          </ac:picMkLst>
        </pc:picChg>
      </pc:sldChg>
      <pc:sldChg chg="addSp delSp modSp mod ord">
        <pc:chgData name="Dmitriy Beznosko" userId="8bcdeb23-d2dd-465e-bda6-8e644f22b48c" providerId="ADAL" clId="{95B67BB9-7B8A-4AF0-BD61-FE67819067D5}" dt="2023-01-10T15:51:10.730" v="1095" actId="26606"/>
        <pc:sldMkLst>
          <pc:docMk/>
          <pc:sldMk cId="275855072" sldId="294"/>
        </pc:sldMkLst>
        <pc:spChg chg="mod">
          <ac:chgData name="Dmitriy Beznosko" userId="8bcdeb23-d2dd-465e-bda6-8e644f22b48c" providerId="ADAL" clId="{95B67BB9-7B8A-4AF0-BD61-FE67819067D5}" dt="2023-01-10T15:37:34.517" v="1039"/>
          <ac:spMkLst>
            <pc:docMk/>
            <pc:sldMk cId="275855072" sldId="294"/>
            <ac:spMk id="2" creationId="{00000000-0000-0000-0000-000000000000}"/>
          </ac:spMkLst>
        </pc:spChg>
        <pc:spChg chg="add mod">
          <ac:chgData name="Dmitriy Beznosko" userId="8bcdeb23-d2dd-465e-bda6-8e644f22b48c" providerId="ADAL" clId="{95B67BB9-7B8A-4AF0-BD61-FE67819067D5}" dt="2023-01-10T15:37:34.517" v="1039"/>
          <ac:spMkLst>
            <pc:docMk/>
            <pc:sldMk cId="275855072" sldId="294"/>
            <ac:spMk id="5" creationId="{F7137068-1391-33F6-FE39-2EC86CAC1A98}"/>
          </ac:spMkLst>
        </pc:spChg>
        <pc:spChg chg="del mod">
          <ac:chgData name="Dmitriy Beznosko" userId="8bcdeb23-d2dd-465e-bda6-8e644f22b48c" providerId="ADAL" clId="{95B67BB9-7B8A-4AF0-BD61-FE67819067D5}" dt="2023-01-09T17:16:48.978" v="736" actId="26606"/>
          <ac:spMkLst>
            <pc:docMk/>
            <pc:sldMk cId="275855072" sldId="294"/>
            <ac:spMk id="6" creationId="{00000000-0000-0000-0000-000000000000}"/>
          </ac:spMkLst>
        </pc:spChg>
        <pc:spChg chg="del">
          <ac:chgData name="Dmitriy Beznosko" userId="8bcdeb23-d2dd-465e-bda6-8e644f22b48c" providerId="ADAL" clId="{95B67BB9-7B8A-4AF0-BD61-FE67819067D5}" dt="2023-01-09T17:06:55.969" v="611" actId="478"/>
          <ac:spMkLst>
            <pc:docMk/>
            <pc:sldMk cId="275855072" sldId="294"/>
            <ac:spMk id="7" creationId="{00000000-0000-0000-0000-000000000000}"/>
          </ac:spMkLst>
        </pc:spChg>
        <pc:spChg chg="add del mod">
          <ac:chgData name="Dmitriy Beznosko" userId="8bcdeb23-d2dd-465e-bda6-8e644f22b48c" providerId="ADAL" clId="{95B67BB9-7B8A-4AF0-BD61-FE67819067D5}" dt="2023-01-09T17:07:24" v="614" actId="478"/>
          <ac:spMkLst>
            <pc:docMk/>
            <pc:sldMk cId="275855072" sldId="294"/>
            <ac:spMk id="8" creationId="{69DF118B-FE18-8384-588F-4A7832AEBD4F}"/>
          </ac:spMkLst>
        </pc:spChg>
        <pc:spChg chg="add del mod">
          <ac:chgData name="Dmitriy Beznosko" userId="8bcdeb23-d2dd-465e-bda6-8e644f22b48c" providerId="ADAL" clId="{95B67BB9-7B8A-4AF0-BD61-FE67819067D5}" dt="2023-01-09T17:07:46.384" v="616" actId="478"/>
          <ac:spMkLst>
            <pc:docMk/>
            <pc:sldMk cId="275855072" sldId="294"/>
            <ac:spMk id="9" creationId="{79951360-0F15-731E-C96A-88F8C98E083A}"/>
          </ac:spMkLst>
        </pc:spChg>
        <pc:graphicFrameChg chg="add mod modGraphic">
          <ac:chgData name="Dmitriy Beznosko" userId="8bcdeb23-d2dd-465e-bda6-8e644f22b48c" providerId="ADAL" clId="{95B67BB9-7B8A-4AF0-BD61-FE67819067D5}" dt="2023-01-10T15:51:10.730" v="1095" actId="26606"/>
          <ac:graphicFrameMkLst>
            <pc:docMk/>
            <pc:sldMk cId="275855072" sldId="294"/>
            <ac:graphicFrameMk id="10" creationId="{4AE431F9-E277-9027-53A6-0309EBFF8134}"/>
          </ac:graphicFrameMkLst>
        </pc:graphicFrameChg>
        <pc:picChg chg="mod">
          <ac:chgData name="Dmitriy Beznosko" userId="8bcdeb23-d2dd-465e-bda6-8e644f22b48c" providerId="ADAL" clId="{95B67BB9-7B8A-4AF0-BD61-FE67819067D5}" dt="2023-01-10T15:37:34.517" v="1039"/>
          <ac:picMkLst>
            <pc:docMk/>
            <pc:sldMk cId="275855072" sldId="294"/>
            <ac:picMk id="4" creationId="{00000000-0000-0000-0000-000000000000}"/>
          </ac:picMkLst>
        </pc:picChg>
      </pc:sldChg>
      <pc:sldChg chg="addSp delSp modSp mod ord setBg delDesignElem">
        <pc:chgData name="Dmitriy Beznosko" userId="8bcdeb23-d2dd-465e-bda6-8e644f22b48c" providerId="ADAL" clId="{95B67BB9-7B8A-4AF0-BD61-FE67819067D5}" dt="2023-01-10T15:51:02.948" v="1094" actId="26606"/>
        <pc:sldMkLst>
          <pc:docMk/>
          <pc:sldMk cId="3378890970" sldId="295"/>
        </pc:sldMkLst>
        <pc:spChg chg="mod">
          <ac:chgData name="Dmitriy Beznosko" userId="8bcdeb23-d2dd-465e-bda6-8e644f22b48c" providerId="ADAL" clId="{95B67BB9-7B8A-4AF0-BD61-FE67819067D5}" dt="2023-01-10T15:51:02.948" v="1094" actId="26606"/>
          <ac:spMkLst>
            <pc:docMk/>
            <pc:sldMk cId="3378890970" sldId="295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95B67BB9-7B8A-4AF0-BD61-FE67819067D5}" dt="2023-01-10T15:51:02.948" v="1094" actId="26606"/>
          <ac:spMkLst>
            <pc:docMk/>
            <pc:sldMk cId="3378890970" sldId="295"/>
            <ac:spMk id="3" creationId="{00000000-0000-0000-0000-000000000000}"/>
          </ac:spMkLst>
        </pc:spChg>
        <pc:spChg chg="mod">
          <ac:chgData name="Dmitriy Beznosko" userId="8bcdeb23-d2dd-465e-bda6-8e644f22b48c" providerId="ADAL" clId="{95B67BB9-7B8A-4AF0-BD61-FE67819067D5}" dt="2023-01-10T15:51:02.948" v="1094" actId="26606"/>
          <ac:spMkLst>
            <pc:docMk/>
            <pc:sldMk cId="3378890970" sldId="295"/>
            <ac:spMk id="4" creationId="{025FA8F8-BEDB-9704-8EC3-7CD301F96C8B}"/>
          </ac:spMkLst>
        </pc:spChg>
        <pc:spChg chg="add">
          <ac:chgData name="Dmitriy Beznosko" userId="8bcdeb23-d2dd-465e-bda6-8e644f22b48c" providerId="ADAL" clId="{95B67BB9-7B8A-4AF0-BD61-FE67819067D5}" dt="2023-01-10T15:51:02.948" v="1094" actId="26606"/>
          <ac:spMkLst>
            <pc:docMk/>
            <pc:sldMk cId="3378890970" sldId="295"/>
            <ac:spMk id="7" creationId="{2B566528-1B12-4246-9431-5C2D7D081168}"/>
          </ac:spMkLst>
        </pc:spChg>
        <pc:spChg chg="add del">
          <ac:chgData name="Dmitriy Beznosko" userId="8bcdeb23-d2dd-465e-bda6-8e644f22b48c" providerId="ADAL" clId="{95B67BB9-7B8A-4AF0-BD61-FE67819067D5}" dt="2023-01-09T17:18:06.318" v="742" actId="26606"/>
          <ac:spMkLst>
            <pc:docMk/>
            <pc:sldMk cId="3378890970" sldId="295"/>
            <ac:spMk id="10" creationId="{8B3A2D1A-45FC-4F95-B150-1C13EF2F6D09}"/>
          </ac:spMkLst>
        </pc:spChg>
        <pc:spChg chg="add del">
          <ac:chgData name="Dmitriy Beznosko" userId="8bcdeb23-d2dd-465e-bda6-8e644f22b48c" providerId="ADAL" clId="{95B67BB9-7B8A-4AF0-BD61-FE67819067D5}" dt="2023-01-09T17:18:06.318" v="742" actId="26606"/>
          <ac:spMkLst>
            <pc:docMk/>
            <pc:sldMk cId="3378890970" sldId="295"/>
            <ac:spMk id="12" creationId="{39C3C864-C625-4883-B868-9A4C470F4DD5}"/>
          </ac:spMkLst>
        </pc:spChg>
        <pc:spChg chg="add del mod">
          <ac:chgData name="Dmitriy Beznosko" userId="8bcdeb23-d2dd-465e-bda6-8e644f22b48c" providerId="ADAL" clId="{95B67BB9-7B8A-4AF0-BD61-FE67819067D5}" dt="2023-01-10T15:37:34.517" v="1039"/>
          <ac:spMkLst>
            <pc:docMk/>
            <pc:sldMk cId="3378890970" sldId="295"/>
            <ac:spMk id="17" creationId="{7FF47CB7-972F-479F-A36D-9E72D26EC8DA}"/>
          </ac:spMkLst>
        </pc:spChg>
        <pc:spChg chg="add del mod">
          <ac:chgData name="Dmitriy Beznosko" userId="8bcdeb23-d2dd-465e-bda6-8e644f22b48c" providerId="ADAL" clId="{95B67BB9-7B8A-4AF0-BD61-FE67819067D5}" dt="2023-01-10T15:37:34.517" v="1039"/>
          <ac:spMkLst>
            <pc:docMk/>
            <pc:sldMk cId="3378890970" sldId="295"/>
            <ac:spMk id="19" creationId="{0D153B68-5844-490D-8E67-F616D6D721CA}"/>
          </ac:spMkLst>
        </pc:spChg>
        <pc:spChg chg="add del mod">
          <ac:chgData name="Dmitriy Beznosko" userId="8bcdeb23-d2dd-465e-bda6-8e644f22b48c" providerId="ADAL" clId="{95B67BB9-7B8A-4AF0-BD61-FE67819067D5}" dt="2023-01-10T15:37:34.517" v="1039"/>
          <ac:spMkLst>
            <pc:docMk/>
            <pc:sldMk cId="3378890970" sldId="295"/>
            <ac:spMk id="21" creationId="{9A0D773F-7A7D-4DBB-9DEA-86BB8B8F4BC8}"/>
          </ac:spMkLst>
        </pc:spChg>
        <pc:grpChg chg="add">
          <ac:chgData name="Dmitriy Beznosko" userId="8bcdeb23-d2dd-465e-bda6-8e644f22b48c" providerId="ADAL" clId="{95B67BB9-7B8A-4AF0-BD61-FE67819067D5}" dt="2023-01-10T15:51:02.948" v="1094" actId="26606"/>
          <ac:grpSpMkLst>
            <pc:docMk/>
            <pc:sldMk cId="3378890970" sldId="295"/>
            <ac:grpSpMk id="8" creationId="{828A5161-06F1-46CF-8AD7-844680A59E13}"/>
          </ac:grpSpMkLst>
        </pc:grpChg>
        <pc:grpChg chg="add">
          <ac:chgData name="Dmitriy Beznosko" userId="8bcdeb23-d2dd-465e-bda6-8e644f22b48c" providerId="ADAL" clId="{95B67BB9-7B8A-4AF0-BD61-FE67819067D5}" dt="2023-01-10T15:51:02.948" v="1094" actId="26606"/>
          <ac:grpSpMkLst>
            <pc:docMk/>
            <pc:sldMk cId="3378890970" sldId="295"/>
            <ac:grpSpMk id="16" creationId="{5995D10D-E9C9-47DB-AE7E-801FEF38F5C9}"/>
          </ac:grpSpMkLst>
        </pc:grpChg>
        <pc:picChg chg="mod ord">
          <ac:chgData name="Dmitriy Beznosko" userId="8bcdeb23-d2dd-465e-bda6-8e644f22b48c" providerId="ADAL" clId="{95B67BB9-7B8A-4AF0-BD61-FE67819067D5}" dt="2023-01-10T15:51:02.948" v="1094" actId="26606"/>
          <ac:picMkLst>
            <pc:docMk/>
            <pc:sldMk cId="3378890970" sldId="295"/>
            <ac:picMk id="5" creationId="{00000000-0000-0000-0000-000000000000}"/>
          </ac:picMkLst>
        </pc:picChg>
      </pc:sldChg>
      <pc:sldChg chg="del">
        <pc:chgData name="Dmitriy Beznosko" userId="8bcdeb23-d2dd-465e-bda6-8e644f22b48c" providerId="ADAL" clId="{95B67BB9-7B8A-4AF0-BD61-FE67819067D5}" dt="2023-01-09T17:35:02.696" v="865" actId="47"/>
        <pc:sldMkLst>
          <pc:docMk/>
          <pc:sldMk cId="3835048941" sldId="296"/>
        </pc:sldMkLst>
      </pc:sldChg>
      <pc:sldChg chg="addSp delSp modSp mod setBg addAnim delAnim delDesignElem">
        <pc:chgData name="Dmitriy Beznosko" userId="8bcdeb23-d2dd-465e-bda6-8e644f22b48c" providerId="ADAL" clId="{95B67BB9-7B8A-4AF0-BD61-FE67819067D5}" dt="2023-01-10T15:51:47.630" v="1102" actId="14100"/>
        <pc:sldMkLst>
          <pc:docMk/>
          <pc:sldMk cId="2921928256" sldId="297"/>
        </pc:sldMkLst>
        <pc:spChg chg="mod">
          <ac:chgData name="Dmitriy Beznosko" userId="8bcdeb23-d2dd-465e-bda6-8e644f22b48c" providerId="ADAL" clId="{95B67BB9-7B8A-4AF0-BD61-FE67819067D5}" dt="2023-01-10T15:51:37.775" v="1099" actId="26606"/>
          <ac:spMkLst>
            <pc:docMk/>
            <pc:sldMk cId="2921928256" sldId="297"/>
            <ac:spMk id="2" creationId="{00000000-0000-0000-0000-000000000000}"/>
          </ac:spMkLst>
        </pc:spChg>
        <pc:spChg chg="add del mod">
          <ac:chgData name="Dmitriy Beznosko" userId="8bcdeb23-d2dd-465e-bda6-8e644f22b48c" providerId="ADAL" clId="{95B67BB9-7B8A-4AF0-BD61-FE67819067D5}" dt="2023-01-09T17:28:41.837" v="745" actId="14826"/>
          <ac:spMkLst>
            <pc:docMk/>
            <pc:sldMk cId="2921928256" sldId="297"/>
            <ac:spMk id="3" creationId="{16755AB6-4F92-C122-779B-814724E2E6F3}"/>
          </ac:spMkLst>
        </pc:spChg>
        <pc:spChg chg="mod">
          <ac:chgData name="Dmitriy Beznosko" userId="8bcdeb23-d2dd-465e-bda6-8e644f22b48c" providerId="ADAL" clId="{95B67BB9-7B8A-4AF0-BD61-FE67819067D5}" dt="2023-01-10T15:51:37.775" v="1099" actId="26606"/>
          <ac:spMkLst>
            <pc:docMk/>
            <pc:sldMk cId="2921928256" sldId="297"/>
            <ac:spMk id="3" creationId="{A6A42173-2586-5965-B8B3-9A95EEDC827A}"/>
          </ac:spMkLst>
        </pc:spChg>
        <pc:spChg chg="del mod">
          <ac:chgData name="Dmitriy Beznosko" userId="8bcdeb23-d2dd-465e-bda6-8e644f22b48c" providerId="ADAL" clId="{95B67BB9-7B8A-4AF0-BD61-FE67819067D5}" dt="2023-01-09T17:34:06.167" v="753" actId="478"/>
          <ac:spMkLst>
            <pc:docMk/>
            <pc:sldMk cId="2921928256" sldId="297"/>
            <ac:spMk id="5" creationId="{00000000-0000-0000-0000-000000000000}"/>
          </ac:spMkLst>
        </pc:spChg>
        <pc:spChg chg="add del">
          <ac:chgData name="Dmitriy Beznosko" userId="8bcdeb23-d2dd-465e-bda6-8e644f22b48c" providerId="ADAL" clId="{95B67BB9-7B8A-4AF0-BD61-FE67819067D5}" dt="2023-01-10T15:51:26.559" v="1098" actId="478"/>
          <ac:spMkLst>
            <pc:docMk/>
            <pc:sldMk cId="2921928256" sldId="297"/>
            <ac:spMk id="8" creationId="{67DCF137-5CDE-4AB3-442D-00B0411A7D2C}"/>
          </ac:spMkLst>
        </pc:spChg>
        <pc:spChg chg="add del">
          <ac:chgData name="Dmitriy Beznosko" userId="8bcdeb23-d2dd-465e-bda6-8e644f22b48c" providerId="ADAL" clId="{95B67BB9-7B8A-4AF0-BD61-FE67819067D5}" dt="2023-01-09T17:33:16.665" v="749" actId="26606"/>
          <ac:spMkLst>
            <pc:docMk/>
            <pc:sldMk cId="2921928256" sldId="297"/>
            <ac:spMk id="10" creationId="{201CC55D-ED54-4C5C-95E6-10947BD1103B}"/>
          </ac:spMkLst>
        </pc:spChg>
        <pc:spChg chg="add del">
          <ac:chgData name="Dmitriy Beznosko" userId="8bcdeb23-d2dd-465e-bda6-8e644f22b48c" providerId="ADAL" clId="{95B67BB9-7B8A-4AF0-BD61-FE67819067D5}" dt="2023-01-10T15:51:37.775" v="1099" actId="26606"/>
          <ac:spMkLst>
            <pc:docMk/>
            <pc:sldMk cId="2921928256" sldId="297"/>
            <ac:spMk id="11" creationId="{2B566528-1B12-4246-9431-5C2D7D081168}"/>
          </ac:spMkLst>
        </pc:spChg>
        <pc:spChg chg="add del">
          <ac:chgData name="Dmitriy Beznosko" userId="8bcdeb23-d2dd-465e-bda6-8e644f22b48c" providerId="ADAL" clId="{95B67BB9-7B8A-4AF0-BD61-FE67819067D5}" dt="2023-01-10T15:51:37.775" v="1099" actId="26606"/>
          <ac:spMkLst>
            <pc:docMk/>
            <pc:sldMk cId="2921928256" sldId="297"/>
            <ac:spMk id="13" creationId="{D3F51FEB-38FB-4F6C-9F7B-2F2AFAB65463}"/>
          </ac:spMkLst>
        </pc:spChg>
        <pc:spChg chg="add del">
          <ac:chgData name="Dmitriy Beznosko" userId="8bcdeb23-d2dd-465e-bda6-8e644f22b48c" providerId="ADAL" clId="{95B67BB9-7B8A-4AF0-BD61-FE67819067D5}" dt="2023-01-10T15:51:37.775" v="1099" actId="26606"/>
          <ac:spMkLst>
            <pc:docMk/>
            <pc:sldMk cId="2921928256" sldId="297"/>
            <ac:spMk id="15" creationId="{1E547BA6-BAE0-43BB-A7CA-60F69CE252F0}"/>
          </ac:spMkLst>
        </pc:spChg>
        <pc:spChg chg="add del">
          <ac:chgData name="Dmitriy Beznosko" userId="8bcdeb23-d2dd-465e-bda6-8e644f22b48c" providerId="ADAL" clId="{95B67BB9-7B8A-4AF0-BD61-FE67819067D5}" dt="2023-01-09T17:33:16.665" v="749" actId="26606"/>
          <ac:spMkLst>
            <pc:docMk/>
            <pc:sldMk cId="2921928256" sldId="297"/>
            <ac:spMk id="16" creationId="{3873B707-463F-40B0-8227-E8CC6C67EB25}"/>
          </ac:spMkLst>
        </pc:spChg>
        <pc:spChg chg="add del">
          <ac:chgData name="Dmitriy Beznosko" userId="8bcdeb23-d2dd-465e-bda6-8e644f22b48c" providerId="ADAL" clId="{95B67BB9-7B8A-4AF0-BD61-FE67819067D5}" dt="2023-01-09T17:33:16.665" v="749" actId="26606"/>
          <ac:spMkLst>
            <pc:docMk/>
            <pc:sldMk cId="2921928256" sldId="297"/>
            <ac:spMk id="18" creationId="{C13237C8-E62C-4F0D-A318-BD6FB6C2D138}"/>
          </ac:spMkLst>
        </pc:spChg>
        <pc:spChg chg="add del">
          <ac:chgData name="Dmitriy Beznosko" userId="8bcdeb23-d2dd-465e-bda6-8e644f22b48c" providerId="ADAL" clId="{95B67BB9-7B8A-4AF0-BD61-FE67819067D5}" dt="2023-01-09T17:33:16.665" v="749" actId="26606"/>
          <ac:spMkLst>
            <pc:docMk/>
            <pc:sldMk cId="2921928256" sldId="297"/>
            <ac:spMk id="20" creationId="{19C9EAEA-39D0-4B0E-A0EB-51E7B26740B1}"/>
          </ac:spMkLst>
        </pc:spChg>
        <pc:spChg chg="add">
          <ac:chgData name="Dmitriy Beznosko" userId="8bcdeb23-d2dd-465e-bda6-8e644f22b48c" providerId="ADAL" clId="{95B67BB9-7B8A-4AF0-BD61-FE67819067D5}" dt="2023-01-10T15:51:37.775" v="1099" actId="26606"/>
          <ac:spMkLst>
            <pc:docMk/>
            <pc:sldMk cId="2921928256" sldId="297"/>
            <ac:spMk id="21" creationId="{3C98C7BF-70D9-4D19-BD2D-D808991FDF60}"/>
          </ac:spMkLst>
        </pc:spChg>
        <pc:spChg chg="add del">
          <ac:chgData name="Dmitriy Beznosko" userId="8bcdeb23-d2dd-465e-bda6-8e644f22b48c" providerId="ADAL" clId="{95B67BB9-7B8A-4AF0-BD61-FE67819067D5}" dt="2023-01-09T17:34:13.220" v="754" actId="26606"/>
          <ac:spMkLst>
            <pc:docMk/>
            <pc:sldMk cId="2921928256" sldId="297"/>
            <ac:spMk id="22" creationId="{131BAD53-4E89-4F62-BBB7-26359763ED39}"/>
          </ac:spMkLst>
        </pc:spChg>
        <pc:spChg chg="add del">
          <ac:chgData name="Dmitriy Beznosko" userId="8bcdeb23-d2dd-465e-bda6-8e644f22b48c" providerId="ADAL" clId="{95B67BB9-7B8A-4AF0-BD61-FE67819067D5}" dt="2023-01-09T17:34:13.220" v="754" actId="26606"/>
          <ac:spMkLst>
            <pc:docMk/>
            <pc:sldMk cId="2921928256" sldId="297"/>
            <ac:spMk id="23" creationId="{62756DA2-40EB-4C6F-B962-5822FFB54FB6}"/>
          </ac:spMkLst>
        </pc:spChg>
        <pc:spChg chg="add">
          <ac:chgData name="Dmitriy Beznosko" userId="8bcdeb23-d2dd-465e-bda6-8e644f22b48c" providerId="ADAL" clId="{95B67BB9-7B8A-4AF0-BD61-FE67819067D5}" dt="2023-01-10T15:51:37.775" v="1099" actId="26606"/>
          <ac:spMkLst>
            <pc:docMk/>
            <pc:sldMk cId="2921928256" sldId="297"/>
            <ac:spMk id="24" creationId="{24747089-0322-4B03-B224-817DD4C8B708}"/>
          </ac:spMkLst>
        </pc:spChg>
        <pc:spChg chg="add">
          <ac:chgData name="Dmitriy Beznosko" userId="8bcdeb23-d2dd-465e-bda6-8e644f22b48c" providerId="ADAL" clId="{95B67BB9-7B8A-4AF0-BD61-FE67819067D5}" dt="2023-01-10T15:51:37.775" v="1099" actId="26606"/>
          <ac:spMkLst>
            <pc:docMk/>
            <pc:sldMk cId="2921928256" sldId="297"/>
            <ac:spMk id="25" creationId="{B497CCB5-5FC2-473C-AFCC-2430CEF1DF71}"/>
          </ac:spMkLst>
        </pc:spChg>
        <pc:spChg chg="add">
          <ac:chgData name="Dmitriy Beznosko" userId="8bcdeb23-d2dd-465e-bda6-8e644f22b48c" providerId="ADAL" clId="{95B67BB9-7B8A-4AF0-BD61-FE67819067D5}" dt="2023-01-10T15:51:37.775" v="1099" actId="26606"/>
          <ac:spMkLst>
            <pc:docMk/>
            <pc:sldMk cId="2921928256" sldId="297"/>
            <ac:spMk id="26" creationId="{7228512D-3055-4911-A4D1-4A084C9C4201}"/>
          </ac:spMkLst>
        </pc:spChg>
        <pc:spChg chg="add del">
          <ac:chgData name="Dmitriy Beznosko" userId="8bcdeb23-d2dd-465e-bda6-8e644f22b48c" providerId="ADAL" clId="{95B67BB9-7B8A-4AF0-BD61-FE67819067D5}" dt="2023-01-09T17:34:53.177" v="864" actId="26606"/>
          <ac:spMkLst>
            <pc:docMk/>
            <pc:sldMk cId="2921928256" sldId="297"/>
            <ac:spMk id="28" creationId="{3C54F4CE-85F0-46ED-80DA-9518C9251AD1}"/>
          </ac:spMkLst>
        </pc:spChg>
        <pc:spChg chg="add del">
          <ac:chgData name="Dmitriy Beznosko" userId="8bcdeb23-d2dd-465e-bda6-8e644f22b48c" providerId="ADAL" clId="{95B67BB9-7B8A-4AF0-BD61-FE67819067D5}" dt="2023-01-09T17:34:53.177" v="864" actId="26606"/>
          <ac:spMkLst>
            <pc:docMk/>
            <pc:sldMk cId="2921928256" sldId="297"/>
            <ac:spMk id="30" creationId="{DADD1FCA-8ACB-4958-81DD-4CDD6D3E1921}"/>
          </ac:spMkLst>
        </pc:spChg>
        <pc:spChg chg="add">
          <ac:chgData name="Dmitriy Beznosko" userId="8bcdeb23-d2dd-465e-bda6-8e644f22b48c" providerId="ADAL" clId="{95B67BB9-7B8A-4AF0-BD61-FE67819067D5}" dt="2023-01-10T15:51:37.775" v="1099" actId="26606"/>
          <ac:spMkLst>
            <pc:docMk/>
            <pc:sldMk cId="2921928256" sldId="297"/>
            <ac:spMk id="32" creationId="{599C8C75-BFDF-44E7-A028-EEB5EDD58817}"/>
          </ac:spMkLst>
        </pc:spChg>
        <pc:spChg chg="add">
          <ac:chgData name="Dmitriy Beznosko" userId="8bcdeb23-d2dd-465e-bda6-8e644f22b48c" providerId="ADAL" clId="{95B67BB9-7B8A-4AF0-BD61-FE67819067D5}" dt="2023-01-10T15:51:37.775" v="1099" actId="26606"/>
          <ac:spMkLst>
            <pc:docMk/>
            <pc:sldMk cId="2921928256" sldId="297"/>
            <ac:spMk id="34" creationId="{FFD685C2-1A84-41DE-BFA0-0A068F83D2D2}"/>
          </ac:spMkLst>
        </pc:spChg>
        <pc:spChg chg="add del mod">
          <ac:chgData name="Dmitriy Beznosko" userId="8bcdeb23-d2dd-465e-bda6-8e644f22b48c" providerId="ADAL" clId="{95B67BB9-7B8A-4AF0-BD61-FE67819067D5}" dt="2023-01-10T15:37:34.517" v="1039"/>
          <ac:spMkLst>
            <pc:docMk/>
            <pc:sldMk cId="2921928256" sldId="297"/>
            <ac:spMk id="35" creationId="{D4771268-CB57-404A-9271-370EB28F6090}"/>
          </ac:spMkLst>
        </pc:spChg>
        <pc:grpChg chg="add del">
          <ac:chgData name="Dmitriy Beznosko" userId="8bcdeb23-d2dd-465e-bda6-8e644f22b48c" providerId="ADAL" clId="{95B67BB9-7B8A-4AF0-BD61-FE67819067D5}" dt="2023-01-09T17:33:16.665" v="749" actId="26606"/>
          <ac:grpSpMkLst>
            <pc:docMk/>
            <pc:sldMk cId="2921928256" sldId="297"/>
            <ac:grpSpMk id="12" creationId="{1DE889C7-FAD6-4397-98E2-05D503484459}"/>
          </ac:grpSpMkLst>
        </pc:grpChg>
        <pc:grpChg chg="add del">
          <ac:chgData name="Dmitriy Beznosko" userId="8bcdeb23-d2dd-465e-bda6-8e644f22b48c" providerId="ADAL" clId="{95B67BB9-7B8A-4AF0-BD61-FE67819067D5}" dt="2023-01-10T15:51:37.775" v="1099" actId="26606"/>
          <ac:grpSpMkLst>
            <pc:docMk/>
            <pc:sldMk cId="2921928256" sldId="297"/>
            <ac:grpSpMk id="17" creationId="{15CBE6EC-46EF-45D9-8E16-DCDC5917CA31}"/>
          </ac:grpSpMkLst>
        </pc:grpChg>
        <pc:picChg chg="add mod">
          <ac:chgData name="Dmitriy Beznosko" userId="8bcdeb23-d2dd-465e-bda6-8e644f22b48c" providerId="ADAL" clId="{95B67BB9-7B8A-4AF0-BD61-FE67819067D5}" dt="2023-01-10T15:51:47.630" v="1102" actId="14100"/>
          <ac:picMkLst>
            <pc:docMk/>
            <pc:sldMk cId="2921928256" sldId="297"/>
            <ac:picMk id="4" creationId="{00000000-0000-0000-0000-000000000000}"/>
          </ac:picMkLst>
        </pc:picChg>
        <pc:picChg chg="del mod ord replId">
          <ac:chgData name="Dmitriy Beznosko" userId="8bcdeb23-d2dd-465e-bda6-8e644f22b48c" providerId="ADAL" clId="{95B67BB9-7B8A-4AF0-BD61-FE67819067D5}" dt="2023-01-10T15:51:24.090" v="1097" actId="26606"/>
          <ac:picMkLst>
            <pc:docMk/>
            <pc:sldMk cId="2921928256" sldId="297"/>
            <ac:picMk id="7" creationId="{00000000-0000-0000-0000-000000000000}"/>
          </ac:picMkLst>
        </pc:picChg>
      </pc:sldChg>
      <pc:sldMasterChg chg="modSp delSldLayout modSldLayout">
        <pc:chgData name="Dmitriy Beznosko" userId="8bcdeb23-d2dd-465e-bda6-8e644f22b48c" providerId="ADAL" clId="{95B67BB9-7B8A-4AF0-BD61-FE67819067D5}" dt="2023-01-10T15:37:34.517" v="1039"/>
        <pc:sldMasterMkLst>
          <pc:docMk/>
          <pc:sldMasterMk cId="367267710" sldId="2147483815"/>
        </pc:sldMasterMkLst>
        <pc:spChg chg="mod">
          <ac:chgData name="Dmitriy Beznosko" userId="8bcdeb23-d2dd-465e-bda6-8e644f22b48c" providerId="ADAL" clId="{95B67BB9-7B8A-4AF0-BD61-FE67819067D5}" dt="2023-01-10T15:37:34.517" v="1039"/>
          <ac:spMkLst>
            <pc:docMk/>
            <pc:sldMasterMk cId="367267710" sldId="2147483815"/>
            <ac:spMk id="2" creationId="{00000000-0000-0000-0000-000000000000}"/>
          </ac:spMkLst>
        </pc:spChg>
        <pc:spChg chg="mod">
          <ac:chgData name="Dmitriy Beznosko" userId="8bcdeb23-d2dd-465e-bda6-8e644f22b48c" providerId="ADAL" clId="{95B67BB9-7B8A-4AF0-BD61-FE67819067D5}" dt="2023-01-10T15:37:34.517" v="1039"/>
          <ac:spMkLst>
            <pc:docMk/>
            <pc:sldMasterMk cId="367267710" sldId="2147483815"/>
            <ac:spMk id="3" creationId="{00000000-0000-0000-0000-000000000000}"/>
          </ac:spMkLst>
        </pc:spChg>
        <pc:spChg chg="mod">
          <ac:chgData name="Dmitriy Beznosko" userId="8bcdeb23-d2dd-465e-bda6-8e644f22b48c" providerId="ADAL" clId="{95B67BB9-7B8A-4AF0-BD61-FE67819067D5}" dt="2023-01-10T15:37:34.517" v="1039"/>
          <ac:spMkLst>
            <pc:docMk/>
            <pc:sldMasterMk cId="367267710" sldId="2147483815"/>
            <ac:spMk id="4" creationId="{00000000-0000-0000-0000-000000000000}"/>
          </ac:spMkLst>
        </pc:spChg>
        <pc:spChg chg="mod">
          <ac:chgData name="Dmitriy Beznosko" userId="8bcdeb23-d2dd-465e-bda6-8e644f22b48c" providerId="ADAL" clId="{95B67BB9-7B8A-4AF0-BD61-FE67819067D5}" dt="2023-01-10T15:37:34.517" v="1039"/>
          <ac:spMkLst>
            <pc:docMk/>
            <pc:sldMasterMk cId="367267710" sldId="2147483815"/>
            <ac:spMk id="5" creationId="{00000000-0000-0000-0000-000000000000}"/>
          </ac:spMkLst>
        </pc:spChg>
        <pc:spChg chg="mod">
          <ac:chgData name="Dmitriy Beznosko" userId="8bcdeb23-d2dd-465e-bda6-8e644f22b48c" providerId="ADAL" clId="{95B67BB9-7B8A-4AF0-BD61-FE67819067D5}" dt="2023-01-10T15:37:34.517" v="1039"/>
          <ac:spMkLst>
            <pc:docMk/>
            <pc:sldMasterMk cId="367267710" sldId="2147483815"/>
            <ac:spMk id="6" creationId="{00000000-0000-0000-0000-000000000000}"/>
          </ac:spMkLst>
        </pc:spChg>
        <pc:sldLayoutChg chg="modSp">
          <pc:chgData name="Dmitriy Beznosko" userId="8bcdeb23-d2dd-465e-bda6-8e644f22b48c" providerId="ADAL" clId="{95B67BB9-7B8A-4AF0-BD61-FE67819067D5}" dt="2023-01-10T15:37:34.517" v="1039"/>
          <pc:sldLayoutMkLst>
            <pc:docMk/>
            <pc:sldMasterMk cId="367267710" sldId="2147483815"/>
            <pc:sldLayoutMk cId="1530136155" sldId="2147483816"/>
          </pc:sldLayoutMkLst>
          <pc:spChg chg="mod">
            <ac:chgData name="Dmitriy Beznosko" userId="8bcdeb23-d2dd-465e-bda6-8e644f22b48c" providerId="ADAL" clId="{95B67BB9-7B8A-4AF0-BD61-FE67819067D5}" dt="2023-01-10T15:37:34.517" v="1039"/>
            <ac:spMkLst>
              <pc:docMk/>
              <pc:sldMasterMk cId="367267710" sldId="2147483815"/>
              <pc:sldLayoutMk cId="1530136155" sldId="2147483816"/>
              <ac:spMk id="2" creationId="{00000000-0000-0000-0000-000000000000}"/>
            </ac:spMkLst>
          </pc:spChg>
          <pc:spChg chg="mod">
            <ac:chgData name="Dmitriy Beznosko" userId="8bcdeb23-d2dd-465e-bda6-8e644f22b48c" providerId="ADAL" clId="{95B67BB9-7B8A-4AF0-BD61-FE67819067D5}" dt="2023-01-10T15:37:34.517" v="1039"/>
            <ac:spMkLst>
              <pc:docMk/>
              <pc:sldMasterMk cId="367267710" sldId="2147483815"/>
              <pc:sldLayoutMk cId="1530136155" sldId="2147483816"/>
              <ac:spMk id="3" creationId="{00000000-0000-0000-0000-000000000000}"/>
            </ac:spMkLst>
          </pc:spChg>
        </pc:sldLayoutChg>
        <pc:sldLayoutChg chg="modSp">
          <pc:chgData name="Dmitriy Beznosko" userId="8bcdeb23-d2dd-465e-bda6-8e644f22b48c" providerId="ADAL" clId="{95B67BB9-7B8A-4AF0-BD61-FE67819067D5}" dt="2023-01-10T15:37:34.517" v="1039"/>
          <pc:sldLayoutMkLst>
            <pc:docMk/>
            <pc:sldMasterMk cId="367267710" sldId="2147483815"/>
            <pc:sldLayoutMk cId="2147650664" sldId="2147483818"/>
          </pc:sldLayoutMkLst>
          <pc:spChg chg="mod">
            <ac:chgData name="Dmitriy Beznosko" userId="8bcdeb23-d2dd-465e-bda6-8e644f22b48c" providerId="ADAL" clId="{95B67BB9-7B8A-4AF0-BD61-FE67819067D5}" dt="2023-01-10T15:37:34.517" v="1039"/>
            <ac:spMkLst>
              <pc:docMk/>
              <pc:sldMasterMk cId="367267710" sldId="2147483815"/>
              <pc:sldLayoutMk cId="2147650664" sldId="2147483818"/>
              <ac:spMk id="2" creationId="{00000000-0000-0000-0000-000000000000}"/>
            </ac:spMkLst>
          </pc:spChg>
          <pc:spChg chg="mod">
            <ac:chgData name="Dmitriy Beznosko" userId="8bcdeb23-d2dd-465e-bda6-8e644f22b48c" providerId="ADAL" clId="{95B67BB9-7B8A-4AF0-BD61-FE67819067D5}" dt="2023-01-10T15:37:34.517" v="1039"/>
            <ac:spMkLst>
              <pc:docMk/>
              <pc:sldMasterMk cId="367267710" sldId="2147483815"/>
              <pc:sldLayoutMk cId="2147650664" sldId="2147483818"/>
              <ac:spMk id="3" creationId="{00000000-0000-0000-0000-000000000000}"/>
            </ac:spMkLst>
          </pc:spChg>
        </pc:sldLayoutChg>
        <pc:sldLayoutChg chg="modSp">
          <pc:chgData name="Dmitriy Beznosko" userId="8bcdeb23-d2dd-465e-bda6-8e644f22b48c" providerId="ADAL" clId="{95B67BB9-7B8A-4AF0-BD61-FE67819067D5}" dt="2023-01-10T15:37:34.517" v="1039"/>
          <pc:sldLayoutMkLst>
            <pc:docMk/>
            <pc:sldMasterMk cId="367267710" sldId="2147483815"/>
            <pc:sldLayoutMk cId="1196424318" sldId="2147483819"/>
          </pc:sldLayoutMkLst>
          <pc:spChg chg="mod">
            <ac:chgData name="Dmitriy Beznosko" userId="8bcdeb23-d2dd-465e-bda6-8e644f22b48c" providerId="ADAL" clId="{95B67BB9-7B8A-4AF0-BD61-FE67819067D5}" dt="2023-01-10T15:37:34.517" v="1039"/>
            <ac:spMkLst>
              <pc:docMk/>
              <pc:sldMasterMk cId="367267710" sldId="2147483815"/>
              <pc:sldLayoutMk cId="1196424318" sldId="2147483819"/>
              <ac:spMk id="3" creationId="{00000000-0000-0000-0000-000000000000}"/>
            </ac:spMkLst>
          </pc:spChg>
          <pc:spChg chg="mod">
            <ac:chgData name="Dmitriy Beznosko" userId="8bcdeb23-d2dd-465e-bda6-8e644f22b48c" providerId="ADAL" clId="{95B67BB9-7B8A-4AF0-BD61-FE67819067D5}" dt="2023-01-10T15:37:34.517" v="1039"/>
            <ac:spMkLst>
              <pc:docMk/>
              <pc:sldMasterMk cId="367267710" sldId="2147483815"/>
              <pc:sldLayoutMk cId="1196424318" sldId="2147483819"/>
              <ac:spMk id="4" creationId="{00000000-0000-0000-0000-000000000000}"/>
            </ac:spMkLst>
          </pc:spChg>
        </pc:sldLayoutChg>
        <pc:sldLayoutChg chg="modSp">
          <pc:chgData name="Dmitriy Beznosko" userId="8bcdeb23-d2dd-465e-bda6-8e644f22b48c" providerId="ADAL" clId="{95B67BB9-7B8A-4AF0-BD61-FE67819067D5}" dt="2023-01-10T15:37:34.517" v="1039"/>
          <pc:sldLayoutMkLst>
            <pc:docMk/>
            <pc:sldMasterMk cId="367267710" sldId="2147483815"/>
            <pc:sldLayoutMk cId="917676497" sldId="2147483820"/>
          </pc:sldLayoutMkLst>
          <pc:spChg chg="mod">
            <ac:chgData name="Dmitriy Beznosko" userId="8bcdeb23-d2dd-465e-bda6-8e644f22b48c" providerId="ADAL" clId="{95B67BB9-7B8A-4AF0-BD61-FE67819067D5}" dt="2023-01-10T15:37:34.517" v="1039"/>
            <ac:spMkLst>
              <pc:docMk/>
              <pc:sldMasterMk cId="367267710" sldId="2147483815"/>
              <pc:sldLayoutMk cId="917676497" sldId="2147483820"/>
              <ac:spMk id="2" creationId="{00000000-0000-0000-0000-000000000000}"/>
            </ac:spMkLst>
          </pc:spChg>
          <pc:spChg chg="mod">
            <ac:chgData name="Dmitriy Beznosko" userId="8bcdeb23-d2dd-465e-bda6-8e644f22b48c" providerId="ADAL" clId="{95B67BB9-7B8A-4AF0-BD61-FE67819067D5}" dt="2023-01-10T15:37:34.517" v="1039"/>
            <ac:spMkLst>
              <pc:docMk/>
              <pc:sldMasterMk cId="367267710" sldId="2147483815"/>
              <pc:sldLayoutMk cId="917676497" sldId="2147483820"/>
              <ac:spMk id="3" creationId="{00000000-0000-0000-0000-000000000000}"/>
            </ac:spMkLst>
          </pc:spChg>
          <pc:spChg chg="mod">
            <ac:chgData name="Dmitriy Beznosko" userId="8bcdeb23-d2dd-465e-bda6-8e644f22b48c" providerId="ADAL" clId="{95B67BB9-7B8A-4AF0-BD61-FE67819067D5}" dt="2023-01-10T15:37:34.517" v="1039"/>
            <ac:spMkLst>
              <pc:docMk/>
              <pc:sldMasterMk cId="367267710" sldId="2147483815"/>
              <pc:sldLayoutMk cId="917676497" sldId="2147483820"/>
              <ac:spMk id="4" creationId="{00000000-0000-0000-0000-000000000000}"/>
            </ac:spMkLst>
          </pc:spChg>
          <pc:spChg chg="mod">
            <ac:chgData name="Dmitriy Beznosko" userId="8bcdeb23-d2dd-465e-bda6-8e644f22b48c" providerId="ADAL" clId="{95B67BB9-7B8A-4AF0-BD61-FE67819067D5}" dt="2023-01-10T15:37:34.517" v="1039"/>
            <ac:spMkLst>
              <pc:docMk/>
              <pc:sldMasterMk cId="367267710" sldId="2147483815"/>
              <pc:sldLayoutMk cId="917676497" sldId="2147483820"/>
              <ac:spMk id="5" creationId="{00000000-0000-0000-0000-000000000000}"/>
            </ac:spMkLst>
          </pc:spChg>
          <pc:spChg chg="mod">
            <ac:chgData name="Dmitriy Beznosko" userId="8bcdeb23-d2dd-465e-bda6-8e644f22b48c" providerId="ADAL" clId="{95B67BB9-7B8A-4AF0-BD61-FE67819067D5}" dt="2023-01-10T15:37:34.517" v="1039"/>
            <ac:spMkLst>
              <pc:docMk/>
              <pc:sldMasterMk cId="367267710" sldId="2147483815"/>
              <pc:sldLayoutMk cId="917676497" sldId="2147483820"/>
              <ac:spMk id="6" creationId="{00000000-0000-0000-0000-000000000000}"/>
            </ac:spMkLst>
          </pc:spChg>
        </pc:sldLayoutChg>
        <pc:sldLayoutChg chg="modSp">
          <pc:chgData name="Dmitriy Beznosko" userId="8bcdeb23-d2dd-465e-bda6-8e644f22b48c" providerId="ADAL" clId="{95B67BB9-7B8A-4AF0-BD61-FE67819067D5}" dt="2023-01-10T15:37:34.517" v="1039"/>
          <pc:sldLayoutMkLst>
            <pc:docMk/>
            <pc:sldMasterMk cId="367267710" sldId="2147483815"/>
            <pc:sldLayoutMk cId="4291726519" sldId="2147483823"/>
          </pc:sldLayoutMkLst>
          <pc:spChg chg="mod">
            <ac:chgData name="Dmitriy Beznosko" userId="8bcdeb23-d2dd-465e-bda6-8e644f22b48c" providerId="ADAL" clId="{95B67BB9-7B8A-4AF0-BD61-FE67819067D5}" dt="2023-01-10T15:37:34.517" v="1039"/>
            <ac:spMkLst>
              <pc:docMk/>
              <pc:sldMasterMk cId="367267710" sldId="2147483815"/>
              <pc:sldLayoutMk cId="4291726519" sldId="2147483823"/>
              <ac:spMk id="2" creationId="{00000000-0000-0000-0000-000000000000}"/>
            </ac:spMkLst>
          </pc:spChg>
          <pc:spChg chg="mod">
            <ac:chgData name="Dmitriy Beznosko" userId="8bcdeb23-d2dd-465e-bda6-8e644f22b48c" providerId="ADAL" clId="{95B67BB9-7B8A-4AF0-BD61-FE67819067D5}" dt="2023-01-10T15:37:34.517" v="1039"/>
            <ac:spMkLst>
              <pc:docMk/>
              <pc:sldMasterMk cId="367267710" sldId="2147483815"/>
              <pc:sldLayoutMk cId="4291726519" sldId="2147483823"/>
              <ac:spMk id="3" creationId="{00000000-0000-0000-0000-000000000000}"/>
            </ac:spMkLst>
          </pc:spChg>
          <pc:spChg chg="mod">
            <ac:chgData name="Dmitriy Beznosko" userId="8bcdeb23-d2dd-465e-bda6-8e644f22b48c" providerId="ADAL" clId="{95B67BB9-7B8A-4AF0-BD61-FE67819067D5}" dt="2023-01-10T15:37:34.517" v="1039"/>
            <ac:spMkLst>
              <pc:docMk/>
              <pc:sldMasterMk cId="367267710" sldId="2147483815"/>
              <pc:sldLayoutMk cId="4291726519" sldId="2147483823"/>
              <ac:spMk id="4" creationId="{00000000-0000-0000-0000-000000000000}"/>
            </ac:spMkLst>
          </pc:spChg>
        </pc:sldLayoutChg>
        <pc:sldLayoutChg chg="modSp">
          <pc:chgData name="Dmitriy Beznosko" userId="8bcdeb23-d2dd-465e-bda6-8e644f22b48c" providerId="ADAL" clId="{95B67BB9-7B8A-4AF0-BD61-FE67819067D5}" dt="2023-01-10T15:37:34.517" v="1039"/>
          <pc:sldLayoutMkLst>
            <pc:docMk/>
            <pc:sldMasterMk cId="367267710" sldId="2147483815"/>
            <pc:sldLayoutMk cId="2630726768" sldId="2147483824"/>
          </pc:sldLayoutMkLst>
          <pc:spChg chg="mod">
            <ac:chgData name="Dmitriy Beznosko" userId="8bcdeb23-d2dd-465e-bda6-8e644f22b48c" providerId="ADAL" clId="{95B67BB9-7B8A-4AF0-BD61-FE67819067D5}" dt="2023-01-10T15:37:34.517" v="1039"/>
            <ac:spMkLst>
              <pc:docMk/>
              <pc:sldMasterMk cId="367267710" sldId="2147483815"/>
              <pc:sldLayoutMk cId="2630726768" sldId="2147483824"/>
              <ac:spMk id="2" creationId="{00000000-0000-0000-0000-000000000000}"/>
            </ac:spMkLst>
          </pc:spChg>
          <pc:spChg chg="mod">
            <ac:chgData name="Dmitriy Beznosko" userId="8bcdeb23-d2dd-465e-bda6-8e644f22b48c" providerId="ADAL" clId="{95B67BB9-7B8A-4AF0-BD61-FE67819067D5}" dt="2023-01-10T15:37:34.517" v="1039"/>
            <ac:spMkLst>
              <pc:docMk/>
              <pc:sldMasterMk cId="367267710" sldId="2147483815"/>
              <pc:sldLayoutMk cId="2630726768" sldId="2147483824"/>
              <ac:spMk id="3" creationId="{00000000-0000-0000-0000-000000000000}"/>
            </ac:spMkLst>
          </pc:spChg>
          <pc:spChg chg="mod">
            <ac:chgData name="Dmitriy Beznosko" userId="8bcdeb23-d2dd-465e-bda6-8e644f22b48c" providerId="ADAL" clId="{95B67BB9-7B8A-4AF0-BD61-FE67819067D5}" dt="2023-01-10T15:37:34.517" v="1039"/>
            <ac:spMkLst>
              <pc:docMk/>
              <pc:sldMasterMk cId="367267710" sldId="2147483815"/>
              <pc:sldLayoutMk cId="2630726768" sldId="2147483824"/>
              <ac:spMk id="4" creationId="{00000000-0000-0000-0000-000000000000}"/>
            </ac:spMkLst>
          </pc:spChg>
        </pc:sldLayoutChg>
        <pc:sldLayoutChg chg="modSp">
          <pc:chgData name="Dmitriy Beznosko" userId="8bcdeb23-d2dd-465e-bda6-8e644f22b48c" providerId="ADAL" clId="{95B67BB9-7B8A-4AF0-BD61-FE67819067D5}" dt="2023-01-10T15:37:34.517" v="1039"/>
          <pc:sldLayoutMkLst>
            <pc:docMk/>
            <pc:sldMasterMk cId="367267710" sldId="2147483815"/>
            <pc:sldLayoutMk cId="3759633696" sldId="2147483826"/>
          </pc:sldLayoutMkLst>
          <pc:spChg chg="mod">
            <ac:chgData name="Dmitriy Beznosko" userId="8bcdeb23-d2dd-465e-bda6-8e644f22b48c" providerId="ADAL" clId="{95B67BB9-7B8A-4AF0-BD61-FE67819067D5}" dt="2023-01-10T15:37:34.517" v="1039"/>
            <ac:spMkLst>
              <pc:docMk/>
              <pc:sldMasterMk cId="367267710" sldId="2147483815"/>
              <pc:sldLayoutMk cId="3759633696" sldId="2147483826"/>
              <ac:spMk id="2" creationId="{00000000-0000-0000-0000-000000000000}"/>
            </ac:spMkLst>
          </pc:spChg>
          <pc:spChg chg="mod">
            <ac:chgData name="Dmitriy Beznosko" userId="8bcdeb23-d2dd-465e-bda6-8e644f22b48c" providerId="ADAL" clId="{95B67BB9-7B8A-4AF0-BD61-FE67819067D5}" dt="2023-01-10T15:37:34.517" v="1039"/>
            <ac:spMkLst>
              <pc:docMk/>
              <pc:sldMasterMk cId="367267710" sldId="2147483815"/>
              <pc:sldLayoutMk cId="3759633696" sldId="2147483826"/>
              <ac:spMk id="3" creationId="{00000000-0000-0000-0000-000000000000}"/>
            </ac:spMkLst>
          </pc:spChg>
        </pc:sldLayoutChg>
        <pc:sldLayoutChg chg="modSp">
          <pc:chgData name="Dmitriy Beznosko" userId="8bcdeb23-d2dd-465e-bda6-8e644f22b48c" providerId="ADAL" clId="{95B67BB9-7B8A-4AF0-BD61-FE67819067D5}" dt="2023-01-10T15:37:34.517" v="1039"/>
          <pc:sldLayoutMkLst>
            <pc:docMk/>
            <pc:sldMasterMk cId="367267710" sldId="2147483815"/>
            <pc:sldLayoutMk cId="1923767531" sldId="2147483827"/>
          </pc:sldLayoutMkLst>
          <pc:spChg chg="mod">
            <ac:chgData name="Dmitriy Beznosko" userId="8bcdeb23-d2dd-465e-bda6-8e644f22b48c" providerId="ADAL" clId="{95B67BB9-7B8A-4AF0-BD61-FE67819067D5}" dt="2023-01-10T15:37:34.517" v="1039"/>
            <ac:spMkLst>
              <pc:docMk/>
              <pc:sldMasterMk cId="367267710" sldId="2147483815"/>
              <pc:sldLayoutMk cId="1923767531" sldId="2147483827"/>
              <ac:spMk id="10" creationId="{00000000-0000-0000-0000-000000000000}"/>
            </ac:spMkLst>
          </pc:spChg>
        </pc:sldLayoutChg>
        <pc:sldLayoutChg chg="del">
          <pc:chgData name="Dmitriy Beznosko" userId="8bcdeb23-d2dd-465e-bda6-8e644f22b48c" providerId="ADAL" clId="{95B67BB9-7B8A-4AF0-BD61-FE67819067D5}" dt="2023-01-09T17:18:34.517" v="743" actId="47"/>
          <pc:sldLayoutMkLst>
            <pc:docMk/>
            <pc:sldMasterMk cId="367267710" sldId="2147483815"/>
            <pc:sldLayoutMk cId="3620673815" sldId="2147483828"/>
          </pc:sldLayoutMkLst>
        </pc:sldLayoutChg>
        <pc:sldLayoutChg chg="modSp">
          <pc:chgData name="Dmitriy Beznosko" userId="8bcdeb23-d2dd-465e-bda6-8e644f22b48c" providerId="ADAL" clId="{95B67BB9-7B8A-4AF0-BD61-FE67819067D5}" dt="2023-01-10T15:37:34.517" v="1039"/>
          <pc:sldLayoutMkLst>
            <pc:docMk/>
            <pc:sldMasterMk cId="367267710" sldId="2147483815"/>
            <pc:sldLayoutMk cId="2733459397" sldId="2147483829"/>
          </pc:sldLayoutMkLst>
          <pc:spChg chg="mod">
            <ac:chgData name="Dmitriy Beznosko" userId="8bcdeb23-d2dd-465e-bda6-8e644f22b48c" providerId="ADAL" clId="{95B67BB9-7B8A-4AF0-BD61-FE67819067D5}" dt="2023-01-10T15:37:34.517" v="1039"/>
            <ac:spMkLst>
              <pc:docMk/>
              <pc:sldMasterMk cId="367267710" sldId="2147483815"/>
              <pc:sldLayoutMk cId="2733459397" sldId="2147483829"/>
              <ac:spMk id="3" creationId="{00000000-0000-0000-0000-000000000000}"/>
            </ac:spMkLst>
          </pc:spChg>
          <pc:spChg chg="mod">
            <ac:chgData name="Dmitriy Beznosko" userId="8bcdeb23-d2dd-465e-bda6-8e644f22b48c" providerId="ADAL" clId="{95B67BB9-7B8A-4AF0-BD61-FE67819067D5}" dt="2023-01-10T15:37:34.517" v="1039"/>
            <ac:spMkLst>
              <pc:docMk/>
              <pc:sldMasterMk cId="367267710" sldId="2147483815"/>
              <pc:sldLayoutMk cId="2733459397" sldId="2147483829"/>
              <ac:spMk id="5" creationId="{00000000-0000-0000-0000-000000000000}"/>
            </ac:spMkLst>
          </pc:spChg>
          <pc:spChg chg="mod">
            <ac:chgData name="Dmitriy Beznosko" userId="8bcdeb23-d2dd-465e-bda6-8e644f22b48c" providerId="ADAL" clId="{95B67BB9-7B8A-4AF0-BD61-FE67819067D5}" dt="2023-01-10T15:37:34.517" v="1039"/>
            <ac:spMkLst>
              <pc:docMk/>
              <pc:sldMasterMk cId="367267710" sldId="2147483815"/>
              <pc:sldLayoutMk cId="2733459397" sldId="2147483829"/>
              <ac:spMk id="10" creationId="{00000000-0000-0000-0000-000000000000}"/>
            </ac:spMkLst>
          </pc:spChg>
        </pc:sldLayoutChg>
      </pc:sldMasterChg>
    </pc:docChg>
  </pc:docChgLst>
  <pc:docChgLst>
    <pc:chgData name="Tatiana Krivosheev" userId="c41c6ff2-b9bd-4765-bc53-566538058c37" providerId="ADAL" clId="{373D9464-7872-4DA4-8133-347A9AAC1776}"/>
    <pc:docChg chg="modSld">
      <pc:chgData name="Tatiana Krivosheev" userId="c41c6ff2-b9bd-4765-bc53-566538058c37" providerId="ADAL" clId="{373D9464-7872-4DA4-8133-347A9AAC1776}" dt="2021-12-14T14:01:46.195" v="7" actId="1076"/>
      <pc:docMkLst>
        <pc:docMk/>
      </pc:docMkLst>
      <pc:sldChg chg="addSp modSp mod">
        <pc:chgData name="Tatiana Krivosheev" userId="c41c6ff2-b9bd-4765-bc53-566538058c37" providerId="ADAL" clId="{373D9464-7872-4DA4-8133-347A9AAC1776}" dt="2021-12-14T14:01:46.195" v="7" actId="1076"/>
        <pc:sldMkLst>
          <pc:docMk/>
          <pc:sldMk cId="2464037572" sldId="256"/>
        </pc:sldMkLst>
        <pc:spChg chg="mod">
          <ac:chgData name="Tatiana Krivosheev" userId="c41c6ff2-b9bd-4765-bc53-566538058c37" providerId="ADAL" clId="{373D9464-7872-4DA4-8133-347A9AAC1776}" dt="2021-12-14T14:01:35.598" v="3" actId="14100"/>
          <ac:spMkLst>
            <pc:docMk/>
            <pc:sldMk cId="2464037572" sldId="256"/>
            <ac:spMk id="2" creationId="{00000000-0000-0000-0000-000000000000}"/>
          </ac:spMkLst>
        </pc:spChg>
        <pc:picChg chg="mod">
          <ac:chgData name="Tatiana Krivosheev" userId="c41c6ff2-b9bd-4765-bc53-566538058c37" providerId="ADAL" clId="{373D9464-7872-4DA4-8133-347A9AAC1776}" dt="2021-12-14T14:01:39.384" v="5" actId="1076"/>
          <ac:picMkLst>
            <pc:docMk/>
            <pc:sldMk cId="2464037572" sldId="256"/>
            <ac:picMk id="3" creationId="{00000000-0000-0000-0000-000000000000}"/>
          </ac:picMkLst>
        </pc:picChg>
        <pc:picChg chg="add mod">
          <ac:chgData name="Tatiana Krivosheev" userId="c41c6ff2-b9bd-4765-bc53-566538058c37" providerId="ADAL" clId="{373D9464-7872-4DA4-8133-347A9AAC1776}" dt="2021-12-14T14:01:26.234" v="1" actId="1076"/>
          <ac:picMkLst>
            <pc:docMk/>
            <pc:sldMk cId="2464037572" sldId="256"/>
            <ac:picMk id="4" creationId="{FFCDF6CA-010C-4BF4-922D-971AF0054796}"/>
          </ac:picMkLst>
        </pc:picChg>
        <pc:picChg chg="add mod">
          <ac:chgData name="Tatiana Krivosheev" userId="c41c6ff2-b9bd-4765-bc53-566538058c37" providerId="ADAL" clId="{373D9464-7872-4DA4-8133-347A9AAC1776}" dt="2021-12-14T14:01:46.195" v="7" actId="1076"/>
          <ac:picMkLst>
            <pc:docMk/>
            <pc:sldMk cId="2464037572" sldId="256"/>
            <ac:picMk id="5" creationId="{19A1C483-B26A-4A4E-958A-EF8ED30B8989}"/>
          </ac:picMkLst>
        </pc:picChg>
        <pc:picChg chg="mod">
          <ac:chgData name="Tatiana Krivosheev" userId="c41c6ff2-b9bd-4765-bc53-566538058c37" providerId="ADAL" clId="{373D9464-7872-4DA4-8133-347A9AAC1776}" dt="2021-12-14T14:01:31.575" v="2" actId="14100"/>
          <ac:picMkLst>
            <pc:docMk/>
            <pc:sldMk cId="2464037572" sldId="256"/>
            <ac:picMk id="6" creationId="{00000000-0000-0000-0000-000000000000}"/>
          </ac:picMkLst>
        </pc:picChg>
      </pc:sldChg>
    </pc:docChg>
  </pc:docChgLst>
</pc:chgInfo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svg"/><Relationship Id="rId1" Type="http://schemas.openxmlformats.org/officeDocument/2006/relationships/image" Target="../media/image20.png"/><Relationship Id="rId4" Type="http://schemas.openxmlformats.org/officeDocument/2006/relationships/image" Target="../media/image23.svg"/></Relationships>
</file>

<file path=ppt/diagrams/_rels/data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sv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svg"/><Relationship Id="rId1" Type="http://schemas.openxmlformats.org/officeDocument/2006/relationships/image" Target="../media/image27.png"/><Relationship Id="rId6" Type="http://schemas.openxmlformats.org/officeDocument/2006/relationships/image" Target="../media/image32.svg"/><Relationship Id="rId5" Type="http://schemas.openxmlformats.org/officeDocument/2006/relationships/image" Target="../media/image31.png"/><Relationship Id="rId4" Type="http://schemas.openxmlformats.org/officeDocument/2006/relationships/image" Target="../media/image30.svg"/></Relationships>
</file>

<file path=ppt/diagrams/_rels/data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svg"/><Relationship Id="rId7" Type="http://schemas.openxmlformats.org/officeDocument/2006/relationships/image" Target="../media/image32.svg"/><Relationship Id="rId2" Type="http://schemas.openxmlformats.org/officeDocument/2006/relationships/image" Target="../media/image27.png"/><Relationship Id="rId1" Type="http://schemas.openxmlformats.org/officeDocument/2006/relationships/image" Target="../media/image350.png"/><Relationship Id="rId6" Type="http://schemas.openxmlformats.org/officeDocument/2006/relationships/image" Target="../media/image31.png"/><Relationship Id="rId5" Type="http://schemas.openxmlformats.org/officeDocument/2006/relationships/image" Target="../media/image30.svg"/><Relationship Id="rId4" Type="http://schemas.openxmlformats.org/officeDocument/2006/relationships/image" Target="../media/image29.png"/><Relationship Id="rId9" Type="http://schemas.openxmlformats.org/officeDocument/2006/relationships/image" Target="../media/image34.svg"/></Relationships>
</file>

<file path=ppt/diagrams/_rels/drawing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svg"/><Relationship Id="rId1" Type="http://schemas.openxmlformats.org/officeDocument/2006/relationships/image" Target="../media/image20.png"/><Relationship Id="rId4" Type="http://schemas.openxmlformats.org/officeDocument/2006/relationships/image" Target="../media/image23.svg"/></Relationships>
</file>

<file path=ppt/diagrams/_rels/drawing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sv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svg"/><Relationship Id="rId1" Type="http://schemas.openxmlformats.org/officeDocument/2006/relationships/image" Target="../media/image27.png"/><Relationship Id="rId6" Type="http://schemas.openxmlformats.org/officeDocument/2006/relationships/image" Target="../media/image32.svg"/><Relationship Id="rId5" Type="http://schemas.openxmlformats.org/officeDocument/2006/relationships/image" Target="../media/image31.png"/><Relationship Id="rId4" Type="http://schemas.openxmlformats.org/officeDocument/2006/relationships/image" Target="../media/image30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coloredtext_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accent1">
        <a:alpha val="0"/>
      </a:schemeClr>
    </dgm:fillClrLst>
    <dgm:linClrLst meth="repeat">
      <a:schemeClr val="accent1">
        <a:alpha val="0"/>
      </a:schemeClr>
    </dgm:linClrLst>
    <dgm:effectClrLst/>
    <dgm:txLinClrLst/>
    <dgm:txFillClrLst meth="repeat">
      <a:schemeClr val="accent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E9DE0C5-02D0-487D-AC04-094F350785E2}" type="doc">
      <dgm:prSet loTypeId="urn:microsoft.com/office/officeart/2016/7/layout/RepeatingBendingProcessNew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785ABC90-36BC-41B1-B9F9-056B1815D869}">
      <dgm:prSet/>
      <dgm:spPr/>
      <dgm:t>
        <a:bodyPr/>
        <a:lstStyle/>
        <a:p>
          <a:r>
            <a:rPr lang="en-US"/>
            <a:t>Physics is an </a:t>
          </a:r>
          <a:r>
            <a:rPr lang="en-US" b="1"/>
            <a:t>experimental </a:t>
          </a:r>
          <a:r>
            <a:rPr lang="en-US"/>
            <a:t>science in which physicists seek patterns that relate the phenomena of nature, expressed in mathematical terms.</a:t>
          </a:r>
        </a:p>
      </dgm:t>
    </dgm:pt>
    <dgm:pt modelId="{ACCA9266-C30E-42EE-A2A0-D972A53FA072}" type="parTrans" cxnId="{2420A7E9-AF63-4B0F-9D05-E4E708EF04E6}">
      <dgm:prSet/>
      <dgm:spPr/>
      <dgm:t>
        <a:bodyPr/>
        <a:lstStyle/>
        <a:p>
          <a:endParaRPr lang="en-US"/>
        </a:p>
      </dgm:t>
    </dgm:pt>
    <dgm:pt modelId="{7B7C9370-D44C-4682-BB84-518E8EFD6C76}" type="sibTrans" cxnId="{2420A7E9-AF63-4B0F-9D05-E4E708EF04E6}">
      <dgm:prSet/>
      <dgm:spPr/>
      <dgm:t>
        <a:bodyPr/>
        <a:lstStyle/>
        <a:p>
          <a:endParaRPr lang="en-US"/>
        </a:p>
      </dgm:t>
    </dgm:pt>
    <dgm:pt modelId="{DF6FB5C4-3E80-43F5-A72B-EF1125F4906B}">
      <dgm:prSet/>
      <dgm:spPr/>
      <dgm:t>
        <a:bodyPr/>
        <a:lstStyle/>
        <a:p>
          <a:r>
            <a:rPr lang="en-US" b="0" i="0"/>
            <a:t>A </a:t>
          </a:r>
          <a:r>
            <a:rPr lang="en-US" b="1" i="0"/>
            <a:t>model</a:t>
          </a:r>
          <a:r>
            <a:rPr lang="en-US" b="0" i="0"/>
            <a:t> is a representation of something that is often too difficult (or impossible) to display directly. While a model is justified with experimental proof, it is only accurate under limited situations.</a:t>
          </a:r>
          <a:r>
            <a:rPr lang="en-US"/>
            <a:t> </a:t>
          </a:r>
        </a:p>
      </dgm:t>
    </dgm:pt>
    <dgm:pt modelId="{2221CE1E-CFA6-4696-B142-01277250C145}" type="parTrans" cxnId="{0C2B64D4-44C2-40BA-A563-7946D959350B}">
      <dgm:prSet/>
      <dgm:spPr/>
      <dgm:t>
        <a:bodyPr/>
        <a:lstStyle/>
        <a:p>
          <a:endParaRPr lang="en-US"/>
        </a:p>
      </dgm:t>
    </dgm:pt>
    <dgm:pt modelId="{F147B33C-7A41-478C-8141-E3A8A64036CA}" type="sibTrans" cxnId="{0C2B64D4-44C2-40BA-A563-7946D959350B}">
      <dgm:prSet/>
      <dgm:spPr/>
      <dgm:t>
        <a:bodyPr/>
        <a:lstStyle/>
        <a:p>
          <a:endParaRPr lang="en-US"/>
        </a:p>
      </dgm:t>
    </dgm:pt>
    <dgm:pt modelId="{8DDD0E52-68D5-4992-B0AC-7E25DC315B52}">
      <dgm:prSet/>
      <dgm:spPr/>
      <dgm:t>
        <a:bodyPr/>
        <a:lstStyle/>
        <a:p>
          <a:r>
            <a:rPr lang="en-US" b="0" i="0"/>
            <a:t>A </a:t>
          </a:r>
          <a:r>
            <a:rPr lang="en-US" b="1" i="0"/>
            <a:t>theory</a:t>
          </a:r>
          <a:r>
            <a:rPr lang="en-US" b="0" i="0"/>
            <a:t> is an explanation for patterns in nature that is supported by scientific evidence and verified multiple times by various groups of researchers.</a:t>
          </a:r>
          <a:endParaRPr lang="en-US"/>
        </a:p>
      </dgm:t>
    </dgm:pt>
    <dgm:pt modelId="{875AE718-1F3A-45A3-8601-95E5079E83CC}" type="parTrans" cxnId="{A8E9F4FA-0AF9-48FA-8F77-6858C039AB88}">
      <dgm:prSet/>
      <dgm:spPr/>
      <dgm:t>
        <a:bodyPr/>
        <a:lstStyle/>
        <a:p>
          <a:endParaRPr lang="en-US"/>
        </a:p>
      </dgm:t>
    </dgm:pt>
    <dgm:pt modelId="{8B3CC0A2-1F91-4566-ADA1-B313CB97F210}" type="sibTrans" cxnId="{A8E9F4FA-0AF9-48FA-8F77-6858C039AB88}">
      <dgm:prSet/>
      <dgm:spPr/>
      <dgm:t>
        <a:bodyPr/>
        <a:lstStyle/>
        <a:p>
          <a:endParaRPr lang="en-US"/>
        </a:p>
      </dgm:t>
    </dgm:pt>
    <dgm:pt modelId="{2E385C4C-3346-4E85-8787-9C9F501499C0}">
      <dgm:prSet/>
      <dgm:spPr/>
      <dgm:t>
        <a:bodyPr/>
        <a:lstStyle/>
        <a:p>
          <a:r>
            <a:rPr lang="en-US" b="0" i="0"/>
            <a:t>A </a:t>
          </a:r>
          <a:r>
            <a:rPr lang="en-US" b="1" i="0"/>
            <a:t>law</a:t>
          </a:r>
          <a:r>
            <a:rPr lang="en-US" b="0" i="0"/>
            <a:t> uses concise language to describe a generalized pattern in nature that is supported by scientific evidence and repeated experiments. Often, a law can be expressed in the form of a single mathematical equation.</a:t>
          </a:r>
          <a:endParaRPr lang="en-US"/>
        </a:p>
      </dgm:t>
    </dgm:pt>
    <dgm:pt modelId="{71491ED0-80DF-4A09-A3DA-C5F34A975859}" type="parTrans" cxnId="{70228CF6-B6F2-4B8A-BEE6-7CE914A2B8B8}">
      <dgm:prSet/>
      <dgm:spPr/>
      <dgm:t>
        <a:bodyPr/>
        <a:lstStyle/>
        <a:p>
          <a:endParaRPr lang="en-US"/>
        </a:p>
      </dgm:t>
    </dgm:pt>
    <dgm:pt modelId="{F1F5B5F0-BB02-4C9E-A98B-46222BBF5226}" type="sibTrans" cxnId="{70228CF6-B6F2-4B8A-BEE6-7CE914A2B8B8}">
      <dgm:prSet/>
      <dgm:spPr/>
      <dgm:t>
        <a:bodyPr/>
        <a:lstStyle/>
        <a:p>
          <a:endParaRPr lang="en-US"/>
        </a:p>
      </dgm:t>
    </dgm:pt>
    <dgm:pt modelId="{34EF6194-924D-4A1E-BB95-945AA142D1F2}" type="pres">
      <dgm:prSet presAssocID="{2E9DE0C5-02D0-487D-AC04-094F350785E2}" presName="Name0" presStyleCnt="0">
        <dgm:presLayoutVars>
          <dgm:dir/>
          <dgm:resizeHandles val="exact"/>
        </dgm:presLayoutVars>
      </dgm:prSet>
      <dgm:spPr/>
    </dgm:pt>
    <dgm:pt modelId="{6DB658E1-4BEE-428B-99DB-A9F201903B69}" type="pres">
      <dgm:prSet presAssocID="{785ABC90-36BC-41B1-B9F9-056B1815D869}" presName="node" presStyleLbl="node1" presStyleIdx="0" presStyleCnt="4">
        <dgm:presLayoutVars>
          <dgm:bulletEnabled val="1"/>
        </dgm:presLayoutVars>
      </dgm:prSet>
      <dgm:spPr/>
    </dgm:pt>
    <dgm:pt modelId="{74449863-58EA-4C34-B42D-3B6ACAF980C3}" type="pres">
      <dgm:prSet presAssocID="{7B7C9370-D44C-4682-BB84-518E8EFD6C76}" presName="sibTrans" presStyleLbl="sibTrans1D1" presStyleIdx="0" presStyleCnt="3"/>
      <dgm:spPr/>
    </dgm:pt>
    <dgm:pt modelId="{0368EC53-84AA-4FCE-A70A-A0F396FEE59E}" type="pres">
      <dgm:prSet presAssocID="{7B7C9370-D44C-4682-BB84-518E8EFD6C76}" presName="connectorText" presStyleLbl="sibTrans1D1" presStyleIdx="0" presStyleCnt="3"/>
      <dgm:spPr/>
    </dgm:pt>
    <dgm:pt modelId="{8E1B68F8-C45C-4F54-8E83-9488985CAFA8}" type="pres">
      <dgm:prSet presAssocID="{DF6FB5C4-3E80-43F5-A72B-EF1125F4906B}" presName="node" presStyleLbl="node1" presStyleIdx="1" presStyleCnt="4">
        <dgm:presLayoutVars>
          <dgm:bulletEnabled val="1"/>
        </dgm:presLayoutVars>
      </dgm:prSet>
      <dgm:spPr/>
    </dgm:pt>
    <dgm:pt modelId="{7CB63E79-6E5E-4323-9AB7-78CCDBA40D8F}" type="pres">
      <dgm:prSet presAssocID="{F147B33C-7A41-478C-8141-E3A8A64036CA}" presName="sibTrans" presStyleLbl="sibTrans1D1" presStyleIdx="1" presStyleCnt="3"/>
      <dgm:spPr/>
    </dgm:pt>
    <dgm:pt modelId="{AF3766AF-F618-452F-A4B3-9C1DD580914A}" type="pres">
      <dgm:prSet presAssocID="{F147B33C-7A41-478C-8141-E3A8A64036CA}" presName="connectorText" presStyleLbl="sibTrans1D1" presStyleIdx="1" presStyleCnt="3"/>
      <dgm:spPr/>
    </dgm:pt>
    <dgm:pt modelId="{0F2E50C6-CDB9-4431-9932-1091B59676BA}" type="pres">
      <dgm:prSet presAssocID="{8DDD0E52-68D5-4992-B0AC-7E25DC315B52}" presName="node" presStyleLbl="node1" presStyleIdx="2" presStyleCnt="4">
        <dgm:presLayoutVars>
          <dgm:bulletEnabled val="1"/>
        </dgm:presLayoutVars>
      </dgm:prSet>
      <dgm:spPr/>
    </dgm:pt>
    <dgm:pt modelId="{3A2086DE-2433-4259-9E1A-4E1C811BD5BD}" type="pres">
      <dgm:prSet presAssocID="{8B3CC0A2-1F91-4566-ADA1-B313CB97F210}" presName="sibTrans" presStyleLbl="sibTrans1D1" presStyleIdx="2" presStyleCnt="3"/>
      <dgm:spPr/>
    </dgm:pt>
    <dgm:pt modelId="{EF83DEC4-C1C7-45F9-84EE-AAEF78C515B9}" type="pres">
      <dgm:prSet presAssocID="{8B3CC0A2-1F91-4566-ADA1-B313CB97F210}" presName="connectorText" presStyleLbl="sibTrans1D1" presStyleIdx="2" presStyleCnt="3"/>
      <dgm:spPr/>
    </dgm:pt>
    <dgm:pt modelId="{E54B2FA2-B181-4B1A-92B4-6B042F0E8325}" type="pres">
      <dgm:prSet presAssocID="{2E385C4C-3346-4E85-8787-9C9F501499C0}" presName="node" presStyleLbl="node1" presStyleIdx="3" presStyleCnt="4">
        <dgm:presLayoutVars>
          <dgm:bulletEnabled val="1"/>
        </dgm:presLayoutVars>
      </dgm:prSet>
      <dgm:spPr/>
    </dgm:pt>
  </dgm:ptLst>
  <dgm:cxnLst>
    <dgm:cxn modelId="{ED51690B-1B52-4427-BFFE-FEA0D8502B0A}" type="presOf" srcId="{F147B33C-7A41-478C-8141-E3A8A64036CA}" destId="{AF3766AF-F618-452F-A4B3-9C1DD580914A}" srcOrd="1" destOrd="0" presId="urn:microsoft.com/office/officeart/2016/7/layout/RepeatingBendingProcessNew"/>
    <dgm:cxn modelId="{66BF3017-70EA-4FD4-9057-3FFB4DB71B3F}" type="presOf" srcId="{8B3CC0A2-1F91-4566-ADA1-B313CB97F210}" destId="{3A2086DE-2433-4259-9E1A-4E1C811BD5BD}" srcOrd="0" destOrd="0" presId="urn:microsoft.com/office/officeart/2016/7/layout/RepeatingBendingProcessNew"/>
    <dgm:cxn modelId="{5DBB3E4C-F0C7-4AFD-B19A-93B0F4CA29A9}" type="presOf" srcId="{7B7C9370-D44C-4682-BB84-518E8EFD6C76}" destId="{74449863-58EA-4C34-B42D-3B6ACAF980C3}" srcOrd="0" destOrd="0" presId="urn:microsoft.com/office/officeart/2016/7/layout/RepeatingBendingProcessNew"/>
    <dgm:cxn modelId="{9F6A9E7E-D0DF-4F4F-9193-8840026EAC71}" type="presOf" srcId="{785ABC90-36BC-41B1-B9F9-056B1815D869}" destId="{6DB658E1-4BEE-428B-99DB-A9F201903B69}" srcOrd="0" destOrd="0" presId="urn:microsoft.com/office/officeart/2016/7/layout/RepeatingBendingProcessNew"/>
    <dgm:cxn modelId="{1F9B3987-5AF1-4321-955A-48D48E984F6F}" type="presOf" srcId="{8DDD0E52-68D5-4992-B0AC-7E25DC315B52}" destId="{0F2E50C6-CDB9-4431-9932-1091B59676BA}" srcOrd="0" destOrd="0" presId="urn:microsoft.com/office/officeart/2016/7/layout/RepeatingBendingProcessNew"/>
    <dgm:cxn modelId="{172E5391-C405-403F-A05B-AF22D827ECD6}" type="presOf" srcId="{F147B33C-7A41-478C-8141-E3A8A64036CA}" destId="{7CB63E79-6E5E-4323-9AB7-78CCDBA40D8F}" srcOrd="0" destOrd="0" presId="urn:microsoft.com/office/officeart/2016/7/layout/RepeatingBendingProcessNew"/>
    <dgm:cxn modelId="{2DEFFF92-81F9-4FE4-9348-9F634F49630D}" type="presOf" srcId="{DF6FB5C4-3E80-43F5-A72B-EF1125F4906B}" destId="{8E1B68F8-C45C-4F54-8E83-9488985CAFA8}" srcOrd="0" destOrd="0" presId="urn:microsoft.com/office/officeart/2016/7/layout/RepeatingBendingProcessNew"/>
    <dgm:cxn modelId="{7E4BACA5-909D-417F-9C3D-F6CDB08AFD7B}" type="presOf" srcId="{2E385C4C-3346-4E85-8787-9C9F501499C0}" destId="{E54B2FA2-B181-4B1A-92B4-6B042F0E8325}" srcOrd="0" destOrd="0" presId="urn:microsoft.com/office/officeart/2016/7/layout/RepeatingBendingProcessNew"/>
    <dgm:cxn modelId="{D11DA1B7-28CE-475E-B449-4999041E2795}" type="presOf" srcId="{7B7C9370-D44C-4682-BB84-518E8EFD6C76}" destId="{0368EC53-84AA-4FCE-A70A-A0F396FEE59E}" srcOrd="1" destOrd="0" presId="urn:microsoft.com/office/officeart/2016/7/layout/RepeatingBendingProcessNew"/>
    <dgm:cxn modelId="{810162BD-49B7-4122-8F34-060FE8D09BA1}" type="presOf" srcId="{2E9DE0C5-02D0-487D-AC04-094F350785E2}" destId="{34EF6194-924D-4A1E-BB95-945AA142D1F2}" srcOrd="0" destOrd="0" presId="urn:microsoft.com/office/officeart/2016/7/layout/RepeatingBendingProcessNew"/>
    <dgm:cxn modelId="{14268DCA-4485-4C9C-BDE9-E0828140ACA9}" type="presOf" srcId="{8B3CC0A2-1F91-4566-ADA1-B313CB97F210}" destId="{EF83DEC4-C1C7-45F9-84EE-AAEF78C515B9}" srcOrd="1" destOrd="0" presId="urn:microsoft.com/office/officeart/2016/7/layout/RepeatingBendingProcessNew"/>
    <dgm:cxn modelId="{0C2B64D4-44C2-40BA-A563-7946D959350B}" srcId="{2E9DE0C5-02D0-487D-AC04-094F350785E2}" destId="{DF6FB5C4-3E80-43F5-A72B-EF1125F4906B}" srcOrd="1" destOrd="0" parTransId="{2221CE1E-CFA6-4696-B142-01277250C145}" sibTransId="{F147B33C-7A41-478C-8141-E3A8A64036CA}"/>
    <dgm:cxn modelId="{2420A7E9-AF63-4B0F-9D05-E4E708EF04E6}" srcId="{2E9DE0C5-02D0-487D-AC04-094F350785E2}" destId="{785ABC90-36BC-41B1-B9F9-056B1815D869}" srcOrd="0" destOrd="0" parTransId="{ACCA9266-C30E-42EE-A2A0-D972A53FA072}" sibTransId="{7B7C9370-D44C-4682-BB84-518E8EFD6C76}"/>
    <dgm:cxn modelId="{70228CF6-B6F2-4B8A-BEE6-7CE914A2B8B8}" srcId="{2E9DE0C5-02D0-487D-AC04-094F350785E2}" destId="{2E385C4C-3346-4E85-8787-9C9F501499C0}" srcOrd="3" destOrd="0" parTransId="{71491ED0-80DF-4A09-A3DA-C5F34A975859}" sibTransId="{F1F5B5F0-BB02-4C9E-A98B-46222BBF5226}"/>
    <dgm:cxn modelId="{A8E9F4FA-0AF9-48FA-8F77-6858C039AB88}" srcId="{2E9DE0C5-02D0-487D-AC04-094F350785E2}" destId="{8DDD0E52-68D5-4992-B0AC-7E25DC315B52}" srcOrd="2" destOrd="0" parTransId="{875AE718-1F3A-45A3-8601-95E5079E83CC}" sibTransId="{8B3CC0A2-1F91-4566-ADA1-B313CB97F210}"/>
    <dgm:cxn modelId="{1A474062-7759-4F40-8CE1-80F256A75DDD}" type="presParOf" srcId="{34EF6194-924D-4A1E-BB95-945AA142D1F2}" destId="{6DB658E1-4BEE-428B-99DB-A9F201903B69}" srcOrd="0" destOrd="0" presId="urn:microsoft.com/office/officeart/2016/7/layout/RepeatingBendingProcessNew"/>
    <dgm:cxn modelId="{7EA39F1E-704E-4890-BEF0-E029DDF7C346}" type="presParOf" srcId="{34EF6194-924D-4A1E-BB95-945AA142D1F2}" destId="{74449863-58EA-4C34-B42D-3B6ACAF980C3}" srcOrd="1" destOrd="0" presId="urn:microsoft.com/office/officeart/2016/7/layout/RepeatingBendingProcessNew"/>
    <dgm:cxn modelId="{7F4B031F-8535-4654-8727-08FA9BA18757}" type="presParOf" srcId="{74449863-58EA-4C34-B42D-3B6ACAF980C3}" destId="{0368EC53-84AA-4FCE-A70A-A0F396FEE59E}" srcOrd="0" destOrd="0" presId="urn:microsoft.com/office/officeart/2016/7/layout/RepeatingBendingProcessNew"/>
    <dgm:cxn modelId="{36ED66B6-B37C-43C0-A252-73C055FEFB93}" type="presParOf" srcId="{34EF6194-924D-4A1E-BB95-945AA142D1F2}" destId="{8E1B68F8-C45C-4F54-8E83-9488985CAFA8}" srcOrd="2" destOrd="0" presId="urn:microsoft.com/office/officeart/2016/7/layout/RepeatingBendingProcessNew"/>
    <dgm:cxn modelId="{4C2E0A26-BA3F-468B-9AE8-CE4AC89AB380}" type="presParOf" srcId="{34EF6194-924D-4A1E-BB95-945AA142D1F2}" destId="{7CB63E79-6E5E-4323-9AB7-78CCDBA40D8F}" srcOrd="3" destOrd="0" presId="urn:microsoft.com/office/officeart/2016/7/layout/RepeatingBendingProcessNew"/>
    <dgm:cxn modelId="{B8EF7FD1-70AA-4698-9AEF-FEB2645FF29E}" type="presParOf" srcId="{7CB63E79-6E5E-4323-9AB7-78CCDBA40D8F}" destId="{AF3766AF-F618-452F-A4B3-9C1DD580914A}" srcOrd="0" destOrd="0" presId="urn:microsoft.com/office/officeart/2016/7/layout/RepeatingBendingProcessNew"/>
    <dgm:cxn modelId="{473F4D6A-EE3A-4201-AFC4-47510ABBD57B}" type="presParOf" srcId="{34EF6194-924D-4A1E-BB95-945AA142D1F2}" destId="{0F2E50C6-CDB9-4431-9932-1091B59676BA}" srcOrd="4" destOrd="0" presId="urn:microsoft.com/office/officeart/2016/7/layout/RepeatingBendingProcessNew"/>
    <dgm:cxn modelId="{72F40D63-020A-4D8E-9942-697769C46709}" type="presParOf" srcId="{34EF6194-924D-4A1E-BB95-945AA142D1F2}" destId="{3A2086DE-2433-4259-9E1A-4E1C811BD5BD}" srcOrd="5" destOrd="0" presId="urn:microsoft.com/office/officeart/2016/7/layout/RepeatingBendingProcessNew"/>
    <dgm:cxn modelId="{432C0BC3-152E-4D28-81BF-B43FD9C2AED4}" type="presParOf" srcId="{3A2086DE-2433-4259-9E1A-4E1C811BD5BD}" destId="{EF83DEC4-C1C7-45F9-84EE-AAEF78C515B9}" srcOrd="0" destOrd="0" presId="urn:microsoft.com/office/officeart/2016/7/layout/RepeatingBendingProcessNew"/>
    <dgm:cxn modelId="{B2DC557F-4B60-4300-A377-74FCC7DE0215}" type="presParOf" srcId="{34EF6194-924D-4A1E-BB95-945AA142D1F2}" destId="{E54B2FA2-B181-4B1A-92B4-6B042F0E8325}" srcOrd="6" destOrd="0" presId="urn:microsoft.com/office/officeart/2016/7/layout/RepeatingBendingProcessNew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6AD69D7-3BB4-4715-B9AC-C450F834EF0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BE62267-3E8C-4F31-8A57-F44EFE164B34}">
      <dgm:prSet custT="1"/>
      <dgm:spPr/>
      <dgm:t>
        <a:bodyPr/>
        <a:lstStyle/>
        <a:p>
          <a:r>
            <a:rPr lang="en-US" sz="1400"/>
            <a:t>Physics uses very large and small numbers</a:t>
          </a:r>
        </a:p>
      </dgm:t>
    </dgm:pt>
    <dgm:pt modelId="{5379A36F-131E-4493-9FC2-B7F0AA7AF913}" type="parTrans" cxnId="{36E89C4D-156C-4A79-AF74-9469A71B0CE2}">
      <dgm:prSet/>
      <dgm:spPr/>
      <dgm:t>
        <a:bodyPr/>
        <a:lstStyle/>
        <a:p>
          <a:endParaRPr lang="en-US" sz="1400"/>
        </a:p>
      </dgm:t>
    </dgm:pt>
    <dgm:pt modelId="{8C3BB1C5-7860-4B92-962D-5DEAFCBA20CF}" type="sibTrans" cxnId="{36E89C4D-156C-4A79-AF74-9469A71B0CE2}">
      <dgm:prSet/>
      <dgm:spPr/>
      <dgm:t>
        <a:bodyPr/>
        <a:lstStyle/>
        <a:p>
          <a:endParaRPr lang="en-US" sz="1400"/>
        </a:p>
      </dgm:t>
    </dgm:pt>
    <dgm:pt modelId="{FC1E0C79-0A64-42EB-AAED-2906E6C76988}">
      <dgm:prSet custT="1"/>
      <dgm:spPr/>
      <dgm:t>
        <a:bodyPr/>
        <a:lstStyle/>
        <a:p>
          <a:r>
            <a:rPr lang="en-US" sz="1400"/>
            <a:t>Scientific notation is most useful to right them down</a:t>
          </a:r>
        </a:p>
      </dgm:t>
    </dgm:pt>
    <dgm:pt modelId="{258CBCD2-418B-45E2-BFA1-C23267012C8F}" type="parTrans" cxnId="{472D80A7-0E75-4F3D-9035-DF09A32A8098}">
      <dgm:prSet/>
      <dgm:spPr/>
      <dgm:t>
        <a:bodyPr/>
        <a:lstStyle/>
        <a:p>
          <a:endParaRPr lang="en-US" sz="1400"/>
        </a:p>
      </dgm:t>
    </dgm:pt>
    <dgm:pt modelId="{BC1B14EA-53A5-4B43-915D-508EBF7F03E9}" type="sibTrans" cxnId="{472D80A7-0E75-4F3D-9035-DF09A32A8098}">
      <dgm:prSet/>
      <dgm:spPr/>
      <dgm:t>
        <a:bodyPr/>
        <a:lstStyle/>
        <a:p>
          <a:endParaRPr lang="en-US" sz="1400"/>
        </a:p>
      </dgm:t>
    </dgm:pt>
    <dgm:pt modelId="{1E66908E-CD50-4CB2-A1F3-D6BD4764B8AD}">
      <dgm:prSet custT="1"/>
      <dgm:spPr/>
      <dgm:t>
        <a:bodyPr/>
        <a:lstStyle/>
        <a:p>
          <a:r>
            <a:rPr lang="en-US" sz="1400" b="1" dirty="0"/>
            <a:t>2.5 x 10</a:t>
          </a:r>
          <a:r>
            <a:rPr lang="en-US" sz="1400" b="1" baseline="30000" dirty="0"/>
            <a:t>12</a:t>
          </a:r>
          <a:r>
            <a:rPr lang="en-US" sz="1400" dirty="0"/>
            <a:t> means to take </a:t>
          </a:r>
          <a:r>
            <a:rPr lang="en-US" sz="1400" b="1" dirty="0"/>
            <a:t>2.5</a:t>
          </a:r>
          <a:r>
            <a:rPr lang="en-US" sz="1400" dirty="0"/>
            <a:t>, move the decimal 12 places to the right and fill in the open gaps with zeros to make </a:t>
          </a:r>
          <a:r>
            <a:rPr lang="en-US" sz="1400" b="1" dirty="0"/>
            <a:t>2,500,000,000,000</a:t>
          </a:r>
          <a:r>
            <a:rPr lang="en-US" sz="1400" dirty="0"/>
            <a:t> or </a:t>
          </a:r>
          <a:r>
            <a:rPr lang="en-US" sz="1400" b="1" dirty="0"/>
            <a:t>2.5 trillion</a:t>
          </a:r>
          <a:r>
            <a:rPr lang="en-US" sz="1400" dirty="0"/>
            <a:t>. </a:t>
          </a:r>
        </a:p>
      </dgm:t>
    </dgm:pt>
    <dgm:pt modelId="{B6ED7D6D-D3FD-40A8-A99D-C5E485FB1120}" type="parTrans" cxnId="{1B1F13EA-D949-4A7C-9086-7584BCC4EFDB}">
      <dgm:prSet/>
      <dgm:spPr/>
      <dgm:t>
        <a:bodyPr/>
        <a:lstStyle/>
        <a:p>
          <a:endParaRPr lang="en-US" sz="1400"/>
        </a:p>
      </dgm:t>
    </dgm:pt>
    <dgm:pt modelId="{D02D71B7-174A-446D-8A40-04192DB08366}" type="sibTrans" cxnId="{1B1F13EA-D949-4A7C-9086-7584BCC4EFDB}">
      <dgm:prSet/>
      <dgm:spPr/>
      <dgm:t>
        <a:bodyPr/>
        <a:lstStyle/>
        <a:p>
          <a:endParaRPr lang="en-US" sz="1400"/>
        </a:p>
      </dgm:t>
    </dgm:pt>
    <dgm:pt modelId="{E417DFD6-CCE5-4833-8564-52C2494EF7D9}">
      <dgm:prSet custT="1"/>
      <dgm:spPr/>
      <dgm:t>
        <a:bodyPr/>
        <a:lstStyle/>
        <a:p>
          <a:r>
            <a:rPr lang="en-US" sz="1400" dirty="0"/>
            <a:t>In scientific notation, the number on the left is always a single digit followed by a decimal point and the correct (see significant figures) number of digits after the decimal.</a:t>
          </a:r>
        </a:p>
      </dgm:t>
    </dgm:pt>
    <dgm:pt modelId="{49DE6E0F-FE7A-4082-B567-9130DFFBCFDF}" type="parTrans" cxnId="{75CEAE27-2098-4CFC-8BF5-2E6DC929724C}">
      <dgm:prSet/>
      <dgm:spPr/>
      <dgm:t>
        <a:bodyPr/>
        <a:lstStyle/>
        <a:p>
          <a:endParaRPr lang="en-US" sz="1400"/>
        </a:p>
      </dgm:t>
    </dgm:pt>
    <dgm:pt modelId="{4C98B05F-DAE3-4301-BFE2-BFFC187F8296}" type="sibTrans" cxnId="{75CEAE27-2098-4CFC-8BF5-2E6DC929724C}">
      <dgm:prSet/>
      <dgm:spPr/>
      <dgm:t>
        <a:bodyPr/>
        <a:lstStyle/>
        <a:p>
          <a:endParaRPr lang="en-US" sz="1400"/>
        </a:p>
      </dgm:t>
    </dgm:pt>
    <dgm:pt modelId="{F372062A-A713-4D38-881A-BCDBFB63981C}">
      <dgm:prSet custT="1"/>
      <dgm:spPr/>
      <dgm:t>
        <a:bodyPr/>
        <a:lstStyle/>
        <a:p>
          <a:r>
            <a:rPr lang="en-US" sz="1400" b="1" dirty="0"/>
            <a:t>-3.2 x 10</a:t>
          </a:r>
          <a:r>
            <a:rPr lang="en-US" sz="1400" b="1" baseline="30000" dirty="0"/>
            <a:t>-5</a:t>
          </a:r>
          <a:r>
            <a:rPr lang="en-US" sz="1400" dirty="0"/>
            <a:t> means to take the negative number </a:t>
          </a:r>
          <a:r>
            <a:rPr lang="en-US" sz="1400" b="1" dirty="0"/>
            <a:t>-3.2</a:t>
          </a:r>
          <a:r>
            <a:rPr lang="en-US" sz="1400" dirty="0"/>
            <a:t>, and move the decimal 5 places to the left, filling in the open gaps with zeros to make </a:t>
          </a:r>
          <a:r>
            <a:rPr lang="en-US" sz="1400" b="1" dirty="0"/>
            <a:t>-0.000032</a:t>
          </a:r>
          <a:r>
            <a:rPr lang="en-US" sz="1400" dirty="0"/>
            <a:t>. </a:t>
          </a:r>
        </a:p>
      </dgm:t>
    </dgm:pt>
    <dgm:pt modelId="{165B284B-488F-4C20-92A4-4C5392356B09}" type="parTrans" cxnId="{891F6AEE-E11F-4585-9641-0DAF67DC1069}">
      <dgm:prSet/>
      <dgm:spPr/>
      <dgm:t>
        <a:bodyPr/>
        <a:lstStyle/>
        <a:p>
          <a:endParaRPr lang="en-US" sz="1400"/>
        </a:p>
      </dgm:t>
    </dgm:pt>
    <dgm:pt modelId="{FDEE665F-E928-4B97-A308-F0A4A09C66F4}" type="sibTrans" cxnId="{891F6AEE-E11F-4585-9641-0DAF67DC1069}">
      <dgm:prSet/>
      <dgm:spPr/>
      <dgm:t>
        <a:bodyPr/>
        <a:lstStyle/>
        <a:p>
          <a:endParaRPr lang="en-US" sz="1400"/>
        </a:p>
      </dgm:t>
    </dgm:pt>
    <dgm:pt modelId="{50D8AC94-6B62-4444-A22F-340ECEEDBB6D}">
      <dgm:prSet custT="1"/>
      <dgm:spPr/>
      <dgm:t>
        <a:bodyPr/>
        <a:lstStyle/>
        <a:p>
          <a:r>
            <a:rPr lang="en-US" sz="1400" dirty="0"/>
            <a:t>Notice that the minus sign to the left of the 3.2 has nothing to do with the exponent, and simply indicates a negative number.</a:t>
          </a:r>
        </a:p>
      </dgm:t>
    </dgm:pt>
    <dgm:pt modelId="{82F4438A-CC68-472A-93A8-449D98EA8F74}" type="parTrans" cxnId="{B5891FC2-C6CD-4066-8A8C-4D4E4FF5C581}">
      <dgm:prSet/>
      <dgm:spPr/>
      <dgm:t>
        <a:bodyPr/>
        <a:lstStyle/>
        <a:p>
          <a:endParaRPr lang="en-US" sz="1400"/>
        </a:p>
      </dgm:t>
    </dgm:pt>
    <dgm:pt modelId="{242B20B9-16D6-4972-9B3D-2760989E07C8}" type="sibTrans" cxnId="{B5891FC2-C6CD-4066-8A8C-4D4E4FF5C581}">
      <dgm:prSet/>
      <dgm:spPr/>
      <dgm:t>
        <a:bodyPr/>
        <a:lstStyle/>
        <a:p>
          <a:endParaRPr lang="en-US" sz="1400"/>
        </a:p>
      </dgm:t>
    </dgm:pt>
    <dgm:pt modelId="{1658EC1F-57F7-49A8-9832-C97A9940C79A}">
      <dgm:prSet custT="1"/>
      <dgm:spPr/>
      <dgm:t>
        <a:bodyPr/>
        <a:lstStyle/>
        <a:p>
          <a:r>
            <a:rPr lang="en-US" sz="1400"/>
            <a:t>Mass of the Sun is 2 10</a:t>
          </a:r>
          <a:r>
            <a:rPr lang="en-US" sz="1400" baseline="30000"/>
            <a:t>30</a:t>
          </a:r>
          <a:r>
            <a:rPr lang="en-US" sz="1400"/>
            <a:t> kg (note that x is typically omitted)</a:t>
          </a:r>
        </a:p>
      </dgm:t>
    </dgm:pt>
    <dgm:pt modelId="{BB1DE902-F7CB-4488-9845-B0C6C57827F0}" type="parTrans" cxnId="{63B4AEF1-AA7E-4DDA-90D0-92EBCAFBD953}">
      <dgm:prSet/>
      <dgm:spPr/>
      <dgm:t>
        <a:bodyPr/>
        <a:lstStyle/>
        <a:p>
          <a:endParaRPr lang="en-US" sz="1400"/>
        </a:p>
      </dgm:t>
    </dgm:pt>
    <dgm:pt modelId="{5E4220B3-1A97-41B7-A7D8-7ED72913A474}" type="sibTrans" cxnId="{63B4AEF1-AA7E-4DDA-90D0-92EBCAFBD953}">
      <dgm:prSet/>
      <dgm:spPr/>
      <dgm:t>
        <a:bodyPr/>
        <a:lstStyle/>
        <a:p>
          <a:endParaRPr lang="en-US" sz="1400"/>
        </a:p>
      </dgm:t>
    </dgm:pt>
    <dgm:pt modelId="{55A97150-D664-4E2D-BD37-E180D6196818}" type="pres">
      <dgm:prSet presAssocID="{76AD69D7-3BB4-4715-B9AC-C450F834EF03}" presName="linear" presStyleCnt="0">
        <dgm:presLayoutVars>
          <dgm:animLvl val="lvl"/>
          <dgm:resizeHandles val="exact"/>
        </dgm:presLayoutVars>
      </dgm:prSet>
      <dgm:spPr/>
    </dgm:pt>
    <dgm:pt modelId="{08E9DE00-B16B-42A2-B27D-183DB26ADA7E}" type="pres">
      <dgm:prSet presAssocID="{5BE62267-3E8C-4F31-8A57-F44EFE164B34}" presName="parentText" presStyleLbl="node1" presStyleIdx="0" presStyleCnt="7" custLinFactY="-39052" custLinFactNeighborX="52692" custLinFactNeighborY="-100000">
        <dgm:presLayoutVars>
          <dgm:chMax val="0"/>
          <dgm:bulletEnabled val="1"/>
        </dgm:presLayoutVars>
      </dgm:prSet>
      <dgm:spPr/>
    </dgm:pt>
    <dgm:pt modelId="{21BFB545-0BC6-4455-B4D5-5A50B4EBCF0A}" type="pres">
      <dgm:prSet presAssocID="{8C3BB1C5-7860-4B92-962D-5DEAFCBA20CF}" presName="spacer" presStyleCnt="0"/>
      <dgm:spPr/>
    </dgm:pt>
    <dgm:pt modelId="{7F440814-9DAB-4C2B-B8D7-931297F54896}" type="pres">
      <dgm:prSet presAssocID="{FC1E0C79-0A64-42EB-AAED-2906E6C76988}" presName="parentText" presStyleLbl="node1" presStyleIdx="1" presStyleCnt="7" custLinFactY="-32645" custLinFactNeighborX="523" custLinFactNeighborY="-100000">
        <dgm:presLayoutVars>
          <dgm:chMax val="0"/>
          <dgm:bulletEnabled val="1"/>
        </dgm:presLayoutVars>
      </dgm:prSet>
      <dgm:spPr/>
    </dgm:pt>
    <dgm:pt modelId="{5AF3DC2B-340A-4CD6-9DD5-1AB16AA90C80}" type="pres">
      <dgm:prSet presAssocID="{BC1B14EA-53A5-4B43-915D-508EBF7F03E9}" presName="spacer" presStyleCnt="0"/>
      <dgm:spPr/>
    </dgm:pt>
    <dgm:pt modelId="{D70B1771-070D-4A9B-9FC0-EA3AAB9BB734}" type="pres">
      <dgm:prSet presAssocID="{1E66908E-CD50-4CB2-A1F3-D6BD4764B8AD}" presName="parentText" presStyleLbl="node1" presStyleIdx="2" presStyleCnt="7" custLinFactY="-30231" custLinFactNeighborX="150" custLinFactNeighborY="-100000">
        <dgm:presLayoutVars>
          <dgm:chMax val="0"/>
          <dgm:bulletEnabled val="1"/>
        </dgm:presLayoutVars>
      </dgm:prSet>
      <dgm:spPr/>
    </dgm:pt>
    <dgm:pt modelId="{A58A8F67-E219-4761-8FEA-2DB2A88EB941}" type="pres">
      <dgm:prSet presAssocID="{D02D71B7-174A-446D-8A40-04192DB08366}" presName="spacer" presStyleCnt="0"/>
      <dgm:spPr/>
    </dgm:pt>
    <dgm:pt modelId="{1D352A1A-1C8A-47F3-A045-9B603E07FFAC}" type="pres">
      <dgm:prSet presAssocID="{E417DFD6-CCE5-4833-8564-52C2494EF7D9}" presName="parentText" presStyleLbl="node1" presStyleIdx="3" presStyleCnt="7" custScaleY="149173" custLinFactY="-27162" custLinFactNeighborX="75" custLinFactNeighborY="-100000">
        <dgm:presLayoutVars>
          <dgm:chMax val="0"/>
          <dgm:bulletEnabled val="1"/>
        </dgm:presLayoutVars>
      </dgm:prSet>
      <dgm:spPr/>
    </dgm:pt>
    <dgm:pt modelId="{D9C949EF-F464-4443-8A9F-C44183A097C5}" type="pres">
      <dgm:prSet presAssocID="{4C98B05F-DAE3-4301-BFE2-BFFC187F8296}" presName="spacer" presStyleCnt="0"/>
      <dgm:spPr/>
    </dgm:pt>
    <dgm:pt modelId="{B681FFC3-B6BF-4752-9325-8DE388F70736}" type="pres">
      <dgm:prSet presAssocID="{F372062A-A713-4D38-881A-BCDBFB63981C}" presName="parentText" presStyleLbl="node1" presStyleIdx="4" presStyleCnt="7" custLinFactY="-26207" custLinFactNeighborX="75" custLinFactNeighborY="-100000">
        <dgm:presLayoutVars>
          <dgm:chMax val="0"/>
          <dgm:bulletEnabled val="1"/>
        </dgm:presLayoutVars>
      </dgm:prSet>
      <dgm:spPr/>
    </dgm:pt>
    <dgm:pt modelId="{76B1AC0F-D5BF-4B69-B95F-F3A2022B3CAB}" type="pres">
      <dgm:prSet presAssocID="{FDEE665F-E928-4B97-A308-F0A4A09C66F4}" presName="spacer" presStyleCnt="0"/>
      <dgm:spPr/>
    </dgm:pt>
    <dgm:pt modelId="{A9D37274-13A1-44B1-822B-9F9F43C95645}" type="pres">
      <dgm:prSet presAssocID="{50D8AC94-6B62-4444-A22F-340ECEEDBB6D}" presName="parentText" presStyleLbl="node1" presStyleIdx="5" presStyleCnt="7" custLinFactY="-22989" custLinFactNeighborX="224" custLinFactNeighborY="-100000">
        <dgm:presLayoutVars>
          <dgm:chMax val="0"/>
          <dgm:bulletEnabled val="1"/>
        </dgm:presLayoutVars>
      </dgm:prSet>
      <dgm:spPr/>
    </dgm:pt>
    <dgm:pt modelId="{AB3504D3-7EC4-4C50-AFDB-7A94C99CFBB6}" type="pres">
      <dgm:prSet presAssocID="{242B20B9-16D6-4972-9B3D-2760989E07C8}" presName="spacer" presStyleCnt="0"/>
      <dgm:spPr/>
    </dgm:pt>
    <dgm:pt modelId="{D6730BD4-BF68-45E8-BFDA-EFAF41EB16A0}" type="pres">
      <dgm:prSet presAssocID="{1658EC1F-57F7-49A8-9832-C97A9940C79A}" presName="parentText" presStyleLbl="node1" presStyleIdx="6" presStyleCnt="7" custLinFactY="-18965" custLinFactNeighborX="-75" custLinFactNeighborY="-100000">
        <dgm:presLayoutVars>
          <dgm:chMax val="0"/>
          <dgm:bulletEnabled val="1"/>
        </dgm:presLayoutVars>
      </dgm:prSet>
      <dgm:spPr/>
    </dgm:pt>
  </dgm:ptLst>
  <dgm:cxnLst>
    <dgm:cxn modelId="{BF526313-D74C-435E-8D2E-57BBDDE29E9B}" type="presOf" srcId="{1E66908E-CD50-4CB2-A1F3-D6BD4764B8AD}" destId="{D70B1771-070D-4A9B-9FC0-EA3AAB9BB734}" srcOrd="0" destOrd="0" presId="urn:microsoft.com/office/officeart/2005/8/layout/vList2"/>
    <dgm:cxn modelId="{75CEAE27-2098-4CFC-8BF5-2E6DC929724C}" srcId="{76AD69D7-3BB4-4715-B9AC-C450F834EF03}" destId="{E417DFD6-CCE5-4833-8564-52C2494EF7D9}" srcOrd="3" destOrd="0" parTransId="{49DE6E0F-FE7A-4082-B567-9130DFFBCFDF}" sibTransId="{4C98B05F-DAE3-4301-BFE2-BFFC187F8296}"/>
    <dgm:cxn modelId="{DEDE6E66-2C4A-4A37-A2A8-A064383A7DF3}" type="presOf" srcId="{E417DFD6-CCE5-4833-8564-52C2494EF7D9}" destId="{1D352A1A-1C8A-47F3-A045-9B603E07FFAC}" srcOrd="0" destOrd="0" presId="urn:microsoft.com/office/officeart/2005/8/layout/vList2"/>
    <dgm:cxn modelId="{449A6C48-FE48-48A5-9CEF-4B99E2DFC5DD}" type="presOf" srcId="{FC1E0C79-0A64-42EB-AAED-2906E6C76988}" destId="{7F440814-9DAB-4C2B-B8D7-931297F54896}" srcOrd="0" destOrd="0" presId="urn:microsoft.com/office/officeart/2005/8/layout/vList2"/>
    <dgm:cxn modelId="{36E89C4D-156C-4A79-AF74-9469A71B0CE2}" srcId="{76AD69D7-3BB4-4715-B9AC-C450F834EF03}" destId="{5BE62267-3E8C-4F31-8A57-F44EFE164B34}" srcOrd="0" destOrd="0" parTransId="{5379A36F-131E-4493-9FC2-B7F0AA7AF913}" sibTransId="{8C3BB1C5-7860-4B92-962D-5DEAFCBA20CF}"/>
    <dgm:cxn modelId="{B2FB4580-B990-4095-8169-3F1A859FB1B1}" type="presOf" srcId="{5BE62267-3E8C-4F31-8A57-F44EFE164B34}" destId="{08E9DE00-B16B-42A2-B27D-183DB26ADA7E}" srcOrd="0" destOrd="0" presId="urn:microsoft.com/office/officeart/2005/8/layout/vList2"/>
    <dgm:cxn modelId="{A5CB5B9D-7C02-4C3B-82F5-D739BD4DE2FB}" type="presOf" srcId="{76AD69D7-3BB4-4715-B9AC-C450F834EF03}" destId="{55A97150-D664-4E2D-BD37-E180D6196818}" srcOrd="0" destOrd="0" presId="urn:microsoft.com/office/officeart/2005/8/layout/vList2"/>
    <dgm:cxn modelId="{472D80A7-0E75-4F3D-9035-DF09A32A8098}" srcId="{76AD69D7-3BB4-4715-B9AC-C450F834EF03}" destId="{FC1E0C79-0A64-42EB-AAED-2906E6C76988}" srcOrd="1" destOrd="0" parTransId="{258CBCD2-418B-45E2-BFA1-C23267012C8F}" sibTransId="{BC1B14EA-53A5-4B43-915D-508EBF7F03E9}"/>
    <dgm:cxn modelId="{B5891FC2-C6CD-4066-8A8C-4D4E4FF5C581}" srcId="{76AD69D7-3BB4-4715-B9AC-C450F834EF03}" destId="{50D8AC94-6B62-4444-A22F-340ECEEDBB6D}" srcOrd="5" destOrd="0" parTransId="{82F4438A-CC68-472A-93A8-449D98EA8F74}" sibTransId="{242B20B9-16D6-4972-9B3D-2760989E07C8}"/>
    <dgm:cxn modelId="{28D072D4-7835-470C-84CD-4257FE6F2815}" type="presOf" srcId="{1658EC1F-57F7-49A8-9832-C97A9940C79A}" destId="{D6730BD4-BF68-45E8-BFDA-EFAF41EB16A0}" srcOrd="0" destOrd="0" presId="urn:microsoft.com/office/officeart/2005/8/layout/vList2"/>
    <dgm:cxn modelId="{6D7AC0D6-6665-42CC-882F-45BFE9659872}" type="presOf" srcId="{F372062A-A713-4D38-881A-BCDBFB63981C}" destId="{B681FFC3-B6BF-4752-9325-8DE388F70736}" srcOrd="0" destOrd="0" presId="urn:microsoft.com/office/officeart/2005/8/layout/vList2"/>
    <dgm:cxn modelId="{1B1F13EA-D949-4A7C-9086-7584BCC4EFDB}" srcId="{76AD69D7-3BB4-4715-B9AC-C450F834EF03}" destId="{1E66908E-CD50-4CB2-A1F3-D6BD4764B8AD}" srcOrd="2" destOrd="0" parTransId="{B6ED7D6D-D3FD-40A8-A99D-C5E485FB1120}" sibTransId="{D02D71B7-174A-446D-8A40-04192DB08366}"/>
    <dgm:cxn modelId="{891F6AEE-E11F-4585-9641-0DAF67DC1069}" srcId="{76AD69D7-3BB4-4715-B9AC-C450F834EF03}" destId="{F372062A-A713-4D38-881A-BCDBFB63981C}" srcOrd="4" destOrd="0" parTransId="{165B284B-488F-4C20-92A4-4C5392356B09}" sibTransId="{FDEE665F-E928-4B97-A308-F0A4A09C66F4}"/>
    <dgm:cxn modelId="{63B4AEF1-AA7E-4DDA-90D0-92EBCAFBD953}" srcId="{76AD69D7-3BB4-4715-B9AC-C450F834EF03}" destId="{1658EC1F-57F7-49A8-9832-C97A9940C79A}" srcOrd="6" destOrd="0" parTransId="{BB1DE902-F7CB-4488-9845-B0C6C57827F0}" sibTransId="{5E4220B3-1A97-41B7-A7D8-7ED72913A474}"/>
    <dgm:cxn modelId="{5AD19CFE-2079-4B95-86AD-E374C05C7B27}" type="presOf" srcId="{50D8AC94-6B62-4444-A22F-340ECEEDBB6D}" destId="{A9D37274-13A1-44B1-822B-9F9F43C95645}" srcOrd="0" destOrd="0" presId="urn:microsoft.com/office/officeart/2005/8/layout/vList2"/>
    <dgm:cxn modelId="{C1398B18-1658-444C-957E-3549820F6769}" type="presParOf" srcId="{55A97150-D664-4E2D-BD37-E180D6196818}" destId="{08E9DE00-B16B-42A2-B27D-183DB26ADA7E}" srcOrd="0" destOrd="0" presId="urn:microsoft.com/office/officeart/2005/8/layout/vList2"/>
    <dgm:cxn modelId="{EBFF7D01-D961-42A1-9493-A227F7EC09E6}" type="presParOf" srcId="{55A97150-D664-4E2D-BD37-E180D6196818}" destId="{21BFB545-0BC6-4455-B4D5-5A50B4EBCF0A}" srcOrd="1" destOrd="0" presId="urn:microsoft.com/office/officeart/2005/8/layout/vList2"/>
    <dgm:cxn modelId="{8D6044C6-B597-4FB1-A8A4-A293B90746B0}" type="presParOf" srcId="{55A97150-D664-4E2D-BD37-E180D6196818}" destId="{7F440814-9DAB-4C2B-B8D7-931297F54896}" srcOrd="2" destOrd="0" presId="urn:microsoft.com/office/officeart/2005/8/layout/vList2"/>
    <dgm:cxn modelId="{39528E75-40FE-48A0-BD1F-82F745B16787}" type="presParOf" srcId="{55A97150-D664-4E2D-BD37-E180D6196818}" destId="{5AF3DC2B-340A-4CD6-9DD5-1AB16AA90C80}" srcOrd="3" destOrd="0" presId="urn:microsoft.com/office/officeart/2005/8/layout/vList2"/>
    <dgm:cxn modelId="{31C9535D-4B8E-4855-8C3D-3BD9D4DE40A0}" type="presParOf" srcId="{55A97150-D664-4E2D-BD37-E180D6196818}" destId="{D70B1771-070D-4A9B-9FC0-EA3AAB9BB734}" srcOrd="4" destOrd="0" presId="urn:microsoft.com/office/officeart/2005/8/layout/vList2"/>
    <dgm:cxn modelId="{65A13744-5053-4CA8-8C18-08A3F6770AB0}" type="presParOf" srcId="{55A97150-D664-4E2D-BD37-E180D6196818}" destId="{A58A8F67-E219-4761-8FEA-2DB2A88EB941}" srcOrd="5" destOrd="0" presId="urn:microsoft.com/office/officeart/2005/8/layout/vList2"/>
    <dgm:cxn modelId="{37A97AB7-727F-476F-8703-267116AB5A29}" type="presParOf" srcId="{55A97150-D664-4E2D-BD37-E180D6196818}" destId="{1D352A1A-1C8A-47F3-A045-9B603E07FFAC}" srcOrd="6" destOrd="0" presId="urn:microsoft.com/office/officeart/2005/8/layout/vList2"/>
    <dgm:cxn modelId="{FF424040-6FDB-4DD8-933F-9F3E26F0E7E5}" type="presParOf" srcId="{55A97150-D664-4E2D-BD37-E180D6196818}" destId="{D9C949EF-F464-4443-8A9F-C44183A097C5}" srcOrd="7" destOrd="0" presId="urn:microsoft.com/office/officeart/2005/8/layout/vList2"/>
    <dgm:cxn modelId="{A7C890A0-50CF-4D81-A9E6-1876303985A2}" type="presParOf" srcId="{55A97150-D664-4E2D-BD37-E180D6196818}" destId="{B681FFC3-B6BF-4752-9325-8DE388F70736}" srcOrd="8" destOrd="0" presId="urn:microsoft.com/office/officeart/2005/8/layout/vList2"/>
    <dgm:cxn modelId="{CA70B4EF-D9A7-4246-96D4-B930BB682671}" type="presParOf" srcId="{55A97150-D664-4E2D-BD37-E180D6196818}" destId="{76B1AC0F-D5BF-4B69-B95F-F3A2022B3CAB}" srcOrd="9" destOrd="0" presId="urn:microsoft.com/office/officeart/2005/8/layout/vList2"/>
    <dgm:cxn modelId="{E04AFE6B-C9E9-4785-AEEA-3BAE2941389F}" type="presParOf" srcId="{55A97150-D664-4E2D-BD37-E180D6196818}" destId="{A9D37274-13A1-44B1-822B-9F9F43C95645}" srcOrd="10" destOrd="0" presId="urn:microsoft.com/office/officeart/2005/8/layout/vList2"/>
    <dgm:cxn modelId="{5873BAB5-1F94-4BB5-9BE5-A8E2F873D04B}" type="presParOf" srcId="{55A97150-D664-4E2D-BD37-E180D6196818}" destId="{AB3504D3-7EC4-4C50-AFDB-7A94C99CFBB6}" srcOrd="11" destOrd="0" presId="urn:microsoft.com/office/officeart/2005/8/layout/vList2"/>
    <dgm:cxn modelId="{FAB113E4-2162-4303-82F4-6ECD163CD476}" type="presParOf" srcId="{55A97150-D664-4E2D-BD37-E180D6196818}" destId="{D6730BD4-BF68-45E8-BFDA-EFAF41EB16A0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7998C00-DCEC-4ED1-AC47-8094523F6266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EDF5FF6-277E-454B-869A-5E16BC866DE6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1 m</a:t>
          </a:r>
          <a:r>
            <a:rPr lang="en-US" baseline="30000" dirty="0"/>
            <a:t>3</a:t>
          </a:r>
          <a:r>
            <a:rPr lang="en-US" dirty="0"/>
            <a:t> of water has a mass of about 1 ton or 1000 kg under normal conditions. </a:t>
          </a:r>
          <a:r>
            <a:rPr lang="en-US"/>
            <a:t>1000 </a:t>
          </a:r>
          <a:r>
            <a:rPr lang="en-US" dirty="0"/>
            <a:t>cm</a:t>
          </a:r>
          <a:r>
            <a:rPr lang="en-US" baseline="30000" dirty="0"/>
            <a:t>3</a:t>
          </a:r>
          <a:r>
            <a:rPr lang="en-US" dirty="0"/>
            <a:t> of water is 1 liter or 1 kg.</a:t>
          </a:r>
        </a:p>
      </dgm:t>
    </dgm:pt>
    <dgm:pt modelId="{8CF6B71C-A096-4D70-9523-CFDD04C9839F}" type="parTrans" cxnId="{FAD9FA95-326C-43DE-8511-04131A5F3668}">
      <dgm:prSet/>
      <dgm:spPr/>
      <dgm:t>
        <a:bodyPr/>
        <a:lstStyle/>
        <a:p>
          <a:endParaRPr lang="en-US"/>
        </a:p>
      </dgm:t>
    </dgm:pt>
    <dgm:pt modelId="{1E82346A-3D8F-45E6-A6E7-A68B63A4B91F}" type="sibTrans" cxnId="{FAD9FA95-326C-43DE-8511-04131A5F3668}">
      <dgm:prSet/>
      <dgm:spPr/>
      <dgm:t>
        <a:bodyPr/>
        <a:lstStyle/>
        <a:p>
          <a:endParaRPr lang="en-US"/>
        </a:p>
      </dgm:t>
    </dgm:pt>
    <dgm:pt modelId="{4D4CFA37-AD13-4711-AC09-A0153F5609F8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Three temperature scales are in general use:</a:t>
          </a:r>
        </a:p>
      </dgm:t>
    </dgm:pt>
    <dgm:pt modelId="{22CD1FF9-4C10-4469-B3B5-6D1ED4F275B2}" type="parTrans" cxnId="{9D3BAAA7-D2EA-45B1-A5D7-25F882952EE6}">
      <dgm:prSet/>
      <dgm:spPr/>
      <dgm:t>
        <a:bodyPr/>
        <a:lstStyle/>
        <a:p>
          <a:endParaRPr lang="en-US"/>
        </a:p>
      </dgm:t>
    </dgm:pt>
    <dgm:pt modelId="{F3FB1BA0-5CC3-4E07-B6F3-4459DE74EC46}" type="sibTrans" cxnId="{9D3BAAA7-D2EA-45B1-A5D7-25F882952EE6}">
      <dgm:prSet/>
      <dgm:spPr/>
      <dgm:t>
        <a:bodyPr/>
        <a:lstStyle/>
        <a:p>
          <a:endParaRPr lang="en-US"/>
        </a:p>
      </dgm:t>
    </dgm:pt>
    <dgm:pt modelId="{91CF4520-F072-47CF-B55A-9964C69B2A76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Fahrenheit (F); water freezes at 32 °F and boils at 212 °F.</a:t>
          </a:r>
        </a:p>
      </dgm:t>
    </dgm:pt>
    <dgm:pt modelId="{C885F4A6-CE14-4A4F-929D-164F5E1D6751}" type="parTrans" cxnId="{9C7D41BF-EAC0-4D3C-BDDC-7862AA4ED6E1}">
      <dgm:prSet/>
      <dgm:spPr/>
      <dgm:t>
        <a:bodyPr/>
        <a:lstStyle/>
        <a:p>
          <a:endParaRPr lang="en-US"/>
        </a:p>
      </dgm:t>
    </dgm:pt>
    <dgm:pt modelId="{64EC4B67-89CA-497F-BD58-0021475844F1}" type="sibTrans" cxnId="{9C7D41BF-EAC0-4D3C-BDDC-7862AA4ED6E1}">
      <dgm:prSet/>
      <dgm:spPr/>
      <dgm:t>
        <a:bodyPr/>
        <a:lstStyle/>
        <a:p>
          <a:endParaRPr lang="en-US"/>
        </a:p>
      </dgm:t>
    </dgm:pt>
    <dgm:pt modelId="{00D72A3C-B67D-471B-B367-89B4B7E42505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Celsius (C); water freezes at 0 °C and boils at 100 °C.</a:t>
          </a:r>
        </a:p>
      </dgm:t>
    </dgm:pt>
    <dgm:pt modelId="{02924635-68E3-417D-B7A2-F669C514F697}" type="parTrans" cxnId="{A184A8E0-9834-4603-8A07-184685948D1C}">
      <dgm:prSet/>
      <dgm:spPr/>
      <dgm:t>
        <a:bodyPr/>
        <a:lstStyle/>
        <a:p>
          <a:endParaRPr lang="en-US"/>
        </a:p>
      </dgm:t>
    </dgm:pt>
    <dgm:pt modelId="{3D0FB665-8335-4E1F-9211-44FCD4D4349A}" type="sibTrans" cxnId="{A184A8E0-9834-4603-8A07-184685948D1C}">
      <dgm:prSet/>
      <dgm:spPr/>
      <dgm:t>
        <a:bodyPr/>
        <a:lstStyle/>
        <a:p>
          <a:endParaRPr lang="en-US"/>
        </a:p>
      </dgm:t>
    </dgm:pt>
    <dgm:pt modelId="{76C1DF2F-5FB9-4E9B-8C37-561B314CBA88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Kelvin (or absolute) (K); water freezes at 273 K and boils at 373 K.</a:t>
          </a:r>
        </a:p>
      </dgm:t>
    </dgm:pt>
    <dgm:pt modelId="{F7F92706-27E8-4537-B05E-E97E0541B7B0}" type="parTrans" cxnId="{2581533A-3AF9-48EB-A9DB-56099A32F9F7}">
      <dgm:prSet/>
      <dgm:spPr/>
      <dgm:t>
        <a:bodyPr/>
        <a:lstStyle/>
        <a:p>
          <a:endParaRPr lang="en-US"/>
        </a:p>
      </dgm:t>
    </dgm:pt>
    <dgm:pt modelId="{D3FCAB4E-9554-4ABE-9464-BB8F90717B12}" type="sibTrans" cxnId="{2581533A-3AF9-48EB-A9DB-56099A32F9F7}">
      <dgm:prSet/>
      <dgm:spPr/>
      <dgm:t>
        <a:bodyPr/>
        <a:lstStyle/>
        <a:p>
          <a:endParaRPr lang="en-US"/>
        </a:p>
      </dgm:t>
    </dgm:pt>
    <dgm:pt modelId="{EBF0336D-39B7-4AD6-95E2-D1A21DCAD44A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All molecular motion ceases at about −459 °F = −273 °C = 0 K, a temperature called </a:t>
          </a:r>
          <a:r>
            <a:rPr lang="en-US" i="1"/>
            <a:t>absolute zero.</a:t>
          </a:r>
          <a:endParaRPr lang="en-US"/>
        </a:p>
      </dgm:t>
    </dgm:pt>
    <dgm:pt modelId="{A203CA2A-0AA4-45A6-BD45-5F06D6C929BA}" type="parTrans" cxnId="{5E7A794A-12BB-42B1-8560-28EC95022143}">
      <dgm:prSet/>
      <dgm:spPr/>
      <dgm:t>
        <a:bodyPr/>
        <a:lstStyle/>
        <a:p>
          <a:endParaRPr lang="en-US"/>
        </a:p>
      </dgm:t>
    </dgm:pt>
    <dgm:pt modelId="{2EBC12C5-E679-4F28-BB60-9BD850DAC227}" type="sibTrans" cxnId="{5E7A794A-12BB-42B1-8560-28EC95022143}">
      <dgm:prSet/>
      <dgm:spPr/>
      <dgm:t>
        <a:bodyPr/>
        <a:lstStyle/>
        <a:p>
          <a:endParaRPr lang="en-US"/>
        </a:p>
      </dgm:t>
    </dgm:pt>
    <dgm:pt modelId="{DFEA57D9-D856-40B5-97C0-47D015DBEB50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The full conversion formulas are:</a:t>
          </a:r>
        </a:p>
      </dgm:t>
    </dgm:pt>
    <dgm:pt modelId="{60B5DC8A-3E36-4DE5-8AE6-95D5D87493A9}" type="parTrans" cxnId="{CC1239E1-21E3-4906-AC05-41153CD6ADFB}">
      <dgm:prSet/>
      <dgm:spPr/>
      <dgm:t>
        <a:bodyPr/>
        <a:lstStyle/>
        <a:p>
          <a:endParaRPr lang="en-US"/>
        </a:p>
      </dgm:t>
    </dgm:pt>
    <dgm:pt modelId="{845AA75F-403C-48FE-AAED-E280BB8DE9F7}" type="sibTrans" cxnId="{CC1239E1-21E3-4906-AC05-41153CD6ADFB}">
      <dgm:prSet/>
      <dgm:spPr/>
      <dgm:t>
        <a:bodyPr/>
        <a:lstStyle/>
        <a:p>
          <a:endParaRPr lang="en-US"/>
        </a:p>
      </dgm:t>
    </dgm:pt>
    <dgm:pt modelId="{05E4C7F3-7233-4CA2-A8C5-E081CFC49082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K = °C + 273</a:t>
          </a:r>
        </a:p>
      </dgm:t>
    </dgm:pt>
    <dgm:pt modelId="{9CD2B714-AC7D-4FC4-A743-2007B535CE3A}" type="parTrans" cxnId="{AB56794E-D4CA-4CA6-8377-6F33FCE161D2}">
      <dgm:prSet/>
      <dgm:spPr/>
      <dgm:t>
        <a:bodyPr/>
        <a:lstStyle/>
        <a:p>
          <a:endParaRPr lang="en-US"/>
        </a:p>
      </dgm:t>
    </dgm:pt>
    <dgm:pt modelId="{6692798C-6408-4192-B1D8-92BA8C7EA816}" type="sibTrans" cxnId="{AB56794E-D4CA-4CA6-8377-6F33FCE161D2}">
      <dgm:prSet/>
      <dgm:spPr/>
      <dgm:t>
        <a:bodyPr/>
        <a:lstStyle/>
        <a:p>
          <a:endParaRPr lang="en-US"/>
        </a:p>
      </dgm:t>
    </dgm:pt>
    <dgm:pt modelId="{58FE488A-49A1-4236-B4FC-2219F8E931D5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°C = (5/9) × (°F – 32)</a:t>
          </a:r>
        </a:p>
      </dgm:t>
    </dgm:pt>
    <dgm:pt modelId="{3C5EEBD1-10EF-44A8-B5E5-05E593C470F9}" type="parTrans" cxnId="{AE279515-8BCB-47FC-8259-F258A4BBBEAB}">
      <dgm:prSet/>
      <dgm:spPr/>
      <dgm:t>
        <a:bodyPr/>
        <a:lstStyle/>
        <a:p>
          <a:endParaRPr lang="en-US"/>
        </a:p>
      </dgm:t>
    </dgm:pt>
    <dgm:pt modelId="{0A688DF2-5AC8-465D-B711-8F2DC64BB54D}" type="sibTrans" cxnId="{AE279515-8BCB-47FC-8259-F258A4BBBEAB}">
      <dgm:prSet/>
      <dgm:spPr/>
      <dgm:t>
        <a:bodyPr/>
        <a:lstStyle/>
        <a:p>
          <a:endParaRPr lang="en-US"/>
        </a:p>
      </dgm:t>
    </dgm:pt>
    <dgm:pt modelId="{212443B3-56B7-4811-A0BE-9F904B8D0941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°F = (9/5) × °C + 32</a:t>
          </a:r>
        </a:p>
      </dgm:t>
    </dgm:pt>
    <dgm:pt modelId="{66C7D5FB-B3EB-4CB5-BEA5-DDDD98E151AE}" type="parTrans" cxnId="{3572D71D-20CC-4CC6-9922-FEA19D4CDFD2}">
      <dgm:prSet/>
      <dgm:spPr/>
      <dgm:t>
        <a:bodyPr/>
        <a:lstStyle/>
        <a:p>
          <a:endParaRPr lang="en-US"/>
        </a:p>
      </dgm:t>
    </dgm:pt>
    <dgm:pt modelId="{0E1279C1-516D-491C-B508-BA45C9050205}" type="sibTrans" cxnId="{3572D71D-20CC-4CC6-9922-FEA19D4CDFD2}">
      <dgm:prSet/>
      <dgm:spPr/>
      <dgm:t>
        <a:bodyPr/>
        <a:lstStyle/>
        <a:p>
          <a:endParaRPr lang="en-US"/>
        </a:p>
      </dgm:t>
    </dgm:pt>
    <dgm:pt modelId="{551ABBD1-E776-4984-8895-8B88AAE9CA79}" type="pres">
      <dgm:prSet presAssocID="{27998C00-DCEC-4ED1-AC47-8094523F6266}" presName="root" presStyleCnt="0">
        <dgm:presLayoutVars>
          <dgm:dir/>
          <dgm:resizeHandles val="exact"/>
        </dgm:presLayoutVars>
      </dgm:prSet>
      <dgm:spPr/>
    </dgm:pt>
    <dgm:pt modelId="{4A1C809A-2F15-4FAE-A55D-269D72DDB433}" type="pres">
      <dgm:prSet presAssocID="{CEDF5FF6-277E-454B-869A-5E16BC866DE6}" presName="compNode" presStyleCnt="0"/>
      <dgm:spPr/>
    </dgm:pt>
    <dgm:pt modelId="{2AA3FFB2-466E-426D-AACD-830EEC2608AE}" type="pres">
      <dgm:prSet presAssocID="{CEDF5FF6-277E-454B-869A-5E16BC866DE6}" presName="bgRect" presStyleLbl="bgShp" presStyleIdx="0" presStyleCnt="4"/>
      <dgm:spPr/>
    </dgm:pt>
    <dgm:pt modelId="{16D2EB00-3AED-4B53-AFF8-8C6E52F4FCBE}" type="pres">
      <dgm:prSet presAssocID="{CEDF5FF6-277E-454B-869A-5E16BC866DE6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Thermometer"/>
        </a:ext>
      </dgm:extLst>
    </dgm:pt>
    <dgm:pt modelId="{20670B71-7D88-488C-8C7B-7FB7C3909CC3}" type="pres">
      <dgm:prSet presAssocID="{CEDF5FF6-277E-454B-869A-5E16BC866DE6}" presName="spaceRect" presStyleCnt="0"/>
      <dgm:spPr/>
    </dgm:pt>
    <dgm:pt modelId="{0762A07C-BBF6-41B9-8886-F008CDACAC44}" type="pres">
      <dgm:prSet presAssocID="{CEDF5FF6-277E-454B-869A-5E16BC866DE6}" presName="parTx" presStyleLbl="revTx" presStyleIdx="0" presStyleCnt="6">
        <dgm:presLayoutVars>
          <dgm:chMax val="0"/>
          <dgm:chPref val="0"/>
        </dgm:presLayoutVars>
      </dgm:prSet>
      <dgm:spPr/>
    </dgm:pt>
    <dgm:pt modelId="{50D6967E-A328-4F05-8209-273ACB15B06C}" type="pres">
      <dgm:prSet presAssocID="{1E82346A-3D8F-45E6-A6E7-A68B63A4B91F}" presName="sibTrans" presStyleCnt="0"/>
      <dgm:spPr/>
    </dgm:pt>
    <dgm:pt modelId="{8A30B497-1FA9-42AB-A569-5AED7B8F7BEC}" type="pres">
      <dgm:prSet presAssocID="{4D4CFA37-AD13-4711-AC09-A0153F5609F8}" presName="compNode" presStyleCnt="0"/>
      <dgm:spPr/>
    </dgm:pt>
    <dgm:pt modelId="{2C3B4304-B756-4D53-BBF1-E29230903DA1}" type="pres">
      <dgm:prSet presAssocID="{4D4CFA37-AD13-4711-AC09-A0153F5609F8}" presName="bgRect" presStyleLbl="bgShp" presStyleIdx="1" presStyleCnt="4" custLinFactNeighborX="9523" custLinFactNeighborY="-3157"/>
      <dgm:spPr/>
    </dgm:pt>
    <dgm:pt modelId="{2EC485F5-998F-4A26-93BD-E2F6F788A214}" type="pres">
      <dgm:prSet presAssocID="{4D4CFA37-AD13-4711-AC09-A0153F5609F8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Low Temperature"/>
        </a:ext>
      </dgm:extLst>
    </dgm:pt>
    <dgm:pt modelId="{33207C46-BAFC-4235-9E90-5C31CB4CAB5A}" type="pres">
      <dgm:prSet presAssocID="{4D4CFA37-AD13-4711-AC09-A0153F5609F8}" presName="spaceRect" presStyleCnt="0"/>
      <dgm:spPr/>
    </dgm:pt>
    <dgm:pt modelId="{9B9D6DAD-D4B3-44ED-93C8-6BB5EF3E2E40}" type="pres">
      <dgm:prSet presAssocID="{4D4CFA37-AD13-4711-AC09-A0153F5609F8}" presName="parTx" presStyleLbl="revTx" presStyleIdx="1" presStyleCnt="6">
        <dgm:presLayoutVars>
          <dgm:chMax val="0"/>
          <dgm:chPref val="0"/>
        </dgm:presLayoutVars>
      </dgm:prSet>
      <dgm:spPr/>
    </dgm:pt>
    <dgm:pt modelId="{A385104E-7D6B-4DB3-894B-79EBFB081F42}" type="pres">
      <dgm:prSet presAssocID="{4D4CFA37-AD13-4711-AC09-A0153F5609F8}" presName="desTx" presStyleLbl="revTx" presStyleIdx="2" presStyleCnt="6" custScaleX="101651" custScaleY="175677">
        <dgm:presLayoutVars/>
      </dgm:prSet>
      <dgm:spPr/>
    </dgm:pt>
    <dgm:pt modelId="{0B2D22BA-D667-420D-BE13-FC067F94AF69}" type="pres">
      <dgm:prSet presAssocID="{F3FB1BA0-5CC3-4E07-B6F3-4459DE74EC46}" presName="sibTrans" presStyleCnt="0"/>
      <dgm:spPr/>
    </dgm:pt>
    <dgm:pt modelId="{85535068-70F1-4DD8-B9D9-5E4475EC405D}" type="pres">
      <dgm:prSet presAssocID="{EBF0336D-39B7-4AD6-95E2-D1A21DCAD44A}" presName="compNode" presStyleCnt="0"/>
      <dgm:spPr/>
    </dgm:pt>
    <dgm:pt modelId="{853529C7-C0B1-4DE0-A135-DBE84FB53831}" type="pres">
      <dgm:prSet presAssocID="{EBF0336D-39B7-4AD6-95E2-D1A21DCAD44A}" presName="bgRect" presStyleLbl="bgShp" presStyleIdx="2" presStyleCnt="4"/>
      <dgm:spPr/>
    </dgm:pt>
    <dgm:pt modelId="{05FA76DB-613B-4646-A98E-CBD0B8C71559}" type="pres">
      <dgm:prSet presAssocID="{EBF0336D-39B7-4AD6-95E2-D1A21DCAD44A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Atom"/>
        </a:ext>
      </dgm:extLst>
    </dgm:pt>
    <dgm:pt modelId="{0A9F743B-690A-40E5-B6BE-12D195B9C189}" type="pres">
      <dgm:prSet presAssocID="{EBF0336D-39B7-4AD6-95E2-D1A21DCAD44A}" presName="spaceRect" presStyleCnt="0"/>
      <dgm:spPr/>
    </dgm:pt>
    <dgm:pt modelId="{0AE544E3-4D06-4FBE-A72E-478A301DAA18}" type="pres">
      <dgm:prSet presAssocID="{EBF0336D-39B7-4AD6-95E2-D1A21DCAD44A}" presName="parTx" presStyleLbl="revTx" presStyleIdx="3" presStyleCnt="6">
        <dgm:presLayoutVars>
          <dgm:chMax val="0"/>
          <dgm:chPref val="0"/>
        </dgm:presLayoutVars>
      </dgm:prSet>
      <dgm:spPr/>
    </dgm:pt>
    <dgm:pt modelId="{0DD5944F-7C5A-487B-A0DC-73FDC7AC6EEE}" type="pres">
      <dgm:prSet presAssocID="{2EBC12C5-E679-4F28-BB60-9BD850DAC227}" presName="sibTrans" presStyleCnt="0"/>
      <dgm:spPr/>
    </dgm:pt>
    <dgm:pt modelId="{117AE763-DA9B-4CC4-86FC-376F70839BF9}" type="pres">
      <dgm:prSet presAssocID="{DFEA57D9-D856-40B5-97C0-47D015DBEB50}" presName="compNode" presStyleCnt="0"/>
      <dgm:spPr/>
    </dgm:pt>
    <dgm:pt modelId="{CE2A44E5-B10F-45FA-A0B2-150024FF3CB6}" type="pres">
      <dgm:prSet presAssocID="{DFEA57D9-D856-40B5-97C0-47D015DBEB50}" presName="bgRect" presStyleLbl="bgShp" presStyleIdx="3" presStyleCnt="4"/>
      <dgm:spPr/>
    </dgm:pt>
    <dgm:pt modelId="{EB78356E-8344-42AE-93FB-CDF8EF185273}" type="pres">
      <dgm:prSet presAssocID="{DFEA57D9-D856-40B5-97C0-47D015DBEB50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Add"/>
        </a:ext>
      </dgm:extLst>
    </dgm:pt>
    <dgm:pt modelId="{6892195A-839E-4851-AD41-749E4BE04665}" type="pres">
      <dgm:prSet presAssocID="{DFEA57D9-D856-40B5-97C0-47D015DBEB50}" presName="spaceRect" presStyleCnt="0"/>
      <dgm:spPr/>
    </dgm:pt>
    <dgm:pt modelId="{501F7763-E694-4A25-A8D4-713ED32177EE}" type="pres">
      <dgm:prSet presAssocID="{DFEA57D9-D856-40B5-97C0-47D015DBEB50}" presName="parTx" presStyleLbl="revTx" presStyleIdx="4" presStyleCnt="6">
        <dgm:presLayoutVars>
          <dgm:chMax val="0"/>
          <dgm:chPref val="0"/>
        </dgm:presLayoutVars>
      </dgm:prSet>
      <dgm:spPr/>
    </dgm:pt>
    <dgm:pt modelId="{06C44134-6E4E-496A-BDBB-EE1613FDB763}" type="pres">
      <dgm:prSet presAssocID="{DFEA57D9-D856-40B5-97C0-47D015DBEB50}" presName="desTx" presStyleLbl="revTx" presStyleIdx="5" presStyleCnt="6" custScaleX="80942">
        <dgm:presLayoutVars/>
      </dgm:prSet>
      <dgm:spPr/>
    </dgm:pt>
  </dgm:ptLst>
  <dgm:cxnLst>
    <dgm:cxn modelId="{AFA60C07-90F8-46F8-A6FC-E7DC3E0F08D5}" type="presOf" srcId="{EBF0336D-39B7-4AD6-95E2-D1A21DCAD44A}" destId="{0AE544E3-4D06-4FBE-A72E-478A301DAA18}" srcOrd="0" destOrd="0" presId="urn:microsoft.com/office/officeart/2018/2/layout/IconVerticalSolidList"/>
    <dgm:cxn modelId="{13C52310-7471-49CB-BF47-CCBEF0041E46}" type="presOf" srcId="{00D72A3C-B67D-471B-B367-89B4B7E42505}" destId="{A385104E-7D6B-4DB3-894B-79EBFB081F42}" srcOrd="0" destOrd="1" presId="urn:microsoft.com/office/officeart/2018/2/layout/IconVerticalSolidList"/>
    <dgm:cxn modelId="{AE279515-8BCB-47FC-8259-F258A4BBBEAB}" srcId="{DFEA57D9-D856-40B5-97C0-47D015DBEB50}" destId="{58FE488A-49A1-4236-B4FC-2219F8E931D5}" srcOrd="1" destOrd="0" parTransId="{3C5EEBD1-10EF-44A8-B5E5-05E593C470F9}" sibTransId="{0A688DF2-5AC8-465D-B711-8F2DC64BB54D}"/>
    <dgm:cxn modelId="{3572D71D-20CC-4CC6-9922-FEA19D4CDFD2}" srcId="{DFEA57D9-D856-40B5-97C0-47D015DBEB50}" destId="{212443B3-56B7-4811-A0BE-9F904B8D0941}" srcOrd="2" destOrd="0" parTransId="{66C7D5FB-B3EB-4CB5-BEA5-DDDD98E151AE}" sibTransId="{0E1279C1-516D-491C-B508-BA45C9050205}"/>
    <dgm:cxn modelId="{B5B0EA2F-479B-41C3-9833-62578B854697}" type="presOf" srcId="{DFEA57D9-D856-40B5-97C0-47D015DBEB50}" destId="{501F7763-E694-4A25-A8D4-713ED32177EE}" srcOrd="0" destOrd="0" presId="urn:microsoft.com/office/officeart/2018/2/layout/IconVerticalSolidList"/>
    <dgm:cxn modelId="{771EFA38-D8E4-4C7B-B38A-2CB5D181B79D}" type="presOf" srcId="{05E4C7F3-7233-4CA2-A8C5-E081CFC49082}" destId="{06C44134-6E4E-496A-BDBB-EE1613FDB763}" srcOrd="0" destOrd="0" presId="urn:microsoft.com/office/officeart/2018/2/layout/IconVerticalSolidList"/>
    <dgm:cxn modelId="{A00F1739-2DDE-4698-8DBE-721286456D5A}" type="presOf" srcId="{27998C00-DCEC-4ED1-AC47-8094523F6266}" destId="{551ABBD1-E776-4984-8895-8B88AAE9CA79}" srcOrd="0" destOrd="0" presId="urn:microsoft.com/office/officeart/2018/2/layout/IconVerticalSolidList"/>
    <dgm:cxn modelId="{2581533A-3AF9-48EB-A9DB-56099A32F9F7}" srcId="{4D4CFA37-AD13-4711-AC09-A0153F5609F8}" destId="{76C1DF2F-5FB9-4E9B-8C37-561B314CBA88}" srcOrd="2" destOrd="0" parTransId="{F7F92706-27E8-4537-B05E-E97E0541B7B0}" sibTransId="{D3FCAB4E-9554-4ABE-9464-BB8F90717B12}"/>
    <dgm:cxn modelId="{5E7A794A-12BB-42B1-8560-28EC95022143}" srcId="{27998C00-DCEC-4ED1-AC47-8094523F6266}" destId="{EBF0336D-39B7-4AD6-95E2-D1A21DCAD44A}" srcOrd="2" destOrd="0" parTransId="{A203CA2A-0AA4-45A6-BD45-5F06D6C929BA}" sibTransId="{2EBC12C5-E679-4F28-BB60-9BD850DAC227}"/>
    <dgm:cxn modelId="{AB56794E-D4CA-4CA6-8377-6F33FCE161D2}" srcId="{DFEA57D9-D856-40B5-97C0-47D015DBEB50}" destId="{05E4C7F3-7233-4CA2-A8C5-E081CFC49082}" srcOrd="0" destOrd="0" parTransId="{9CD2B714-AC7D-4FC4-A743-2007B535CE3A}" sibTransId="{6692798C-6408-4192-B1D8-92BA8C7EA816}"/>
    <dgm:cxn modelId="{1EB9087B-E8DD-4FB7-97C1-D84BFC9BCB24}" type="presOf" srcId="{CEDF5FF6-277E-454B-869A-5E16BC866DE6}" destId="{0762A07C-BBF6-41B9-8886-F008CDACAC44}" srcOrd="0" destOrd="0" presId="urn:microsoft.com/office/officeart/2018/2/layout/IconVerticalSolidList"/>
    <dgm:cxn modelId="{5506C187-01A9-4098-8AD7-D384D5ECE323}" type="presOf" srcId="{76C1DF2F-5FB9-4E9B-8C37-561B314CBA88}" destId="{A385104E-7D6B-4DB3-894B-79EBFB081F42}" srcOrd="0" destOrd="2" presId="urn:microsoft.com/office/officeart/2018/2/layout/IconVerticalSolidList"/>
    <dgm:cxn modelId="{FAD9FA95-326C-43DE-8511-04131A5F3668}" srcId="{27998C00-DCEC-4ED1-AC47-8094523F6266}" destId="{CEDF5FF6-277E-454B-869A-5E16BC866DE6}" srcOrd="0" destOrd="0" parTransId="{8CF6B71C-A096-4D70-9523-CFDD04C9839F}" sibTransId="{1E82346A-3D8F-45E6-A6E7-A68B63A4B91F}"/>
    <dgm:cxn modelId="{6D0B289D-22F6-46C0-97E5-750423FF765E}" type="presOf" srcId="{91CF4520-F072-47CF-B55A-9964C69B2A76}" destId="{A385104E-7D6B-4DB3-894B-79EBFB081F42}" srcOrd="0" destOrd="0" presId="urn:microsoft.com/office/officeart/2018/2/layout/IconVerticalSolidList"/>
    <dgm:cxn modelId="{223CE0A6-67B0-4982-8FE6-6806D29EF347}" type="presOf" srcId="{58FE488A-49A1-4236-B4FC-2219F8E931D5}" destId="{06C44134-6E4E-496A-BDBB-EE1613FDB763}" srcOrd="0" destOrd="1" presId="urn:microsoft.com/office/officeart/2018/2/layout/IconVerticalSolidList"/>
    <dgm:cxn modelId="{9D3BAAA7-D2EA-45B1-A5D7-25F882952EE6}" srcId="{27998C00-DCEC-4ED1-AC47-8094523F6266}" destId="{4D4CFA37-AD13-4711-AC09-A0153F5609F8}" srcOrd="1" destOrd="0" parTransId="{22CD1FF9-4C10-4469-B3B5-6D1ED4F275B2}" sibTransId="{F3FB1BA0-5CC3-4E07-B6F3-4459DE74EC46}"/>
    <dgm:cxn modelId="{9C7D41BF-EAC0-4D3C-BDDC-7862AA4ED6E1}" srcId="{4D4CFA37-AD13-4711-AC09-A0153F5609F8}" destId="{91CF4520-F072-47CF-B55A-9964C69B2A76}" srcOrd="0" destOrd="0" parTransId="{C885F4A6-CE14-4A4F-929D-164F5E1D6751}" sibTransId="{64EC4B67-89CA-497F-BD58-0021475844F1}"/>
    <dgm:cxn modelId="{A8EF97D8-088D-4796-9FDE-003285D7C47C}" type="presOf" srcId="{4D4CFA37-AD13-4711-AC09-A0153F5609F8}" destId="{9B9D6DAD-D4B3-44ED-93C8-6BB5EF3E2E40}" srcOrd="0" destOrd="0" presId="urn:microsoft.com/office/officeart/2018/2/layout/IconVerticalSolidList"/>
    <dgm:cxn modelId="{A184A8E0-9834-4603-8A07-184685948D1C}" srcId="{4D4CFA37-AD13-4711-AC09-A0153F5609F8}" destId="{00D72A3C-B67D-471B-B367-89B4B7E42505}" srcOrd="1" destOrd="0" parTransId="{02924635-68E3-417D-B7A2-F669C514F697}" sibTransId="{3D0FB665-8335-4E1F-9211-44FCD4D4349A}"/>
    <dgm:cxn modelId="{CC1239E1-21E3-4906-AC05-41153CD6ADFB}" srcId="{27998C00-DCEC-4ED1-AC47-8094523F6266}" destId="{DFEA57D9-D856-40B5-97C0-47D015DBEB50}" srcOrd="3" destOrd="0" parTransId="{60B5DC8A-3E36-4DE5-8AE6-95D5D87493A9}" sibTransId="{845AA75F-403C-48FE-AAED-E280BB8DE9F7}"/>
    <dgm:cxn modelId="{F4FDE8EE-E31B-488A-B991-85C051403644}" type="presOf" srcId="{212443B3-56B7-4811-A0BE-9F904B8D0941}" destId="{06C44134-6E4E-496A-BDBB-EE1613FDB763}" srcOrd="0" destOrd="2" presId="urn:microsoft.com/office/officeart/2018/2/layout/IconVerticalSolidList"/>
    <dgm:cxn modelId="{6FCAAD73-BC9F-4886-BE40-25CF6AB0DAE8}" type="presParOf" srcId="{551ABBD1-E776-4984-8895-8B88AAE9CA79}" destId="{4A1C809A-2F15-4FAE-A55D-269D72DDB433}" srcOrd="0" destOrd="0" presId="urn:microsoft.com/office/officeart/2018/2/layout/IconVerticalSolidList"/>
    <dgm:cxn modelId="{17B8BCD7-9947-4B2E-850A-5F3A54E7E040}" type="presParOf" srcId="{4A1C809A-2F15-4FAE-A55D-269D72DDB433}" destId="{2AA3FFB2-466E-426D-AACD-830EEC2608AE}" srcOrd="0" destOrd="0" presId="urn:microsoft.com/office/officeart/2018/2/layout/IconVerticalSolidList"/>
    <dgm:cxn modelId="{4E0F604D-D128-442D-B592-A9CEE79B49C0}" type="presParOf" srcId="{4A1C809A-2F15-4FAE-A55D-269D72DDB433}" destId="{16D2EB00-3AED-4B53-AFF8-8C6E52F4FCBE}" srcOrd="1" destOrd="0" presId="urn:microsoft.com/office/officeart/2018/2/layout/IconVerticalSolidList"/>
    <dgm:cxn modelId="{C1FC3C09-1E84-41BC-81D2-E33D6ECE4D0B}" type="presParOf" srcId="{4A1C809A-2F15-4FAE-A55D-269D72DDB433}" destId="{20670B71-7D88-488C-8C7B-7FB7C3909CC3}" srcOrd="2" destOrd="0" presId="urn:microsoft.com/office/officeart/2018/2/layout/IconVerticalSolidList"/>
    <dgm:cxn modelId="{C1A53CF1-3C5E-4EC5-9AF4-38C0F48B0C62}" type="presParOf" srcId="{4A1C809A-2F15-4FAE-A55D-269D72DDB433}" destId="{0762A07C-BBF6-41B9-8886-F008CDACAC44}" srcOrd="3" destOrd="0" presId="urn:microsoft.com/office/officeart/2018/2/layout/IconVerticalSolidList"/>
    <dgm:cxn modelId="{1F347180-565D-4400-82ED-90C7436C29B9}" type="presParOf" srcId="{551ABBD1-E776-4984-8895-8B88AAE9CA79}" destId="{50D6967E-A328-4F05-8209-273ACB15B06C}" srcOrd="1" destOrd="0" presId="urn:microsoft.com/office/officeart/2018/2/layout/IconVerticalSolidList"/>
    <dgm:cxn modelId="{E269CE58-8F4B-48F2-B829-352772FA1518}" type="presParOf" srcId="{551ABBD1-E776-4984-8895-8B88AAE9CA79}" destId="{8A30B497-1FA9-42AB-A569-5AED7B8F7BEC}" srcOrd="2" destOrd="0" presId="urn:microsoft.com/office/officeart/2018/2/layout/IconVerticalSolidList"/>
    <dgm:cxn modelId="{20843C82-D5A8-48C0-B322-ED9B3045C557}" type="presParOf" srcId="{8A30B497-1FA9-42AB-A569-5AED7B8F7BEC}" destId="{2C3B4304-B756-4D53-BBF1-E29230903DA1}" srcOrd="0" destOrd="0" presId="urn:microsoft.com/office/officeart/2018/2/layout/IconVerticalSolidList"/>
    <dgm:cxn modelId="{7DE8C58B-7429-41F8-AEF0-A392E8C89BC0}" type="presParOf" srcId="{8A30B497-1FA9-42AB-A569-5AED7B8F7BEC}" destId="{2EC485F5-998F-4A26-93BD-E2F6F788A214}" srcOrd="1" destOrd="0" presId="urn:microsoft.com/office/officeart/2018/2/layout/IconVerticalSolidList"/>
    <dgm:cxn modelId="{F84B06B2-9284-4234-9FAE-A0858DEE6269}" type="presParOf" srcId="{8A30B497-1FA9-42AB-A569-5AED7B8F7BEC}" destId="{33207C46-BAFC-4235-9E90-5C31CB4CAB5A}" srcOrd="2" destOrd="0" presId="urn:microsoft.com/office/officeart/2018/2/layout/IconVerticalSolidList"/>
    <dgm:cxn modelId="{A23C6C37-5CD8-48BC-AE18-3190F71D6795}" type="presParOf" srcId="{8A30B497-1FA9-42AB-A569-5AED7B8F7BEC}" destId="{9B9D6DAD-D4B3-44ED-93C8-6BB5EF3E2E40}" srcOrd="3" destOrd="0" presId="urn:microsoft.com/office/officeart/2018/2/layout/IconVerticalSolidList"/>
    <dgm:cxn modelId="{DDACB087-4620-4392-B78C-DC13D51147F2}" type="presParOf" srcId="{8A30B497-1FA9-42AB-A569-5AED7B8F7BEC}" destId="{A385104E-7D6B-4DB3-894B-79EBFB081F42}" srcOrd="4" destOrd="0" presId="urn:microsoft.com/office/officeart/2018/2/layout/IconVerticalSolidList"/>
    <dgm:cxn modelId="{425EC86F-C7F4-416B-85FA-AA842154A7D4}" type="presParOf" srcId="{551ABBD1-E776-4984-8895-8B88AAE9CA79}" destId="{0B2D22BA-D667-420D-BE13-FC067F94AF69}" srcOrd="3" destOrd="0" presId="urn:microsoft.com/office/officeart/2018/2/layout/IconVerticalSolidList"/>
    <dgm:cxn modelId="{77F38648-69B7-4DD5-B348-9BAB6F02C5EA}" type="presParOf" srcId="{551ABBD1-E776-4984-8895-8B88AAE9CA79}" destId="{85535068-70F1-4DD8-B9D9-5E4475EC405D}" srcOrd="4" destOrd="0" presId="urn:microsoft.com/office/officeart/2018/2/layout/IconVerticalSolidList"/>
    <dgm:cxn modelId="{19901B9E-3B0D-4854-97CE-843B2C56FFCD}" type="presParOf" srcId="{85535068-70F1-4DD8-B9D9-5E4475EC405D}" destId="{853529C7-C0B1-4DE0-A135-DBE84FB53831}" srcOrd="0" destOrd="0" presId="urn:microsoft.com/office/officeart/2018/2/layout/IconVerticalSolidList"/>
    <dgm:cxn modelId="{7234D71E-07AD-49C1-A4CC-91251F1447C8}" type="presParOf" srcId="{85535068-70F1-4DD8-B9D9-5E4475EC405D}" destId="{05FA76DB-613B-4646-A98E-CBD0B8C71559}" srcOrd="1" destOrd="0" presId="urn:microsoft.com/office/officeart/2018/2/layout/IconVerticalSolidList"/>
    <dgm:cxn modelId="{88F073D6-54C8-4B85-AB4F-549C41CFCEE9}" type="presParOf" srcId="{85535068-70F1-4DD8-B9D9-5E4475EC405D}" destId="{0A9F743B-690A-40E5-B6BE-12D195B9C189}" srcOrd="2" destOrd="0" presId="urn:microsoft.com/office/officeart/2018/2/layout/IconVerticalSolidList"/>
    <dgm:cxn modelId="{1FC3BF80-EF56-4E5D-8ADD-DB070961E0BF}" type="presParOf" srcId="{85535068-70F1-4DD8-B9D9-5E4475EC405D}" destId="{0AE544E3-4D06-4FBE-A72E-478A301DAA18}" srcOrd="3" destOrd="0" presId="urn:microsoft.com/office/officeart/2018/2/layout/IconVerticalSolidList"/>
    <dgm:cxn modelId="{6AB0F442-88E6-4FDF-9306-1584FF76D7FC}" type="presParOf" srcId="{551ABBD1-E776-4984-8895-8B88AAE9CA79}" destId="{0DD5944F-7C5A-487B-A0DC-73FDC7AC6EEE}" srcOrd="5" destOrd="0" presId="urn:microsoft.com/office/officeart/2018/2/layout/IconVerticalSolidList"/>
    <dgm:cxn modelId="{84195CC0-83D0-4C07-AF6E-83BD9A7D27B3}" type="presParOf" srcId="{551ABBD1-E776-4984-8895-8B88AAE9CA79}" destId="{117AE763-DA9B-4CC4-86FC-376F70839BF9}" srcOrd="6" destOrd="0" presId="urn:microsoft.com/office/officeart/2018/2/layout/IconVerticalSolidList"/>
    <dgm:cxn modelId="{AAB8336A-90D2-471F-84C9-D315FBE1F785}" type="presParOf" srcId="{117AE763-DA9B-4CC4-86FC-376F70839BF9}" destId="{CE2A44E5-B10F-45FA-A0B2-150024FF3CB6}" srcOrd="0" destOrd="0" presId="urn:microsoft.com/office/officeart/2018/2/layout/IconVerticalSolidList"/>
    <dgm:cxn modelId="{DBECFF92-0FCF-4742-A3DF-116451143347}" type="presParOf" srcId="{117AE763-DA9B-4CC4-86FC-376F70839BF9}" destId="{EB78356E-8344-42AE-93FB-CDF8EF185273}" srcOrd="1" destOrd="0" presId="urn:microsoft.com/office/officeart/2018/2/layout/IconVerticalSolidList"/>
    <dgm:cxn modelId="{7B5F755C-F8CF-4885-BB93-33ADCF858676}" type="presParOf" srcId="{117AE763-DA9B-4CC4-86FC-376F70839BF9}" destId="{6892195A-839E-4851-AD41-749E4BE04665}" srcOrd="2" destOrd="0" presId="urn:microsoft.com/office/officeart/2018/2/layout/IconVerticalSolidList"/>
    <dgm:cxn modelId="{696D46CA-8165-475D-99F8-87DD5183AF84}" type="presParOf" srcId="{117AE763-DA9B-4CC4-86FC-376F70839BF9}" destId="{501F7763-E694-4A25-A8D4-713ED32177EE}" srcOrd="3" destOrd="0" presId="urn:microsoft.com/office/officeart/2018/2/layout/IconVerticalSolidList"/>
    <dgm:cxn modelId="{AFDA6C31-7E51-4457-B5E0-4AFF18A54155}" type="presParOf" srcId="{117AE763-DA9B-4CC4-86FC-376F70839BF9}" destId="{06C44134-6E4E-496A-BDBB-EE1613FDB763}" srcOrd="4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2839346-0548-41DF-959D-E6B502D0A614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coloredtext_accent1_2" csCatId="accent1" phldr="1"/>
      <dgm:spPr/>
      <dgm:t>
        <a:bodyPr/>
        <a:lstStyle/>
        <a:p>
          <a:endParaRPr lang="en-US"/>
        </a:p>
      </dgm:t>
    </dgm:pt>
    <dgm:pt modelId="{898AD5F9-D6A0-47AA-BBAB-8D9337895AF9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400" dirty="0"/>
            <a:t>1 second is now defined exactly as time required for 9,192,631,770 cycles of the radiation from cesium atom.</a:t>
          </a:r>
        </a:p>
      </dgm:t>
    </dgm:pt>
    <dgm:pt modelId="{33E491B8-3060-4C2E-868D-09AFA377F9D6}" type="parTrans" cxnId="{F3686D1A-315E-4121-9146-1F88D6759A32}">
      <dgm:prSet/>
      <dgm:spPr/>
      <dgm:t>
        <a:bodyPr/>
        <a:lstStyle/>
        <a:p>
          <a:endParaRPr lang="en-US" sz="1400"/>
        </a:p>
      </dgm:t>
    </dgm:pt>
    <dgm:pt modelId="{FBC91CBF-AAFA-4198-8F7B-0521875EE5BB}" type="sibTrans" cxnId="{F3686D1A-315E-4121-9146-1F88D6759A32}">
      <dgm:prSet/>
      <dgm:spPr/>
      <dgm:t>
        <a:bodyPr/>
        <a:lstStyle/>
        <a:p>
          <a:pPr>
            <a:lnSpc>
              <a:spcPct val="100000"/>
            </a:lnSpc>
          </a:pPr>
          <a:endParaRPr lang="en-US" sz="1400"/>
        </a:p>
      </dgm:t>
    </dgm:pt>
    <dgm:pt modelId="{6FCB5C92-66D0-436B-ABEA-E718B69FB353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400"/>
            <a:t>An atomic clock such as this one uses the vibrations of cesium atoms to keep time to a precision of better than a microsecond per year. The fundamental unit of time, the second, is based on such clocks. </a:t>
          </a:r>
        </a:p>
      </dgm:t>
    </dgm:pt>
    <dgm:pt modelId="{A2502300-03AE-4ADE-AE31-4F0ABAD11A52}" type="parTrans" cxnId="{97B10549-63D1-42EC-A200-EDAF2B4F0652}">
      <dgm:prSet/>
      <dgm:spPr/>
      <dgm:t>
        <a:bodyPr/>
        <a:lstStyle/>
        <a:p>
          <a:endParaRPr lang="en-US" sz="1400"/>
        </a:p>
      </dgm:t>
    </dgm:pt>
    <dgm:pt modelId="{7C898C14-C42D-4861-B649-1159EF13C2A0}" type="sibTrans" cxnId="{97B10549-63D1-42EC-A200-EDAF2B4F0652}">
      <dgm:prSet/>
      <dgm:spPr/>
      <dgm:t>
        <a:bodyPr/>
        <a:lstStyle/>
        <a:p>
          <a:endParaRPr lang="en-US" sz="1400"/>
        </a:p>
      </dgm:t>
    </dgm:pt>
    <dgm:pt modelId="{F71AC4CA-205D-4544-9BF4-511861AA9950}" type="pres">
      <dgm:prSet presAssocID="{E2839346-0548-41DF-959D-E6B502D0A614}" presName="root" presStyleCnt="0">
        <dgm:presLayoutVars>
          <dgm:dir/>
          <dgm:resizeHandles val="exact"/>
        </dgm:presLayoutVars>
      </dgm:prSet>
      <dgm:spPr/>
    </dgm:pt>
    <dgm:pt modelId="{57DF44AF-4AA4-4D47-9DD6-51D79E87CE4C}" type="pres">
      <dgm:prSet presAssocID="{E2839346-0548-41DF-959D-E6B502D0A614}" presName="container" presStyleCnt="0">
        <dgm:presLayoutVars>
          <dgm:dir/>
          <dgm:resizeHandles val="exact"/>
        </dgm:presLayoutVars>
      </dgm:prSet>
      <dgm:spPr/>
    </dgm:pt>
    <dgm:pt modelId="{E7DCD8DA-27C7-428C-99E3-942EE2016AF7}" type="pres">
      <dgm:prSet presAssocID="{898AD5F9-D6A0-47AA-BBAB-8D9337895AF9}" presName="compNode" presStyleCnt="0"/>
      <dgm:spPr/>
    </dgm:pt>
    <dgm:pt modelId="{673291E8-D4FC-4860-9343-FDD956EB5FE8}" type="pres">
      <dgm:prSet presAssocID="{898AD5F9-D6A0-47AA-BBAB-8D9337895AF9}" presName="iconBgRect" presStyleLbl="bgShp" presStyleIdx="0" presStyleCnt="2" custLinFactY="-50201" custLinFactNeighborX="9177" custLinFactNeighborY="-100000"/>
      <dgm:spPr/>
    </dgm:pt>
    <dgm:pt modelId="{60DD3037-FF12-4411-9A46-E45A29C3AAD7}" type="pres">
      <dgm:prSet presAssocID="{898AD5F9-D6A0-47AA-BBAB-8D9337895AF9}" presName="iconRect" presStyleLbl="node1" presStyleIdx="0" presStyleCnt="2" custLinFactY="-100000" custLinFactNeighborX="15822" custLinFactNeighborY="-158967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Atom"/>
        </a:ext>
      </dgm:extLst>
    </dgm:pt>
    <dgm:pt modelId="{59958328-2117-4337-8A70-E05ECD53F60B}" type="pres">
      <dgm:prSet presAssocID="{898AD5F9-D6A0-47AA-BBAB-8D9337895AF9}" presName="spaceRect" presStyleCnt="0"/>
      <dgm:spPr/>
    </dgm:pt>
    <dgm:pt modelId="{66A0CFA6-5B83-486B-9F8E-38ABBE069DB3}" type="pres">
      <dgm:prSet presAssocID="{898AD5F9-D6A0-47AA-BBAB-8D9337895AF9}" presName="textRect" presStyleLbl="revTx" presStyleIdx="0" presStyleCnt="2" custLinFactY="-50201" custLinFactNeighborX="3893" custLinFactNeighborY="-100000">
        <dgm:presLayoutVars>
          <dgm:chMax val="1"/>
          <dgm:chPref val="1"/>
        </dgm:presLayoutVars>
      </dgm:prSet>
      <dgm:spPr/>
    </dgm:pt>
    <dgm:pt modelId="{A7E9508F-6E42-45E4-A0B9-62A0B9962F11}" type="pres">
      <dgm:prSet presAssocID="{FBC91CBF-AAFA-4198-8F7B-0521875EE5BB}" presName="sibTrans" presStyleLbl="sibTrans2D1" presStyleIdx="0" presStyleCnt="0"/>
      <dgm:spPr/>
    </dgm:pt>
    <dgm:pt modelId="{89C5D881-60EE-47FA-A626-12F4ADFAB806}" type="pres">
      <dgm:prSet presAssocID="{6FCB5C92-66D0-436B-ABEA-E718B69FB353}" presName="compNode" presStyleCnt="0"/>
      <dgm:spPr/>
    </dgm:pt>
    <dgm:pt modelId="{4935F06F-C06A-4341-8737-F202B9CEC120}" type="pres">
      <dgm:prSet presAssocID="{6FCB5C92-66D0-436B-ABEA-E718B69FB353}" presName="iconBgRect" presStyleLbl="bgShp" presStyleIdx="1" presStyleCnt="2"/>
      <dgm:spPr/>
    </dgm:pt>
    <dgm:pt modelId="{6D18306A-DE6E-4509-9467-89846144D28F}" type="pres">
      <dgm:prSet presAssocID="{6FCB5C92-66D0-436B-ABEA-E718B69FB353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cientist"/>
        </a:ext>
      </dgm:extLst>
    </dgm:pt>
    <dgm:pt modelId="{AC47ADB9-FA18-46E2-8D8E-0EAF66C9021F}" type="pres">
      <dgm:prSet presAssocID="{6FCB5C92-66D0-436B-ABEA-E718B69FB353}" presName="spaceRect" presStyleCnt="0"/>
      <dgm:spPr/>
    </dgm:pt>
    <dgm:pt modelId="{A0DFE54E-7630-4B3E-916C-031DBBA741C4}" type="pres">
      <dgm:prSet presAssocID="{6FCB5C92-66D0-436B-ABEA-E718B69FB353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F3686D1A-315E-4121-9146-1F88D6759A32}" srcId="{E2839346-0548-41DF-959D-E6B502D0A614}" destId="{898AD5F9-D6A0-47AA-BBAB-8D9337895AF9}" srcOrd="0" destOrd="0" parTransId="{33E491B8-3060-4C2E-868D-09AFA377F9D6}" sibTransId="{FBC91CBF-AAFA-4198-8F7B-0521875EE5BB}"/>
    <dgm:cxn modelId="{97B10549-63D1-42EC-A200-EDAF2B4F0652}" srcId="{E2839346-0548-41DF-959D-E6B502D0A614}" destId="{6FCB5C92-66D0-436B-ABEA-E718B69FB353}" srcOrd="1" destOrd="0" parTransId="{A2502300-03AE-4ADE-AE31-4F0ABAD11A52}" sibTransId="{7C898C14-C42D-4861-B649-1159EF13C2A0}"/>
    <dgm:cxn modelId="{EA047457-BD37-4EDF-A40E-AF93C2B39434}" type="presOf" srcId="{FBC91CBF-AAFA-4198-8F7B-0521875EE5BB}" destId="{A7E9508F-6E42-45E4-A0B9-62A0B9962F11}" srcOrd="0" destOrd="0" presId="urn:microsoft.com/office/officeart/2018/2/layout/IconCircleList"/>
    <dgm:cxn modelId="{61AD4D8B-AB49-4F23-A18B-209E2C181750}" type="presOf" srcId="{898AD5F9-D6A0-47AA-BBAB-8D9337895AF9}" destId="{66A0CFA6-5B83-486B-9F8E-38ABBE069DB3}" srcOrd="0" destOrd="0" presId="urn:microsoft.com/office/officeart/2018/2/layout/IconCircleList"/>
    <dgm:cxn modelId="{39C4A595-9E5E-4718-930A-EC31E3E876DD}" type="presOf" srcId="{E2839346-0548-41DF-959D-E6B502D0A614}" destId="{F71AC4CA-205D-4544-9BF4-511861AA9950}" srcOrd="0" destOrd="0" presId="urn:microsoft.com/office/officeart/2018/2/layout/IconCircleList"/>
    <dgm:cxn modelId="{0FB9F0EE-37C1-472E-B4EE-92AF60DF36EC}" type="presOf" srcId="{6FCB5C92-66D0-436B-ABEA-E718B69FB353}" destId="{A0DFE54E-7630-4B3E-916C-031DBBA741C4}" srcOrd="0" destOrd="0" presId="urn:microsoft.com/office/officeart/2018/2/layout/IconCircleList"/>
    <dgm:cxn modelId="{9963A204-5526-4587-A31F-6ADA16FF0AC7}" type="presParOf" srcId="{F71AC4CA-205D-4544-9BF4-511861AA9950}" destId="{57DF44AF-4AA4-4D47-9DD6-51D79E87CE4C}" srcOrd="0" destOrd="0" presId="urn:microsoft.com/office/officeart/2018/2/layout/IconCircleList"/>
    <dgm:cxn modelId="{D95DB1A0-12BA-463D-9AC9-803EFDDE67D5}" type="presParOf" srcId="{57DF44AF-4AA4-4D47-9DD6-51D79E87CE4C}" destId="{E7DCD8DA-27C7-428C-99E3-942EE2016AF7}" srcOrd="0" destOrd="0" presId="urn:microsoft.com/office/officeart/2018/2/layout/IconCircleList"/>
    <dgm:cxn modelId="{E4B1C26A-EFB9-47A8-84D2-F6E7C6A27F97}" type="presParOf" srcId="{E7DCD8DA-27C7-428C-99E3-942EE2016AF7}" destId="{673291E8-D4FC-4860-9343-FDD956EB5FE8}" srcOrd="0" destOrd="0" presId="urn:microsoft.com/office/officeart/2018/2/layout/IconCircleList"/>
    <dgm:cxn modelId="{A90A349F-953B-4CE4-AC9D-16BC3FAF1F06}" type="presParOf" srcId="{E7DCD8DA-27C7-428C-99E3-942EE2016AF7}" destId="{60DD3037-FF12-4411-9A46-E45A29C3AAD7}" srcOrd="1" destOrd="0" presId="urn:microsoft.com/office/officeart/2018/2/layout/IconCircleList"/>
    <dgm:cxn modelId="{847EE92C-0568-47FE-91E4-4ECA38EB5840}" type="presParOf" srcId="{E7DCD8DA-27C7-428C-99E3-942EE2016AF7}" destId="{59958328-2117-4337-8A70-E05ECD53F60B}" srcOrd="2" destOrd="0" presId="urn:microsoft.com/office/officeart/2018/2/layout/IconCircleList"/>
    <dgm:cxn modelId="{F6F7321A-E0BF-4194-A918-A8B9643506CC}" type="presParOf" srcId="{E7DCD8DA-27C7-428C-99E3-942EE2016AF7}" destId="{66A0CFA6-5B83-486B-9F8E-38ABBE069DB3}" srcOrd="3" destOrd="0" presId="urn:microsoft.com/office/officeart/2018/2/layout/IconCircleList"/>
    <dgm:cxn modelId="{677E853E-2065-49C0-AD85-7F6C3B9658BA}" type="presParOf" srcId="{57DF44AF-4AA4-4D47-9DD6-51D79E87CE4C}" destId="{A7E9508F-6E42-45E4-A0B9-62A0B9962F11}" srcOrd="1" destOrd="0" presId="urn:microsoft.com/office/officeart/2018/2/layout/IconCircleList"/>
    <dgm:cxn modelId="{AC9DDA92-9A68-4C97-8C92-919C64EFA488}" type="presParOf" srcId="{57DF44AF-4AA4-4D47-9DD6-51D79E87CE4C}" destId="{89C5D881-60EE-47FA-A626-12F4ADFAB806}" srcOrd="2" destOrd="0" presId="urn:microsoft.com/office/officeart/2018/2/layout/IconCircleList"/>
    <dgm:cxn modelId="{B86AB9E8-AD46-4DD0-A855-33AC5CC34B32}" type="presParOf" srcId="{89C5D881-60EE-47FA-A626-12F4ADFAB806}" destId="{4935F06F-C06A-4341-8737-F202B9CEC120}" srcOrd="0" destOrd="0" presId="urn:microsoft.com/office/officeart/2018/2/layout/IconCircleList"/>
    <dgm:cxn modelId="{3B450EA0-1E4F-4AEA-B1BA-071791004663}" type="presParOf" srcId="{89C5D881-60EE-47FA-A626-12F4ADFAB806}" destId="{6D18306A-DE6E-4509-9467-89846144D28F}" srcOrd="1" destOrd="0" presId="urn:microsoft.com/office/officeart/2018/2/layout/IconCircleList"/>
    <dgm:cxn modelId="{0A2C4872-A9C8-4E82-B13A-AF940281A8DD}" type="presParOf" srcId="{89C5D881-60EE-47FA-A626-12F4ADFAB806}" destId="{AC47ADB9-FA18-46E2-8D8E-0EAF66C9021F}" srcOrd="2" destOrd="0" presId="urn:microsoft.com/office/officeart/2018/2/layout/IconCircleList"/>
    <dgm:cxn modelId="{B63F49C1-7621-4FE9-917A-A06627355C33}" type="presParOf" srcId="{89C5D881-60EE-47FA-A626-12F4ADFAB806}" destId="{A0DFE54E-7630-4B3E-916C-031DBBA741C4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821269B-C85C-47AC-927A-9E3D2EFA33C5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CB8F068D-90E5-4121-98E0-1D118D20DF6F}">
      <dgm:prSet/>
      <dgm:spPr/>
      <dgm:t>
        <a:bodyPr/>
        <a:lstStyle/>
        <a:p>
          <a:r>
            <a:rPr lang="en-US"/>
            <a:t>Initially was named different but unpopular name was changed to kilogram. Despite the prefix, it’s the fundamental unit, not the gram!!</a:t>
          </a:r>
        </a:p>
      </dgm:t>
    </dgm:pt>
    <dgm:pt modelId="{11652B3C-4289-418E-A4E2-1E06056E2A49}" type="parTrans" cxnId="{650C12E6-CE11-4EA7-A153-E261D61EF749}">
      <dgm:prSet/>
      <dgm:spPr/>
      <dgm:t>
        <a:bodyPr/>
        <a:lstStyle/>
        <a:p>
          <a:endParaRPr lang="en-US"/>
        </a:p>
      </dgm:t>
    </dgm:pt>
    <dgm:pt modelId="{8C56A832-DFDB-4D64-BF9C-153F9CAEEA18}" type="sibTrans" cxnId="{650C12E6-CE11-4EA7-A153-E261D61EF749}">
      <dgm:prSet/>
      <dgm:spPr/>
      <dgm:t>
        <a:bodyPr/>
        <a:lstStyle/>
        <a:p>
          <a:endParaRPr lang="en-US"/>
        </a:p>
      </dgm:t>
    </dgm:pt>
    <dgm:pt modelId="{1A78D4C9-9438-4D28-BF2E-E479A7F69E19}">
      <dgm:prSet/>
      <dgm:spPr/>
      <dgm:t>
        <a:bodyPr/>
        <a:lstStyle/>
        <a:p>
          <a:r>
            <a:rPr lang="en-US"/>
            <a:t>1 kilogram (old definition) = mass of a particular cylinder of platinum-iridium allow kept at the International Bureau of Weights and Measures at Sevres (France).</a:t>
          </a:r>
        </a:p>
      </dgm:t>
    </dgm:pt>
    <dgm:pt modelId="{B3233FA7-615A-4A15-9A70-476B82523163}" type="parTrans" cxnId="{7DF2D4AA-3DD2-42E6-AC86-8DD5815554C0}">
      <dgm:prSet/>
      <dgm:spPr/>
      <dgm:t>
        <a:bodyPr/>
        <a:lstStyle/>
        <a:p>
          <a:endParaRPr lang="en-US"/>
        </a:p>
      </dgm:t>
    </dgm:pt>
    <dgm:pt modelId="{805E32D8-C082-439C-8ED0-E1FA1CA93A02}" type="sibTrans" cxnId="{7DF2D4AA-3DD2-42E6-AC86-8DD5815554C0}">
      <dgm:prSet/>
      <dgm:spPr/>
      <dgm:t>
        <a:bodyPr/>
        <a:lstStyle/>
        <a:p>
          <a:endParaRPr lang="en-US"/>
        </a:p>
      </dgm:t>
    </dgm:pt>
    <dgm:pt modelId="{90E7D141-7C51-4B35-8933-8A490C576846}">
      <dgm:prSet/>
      <dgm:spPr/>
      <dgm:t>
        <a:bodyPr/>
        <a:lstStyle/>
        <a:p>
          <a:r>
            <a:rPr lang="en-US"/>
            <a:t>The kilogram is now defined in terms of the Planck constant, </a:t>
          </a:r>
          <a:r>
            <a:rPr lang="en-US" i="1"/>
            <a:t>h </a:t>
          </a:r>
          <a:r>
            <a:rPr lang="en-US"/>
            <a:t>with its agreed value to be set as 6.626,070,15 × 10</a:t>
          </a:r>
          <a:r>
            <a:rPr lang="en-US" baseline="30000"/>
            <a:t>-34</a:t>
          </a:r>
          <a:r>
            <a:rPr lang="en-US"/>
            <a:t> kg m</a:t>
          </a:r>
          <a:r>
            <a:rPr lang="en-US" baseline="30000"/>
            <a:t>2</a:t>
          </a:r>
          <a:r>
            <a:rPr lang="en-US"/>
            <a:t> s</a:t>
          </a:r>
          <a:r>
            <a:rPr lang="en-US" baseline="30000"/>
            <a:t>–1</a:t>
          </a:r>
          <a:endParaRPr lang="en-US"/>
        </a:p>
      </dgm:t>
    </dgm:pt>
    <dgm:pt modelId="{D0CAACAC-89A0-4094-9462-6B35097DDCB6}" type="parTrans" cxnId="{4808BBEF-8949-4297-AB7E-940974BC794D}">
      <dgm:prSet/>
      <dgm:spPr/>
      <dgm:t>
        <a:bodyPr/>
        <a:lstStyle/>
        <a:p>
          <a:endParaRPr lang="en-US"/>
        </a:p>
      </dgm:t>
    </dgm:pt>
    <dgm:pt modelId="{73666502-39A6-48FB-A930-26D4CF419FBC}" type="sibTrans" cxnId="{4808BBEF-8949-4297-AB7E-940974BC794D}">
      <dgm:prSet/>
      <dgm:spPr/>
      <dgm:t>
        <a:bodyPr/>
        <a:lstStyle/>
        <a:p>
          <a:endParaRPr lang="en-US"/>
        </a:p>
      </dgm:t>
    </dgm:pt>
    <dgm:pt modelId="{592687E8-FA74-4521-B0F0-FF57851DBAAE}" type="pres">
      <dgm:prSet presAssocID="{5821269B-C85C-47AC-927A-9E3D2EFA33C5}" presName="outerComposite" presStyleCnt="0">
        <dgm:presLayoutVars>
          <dgm:chMax val="5"/>
          <dgm:dir/>
          <dgm:resizeHandles val="exact"/>
        </dgm:presLayoutVars>
      </dgm:prSet>
      <dgm:spPr/>
    </dgm:pt>
    <dgm:pt modelId="{79E43E25-4FBE-41DE-88B6-75320B748C53}" type="pres">
      <dgm:prSet presAssocID="{5821269B-C85C-47AC-927A-9E3D2EFA33C5}" presName="dummyMaxCanvas" presStyleCnt="0">
        <dgm:presLayoutVars/>
      </dgm:prSet>
      <dgm:spPr/>
    </dgm:pt>
    <dgm:pt modelId="{C15994EE-1679-45C1-B7D8-B1E127FB8666}" type="pres">
      <dgm:prSet presAssocID="{5821269B-C85C-47AC-927A-9E3D2EFA33C5}" presName="ThreeNodes_1" presStyleLbl="node1" presStyleIdx="0" presStyleCnt="3">
        <dgm:presLayoutVars>
          <dgm:bulletEnabled val="1"/>
        </dgm:presLayoutVars>
      </dgm:prSet>
      <dgm:spPr/>
    </dgm:pt>
    <dgm:pt modelId="{BA3781AD-CC40-4488-BD28-7F5667B30624}" type="pres">
      <dgm:prSet presAssocID="{5821269B-C85C-47AC-927A-9E3D2EFA33C5}" presName="ThreeNodes_2" presStyleLbl="node1" presStyleIdx="1" presStyleCnt="3">
        <dgm:presLayoutVars>
          <dgm:bulletEnabled val="1"/>
        </dgm:presLayoutVars>
      </dgm:prSet>
      <dgm:spPr/>
    </dgm:pt>
    <dgm:pt modelId="{9246A3B7-B6E4-465D-A12D-086231AC934B}" type="pres">
      <dgm:prSet presAssocID="{5821269B-C85C-47AC-927A-9E3D2EFA33C5}" presName="ThreeNodes_3" presStyleLbl="node1" presStyleIdx="2" presStyleCnt="3">
        <dgm:presLayoutVars>
          <dgm:bulletEnabled val="1"/>
        </dgm:presLayoutVars>
      </dgm:prSet>
      <dgm:spPr/>
    </dgm:pt>
    <dgm:pt modelId="{3DF54FCB-E2CD-4B16-B7EA-162D15EA9F66}" type="pres">
      <dgm:prSet presAssocID="{5821269B-C85C-47AC-927A-9E3D2EFA33C5}" presName="ThreeConn_1-2" presStyleLbl="fgAccFollowNode1" presStyleIdx="0" presStyleCnt="2">
        <dgm:presLayoutVars>
          <dgm:bulletEnabled val="1"/>
        </dgm:presLayoutVars>
      </dgm:prSet>
      <dgm:spPr/>
    </dgm:pt>
    <dgm:pt modelId="{6340414D-D3FC-4D9E-A242-A84ADF603B29}" type="pres">
      <dgm:prSet presAssocID="{5821269B-C85C-47AC-927A-9E3D2EFA33C5}" presName="ThreeConn_2-3" presStyleLbl="fgAccFollowNode1" presStyleIdx="1" presStyleCnt="2">
        <dgm:presLayoutVars>
          <dgm:bulletEnabled val="1"/>
        </dgm:presLayoutVars>
      </dgm:prSet>
      <dgm:spPr/>
    </dgm:pt>
    <dgm:pt modelId="{C39633CC-6348-4D7E-90C5-65920547CD20}" type="pres">
      <dgm:prSet presAssocID="{5821269B-C85C-47AC-927A-9E3D2EFA33C5}" presName="ThreeNodes_1_text" presStyleLbl="node1" presStyleIdx="2" presStyleCnt="3">
        <dgm:presLayoutVars>
          <dgm:bulletEnabled val="1"/>
        </dgm:presLayoutVars>
      </dgm:prSet>
      <dgm:spPr/>
    </dgm:pt>
    <dgm:pt modelId="{FCE86912-3CF9-4224-B77F-8034245E5A47}" type="pres">
      <dgm:prSet presAssocID="{5821269B-C85C-47AC-927A-9E3D2EFA33C5}" presName="ThreeNodes_2_text" presStyleLbl="node1" presStyleIdx="2" presStyleCnt="3">
        <dgm:presLayoutVars>
          <dgm:bulletEnabled val="1"/>
        </dgm:presLayoutVars>
      </dgm:prSet>
      <dgm:spPr/>
    </dgm:pt>
    <dgm:pt modelId="{6C31A0E3-D63B-44D5-A234-8E8A440D325F}" type="pres">
      <dgm:prSet presAssocID="{5821269B-C85C-47AC-927A-9E3D2EFA33C5}" presName="ThreeNodes_3_text" presStyleLbl="node1" presStyleIdx="2" presStyleCnt="3">
        <dgm:presLayoutVars>
          <dgm:bulletEnabled val="1"/>
        </dgm:presLayoutVars>
      </dgm:prSet>
      <dgm:spPr/>
    </dgm:pt>
  </dgm:ptLst>
  <dgm:cxnLst>
    <dgm:cxn modelId="{58CB9A2F-A6A2-4012-856D-32036707AB07}" type="presOf" srcId="{CB8F068D-90E5-4121-98E0-1D118D20DF6F}" destId="{C15994EE-1679-45C1-B7D8-B1E127FB8666}" srcOrd="0" destOrd="0" presId="urn:microsoft.com/office/officeart/2005/8/layout/vProcess5"/>
    <dgm:cxn modelId="{9674B768-3CB5-4424-85A8-8AF2AD97073E}" type="presOf" srcId="{805E32D8-C082-439C-8ED0-E1FA1CA93A02}" destId="{6340414D-D3FC-4D9E-A242-A84ADF603B29}" srcOrd="0" destOrd="0" presId="urn:microsoft.com/office/officeart/2005/8/layout/vProcess5"/>
    <dgm:cxn modelId="{E3204D4C-E33F-4913-AAB9-9F3805B16067}" type="presOf" srcId="{8C56A832-DFDB-4D64-BF9C-153F9CAEEA18}" destId="{3DF54FCB-E2CD-4B16-B7EA-162D15EA9F66}" srcOrd="0" destOrd="0" presId="urn:microsoft.com/office/officeart/2005/8/layout/vProcess5"/>
    <dgm:cxn modelId="{077EF44E-3DE3-45F4-9384-A5AC3E2A8AFC}" type="presOf" srcId="{1A78D4C9-9438-4D28-BF2E-E479A7F69E19}" destId="{BA3781AD-CC40-4488-BD28-7F5667B30624}" srcOrd="0" destOrd="0" presId="urn:microsoft.com/office/officeart/2005/8/layout/vProcess5"/>
    <dgm:cxn modelId="{4B034490-822C-47BE-BAC6-8978119BA2CC}" type="presOf" srcId="{CB8F068D-90E5-4121-98E0-1D118D20DF6F}" destId="{C39633CC-6348-4D7E-90C5-65920547CD20}" srcOrd="1" destOrd="0" presId="urn:microsoft.com/office/officeart/2005/8/layout/vProcess5"/>
    <dgm:cxn modelId="{73503596-597C-4CFE-A4DD-3DE5F4AA2853}" type="presOf" srcId="{5821269B-C85C-47AC-927A-9E3D2EFA33C5}" destId="{592687E8-FA74-4521-B0F0-FF57851DBAAE}" srcOrd="0" destOrd="0" presId="urn:microsoft.com/office/officeart/2005/8/layout/vProcess5"/>
    <dgm:cxn modelId="{7DF2D4AA-3DD2-42E6-AC86-8DD5815554C0}" srcId="{5821269B-C85C-47AC-927A-9E3D2EFA33C5}" destId="{1A78D4C9-9438-4D28-BF2E-E479A7F69E19}" srcOrd="1" destOrd="0" parTransId="{B3233FA7-615A-4A15-9A70-476B82523163}" sibTransId="{805E32D8-C082-439C-8ED0-E1FA1CA93A02}"/>
    <dgm:cxn modelId="{5522F2BA-811E-41CD-BBDC-8CB5FC0749F7}" type="presOf" srcId="{1A78D4C9-9438-4D28-BF2E-E479A7F69E19}" destId="{FCE86912-3CF9-4224-B77F-8034245E5A47}" srcOrd="1" destOrd="0" presId="urn:microsoft.com/office/officeart/2005/8/layout/vProcess5"/>
    <dgm:cxn modelId="{650C12E6-CE11-4EA7-A153-E261D61EF749}" srcId="{5821269B-C85C-47AC-927A-9E3D2EFA33C5}" destId="{CB8F068D-90E5-4121-98E0-1D118D20DF6F}" srcOrd="0" destOrd="0" parTransId="{11652B3C-4289-418E-A4E2-1E06056E2A49}" sibTransId="{8C56A832-DFDB-4D64-BF9C-153F9CAEEA18}"/>
    <dgm:cxn modelId="{4808BBEF-8949-4297-AB7E-940974BC794D}" srcId="{5821269B-C85C-47AC-927A-9E3D2EFA33C5}" destId="{90E7D141-7C51-4B35-8933-8A490C576846}" srcOrd="2" destOrd="0" parTransId="{D0CAACAC-89A0-4094-9462-6B35097DDCB6}" sibTransId="{73666502-39A6-48FB-A930-26D4CF419FBC}"/>
    <dgm:cxn modelId="{2ABD1BFA-CCE9-4AEC-907E-BBAF0837B173}" type="presOf" srcId="{90E7D141-7C51-4B35-8933-8A490C576846}" destId="{9246A3B7-B6E4-465D-A12D-086231AC934B}" srcOrd="0" destOrd="0" presId="urn:microsoft.com/office/officeart/2005/8/layout/vProcess5"/>
    <dgm:cxn modelId="{004F2CFB-6571-45FF-BCF6-B406A2C07E2E}" type="presOf" srcId="{90E7D141-7C51-4B35-8933-8A490C576846}" destId="{6C31A0E3-D63B-44D5-A234-8E8A440D325F}" srcOrd="1" destOrd="0" presId="urn:microsoft.com/office/officeart/2005/8/layout/vProcess5"/>
    <dgm:cxn modelId="{BC34C1E6-DFCD-44A9-BC00-FEC2A90943D8}" type="presParOf" srcId="{592687E8-FA74-4521-B0F0-FF57851DBAAE}" destId="{79E43E25-4FBE-41DE-88B6-75320B748C53}" srcOrd="0" destOrd="0" presId="urn:microsoft.com/office/officeart/2005/8/layout/vProcess5"/>
    <dgm:cxn modelId="{D8794DA9-FB17-4DB4-A8F9-CA55B05E1419}" type="presParOf" srcId="{592687E8-FA74-4521-B0F0-FF57851DBAAE}" destId="{C15994EE-1679-45C1-B7D8-B1E127FB8666}" srcOrd="1" destOrd="0" presId="urn:microsoft.com/office/officeart/2005/8/layout/vProcess5"/>
    <dgm:cxn modelId="{B7DF2381-59DC-4CAB-8054-5286A4335DA6}" type="presParOf" srcId="{592687E8-FA74-4521-B0F0-FF57851DBAAE}" destId="{BA3781AD-CC40-4488-BD28-7F5667B30624}" srcOrd="2" destOrd="0" presId="urn:microsoft.com/office/officeart/2005/8/layout/vProcess5"/>
    <dgm:cxn modelId="{3EF06AD5-4F93-4CBB-A2DC-B2C75D8C56E0}" type="presParOf" srcId="{592687E8-FA74-4521-B0F0-FF57851DBAAE}" destId="{9246A3B7-B6E4-465D-A12D-086231AC934B}" srcOrd="3" destOrd="0" presId="urn:microsoft.com/office/officeart/2005/8/layout/vProcess5"/>
    <dgm:cxn modelId="{65464E4A-2AF8-4972-8E14-F5F9BABACFBC}" type="presParOf" srcId="{592687E8-FA74-4521-B0F0-FF57851DBAAE}" destId="{3DF54FCB-E2CD-4B16-B7EA-162D15EA9F66}" srcOrd="4" destOrd="0" presId="urn:microsoft.com/office/officeart/2005/8/layout/vProcess5"/>
    <dgm:cxn modelId="{71BE80C1-4B47-49ED-84D4-F42681D95C34}" type="presParOf" srcId="{592687E8-FA74-4521-B0F0-FF57851DBAAE}" destId="{6340414D-D3FC-4D9E-A242-A84ADF603B29}" srcOrd="5" destOrd="0" presId="urn:microsoft.com/office/officeart/2005/8/layout/vProcess5"/>
    <dgm:cxn modelId="{E31D89A4-4842-4277-8396-B52E3F703E4F}" type="presParOf" srcId="{592687E8-FA74-4521-B0F0-FF57851DBAAE}" destId="{C39633CC-6348-4D7E-90C5-65920547CD20}" srcOrd="6" destOrd="0" presId="urn:microsoft.com/office/officeart/2005/8/layout/vProcess5"/>
    <dgm:cxn modelId="{82FAB4C0-1925-4706-8071-46F3248EF0D2}" type="presParOf" srcId="{592687E8-FA74-4521-B0F0-FF57851DBAAE}" destId="{FCE86912-3CF9-4224-B77F-8034245E5A47}" srcOrd="7" destOrd="0" presId="urn:microsoft.com/office/officeart/2005/8/layout/vProcess5"/>
    <dgm:cxn modelId="{3E6BF9EA-D037-49C8-9BDF-926CF34DFF34}" type="presParOf" srcId="{592687E8-FA74-4521-B0F0-FF57851DBAAE}" destId="{6C31A0E3-D63B-44D5-A234-8E8A440D325F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09BFB51-832C-4E66-AD71-A49324537AF7}" type="doc">
      <dgm:prSet loTypeId="urn:microsoft.com/office/officeart/2018/5/layout/IconLeafLabel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800D736-F3C6-4840-898B-882413320F18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/>
            <a:t>An equation must be </a:t>
          </a:r>
          <a:r>
            <a:rPr lang="en-US" b="1"/>
            <a:t>dimensionally consistent</a:t>
          </a:r>
          <a:r>
            <a:rPr lang="en-US"/>
            <a:t>. Terms to be added or equated must </a:t>
          </a:r>
          <a:r>
            <a:rPr lang="en-US" b="1"/>
            <a:t>always </a:t>
          </a:r>
          <a:r>
            <a:rPr lang="en-US"/>
            <a:t>have the same units. (Be sure you’re adding “apples to apples.”)</a:t>
          </a:r>
        </a:p>
      </dgm:t>
    </dgm:pt>
    <dgm:pt modelId="{1EE22B84-2E1B-4213-9F72-AFBC08C63DE9}" type="parTrans" cxnId="{44817206-7C39-4BBF-B06A-E290B9CB2323}">
      <dgm:prSet/>
      <dgm:spPr/>
      <dgm:t>
        <a:bodyPr/>
        <a:lstStyle/>
        <a:p>
          <a:endParaRPr lang="en-US"/>
        </a:p>
      </dgm:t>
    </dgm:pt>
    <dgm:pt modelId="{B7F17FF5-0085-477C-B83A-004F3679D767}" type="sibTrans" cxnId="{44817206-7C39-4BBF-B06A-E290B9CB2323}">
      <dgm:prSet/>
      <dgm:spPr/>
      <dgm:t>
        <a:bodyPr/>
        <a:lstStyle/>
        <a:p>
          <a:endParaRPr lang="en-US"/>
        </a:p>
      </dgm:t>
    </dgm:pt>
    <dgm:pt modelId="{D2368DD6-6811-4F40-8F8B-D77B2784AC18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/>
            <a:t>Always carry units through calculations.</a:t>
          </a:r>
        </a:p>
      </dgm:t>
    </dgm:pt>
    <dgm:pt modelId="{3B2D17CE-BB14-4F02-84F3-FE08DCA83845}" type="parTrans" cxnId="{EDA81CF8-C608-4587-9D52-CF85C14A9D0C}">
      <dgm:prSet/>
      <dgm:spPr/>
      <dgm:t>
        <a:bodyPr/>
        <a:lstStyle/>
        <a:p>
          <a:endParaRPr lang="en-US"/>
        </a:p>
      </dgm:t>
    </dgm:pt>
    <dgm:pt modelId="{F52AC083-E05B-4581-8C96-88116F0463FA}" type="sibTrans" cxnId="{EDA81CF8-C608-4587-9D52-CF85C14A9D0C}">
      <dgm:prSet/>
      <dgm:spPr/>
      <dgm:t>
        <a:bodyPr/>
        <a:lstStyle/>
        <a:p>
          <a:endParaRPr lang="en-US"/>
        </a:p>
      </dgm:t>
    </dgm:pt>
    <dgm:pt modelId="{21C1CC7A-B594-4653-9EF0-8A3C7BDEC81A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/>
            <a:t>Convert to standard units as necessary, by forming a ratio of the same physical quantity in two different units, and using it as a multiplier.</a:t>
          </a:r>
        </a:p>
      </dgm:t>
    </dgm:pt>
    <dgm:pt modelId="{D1D36FA9-8B85-490E-BD38-780ED0E50433}" type="parTrans" cxnId="{9F1A8F18-B3DC-4E8D-B583-353668F3B87E}">
      <dgm:prSet/>
      <dgm:spPr/>
      <dgm:t>
        <a:bodyPr/>
        <a:lstStyle/>
        <a:p>
          <a:endParaRPr lang="en-US"/>
        </a:p>
      </dgm:t>
    </dgm:pt>
    <dgm:pt modelId="{E060F53E-A3AF-4B33-9C2B-43910DB44DCE}" type="sibTrans" cxnId="{9F1A8F18-B3DC-4E8D-B583-353668F3B87E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EBC661AE-F333-4F72-8B4C-D8BBA2E70245}">
          <dgm:prSet/>
          <dgm:spPr/>
          <dgm:t>
            <a:bodyPr/>
            <a:lstStyle/>
            <a:p>
              <a:pPr>
                <a:lnSpc>
                  <a:spcPct val="100000"/>
                </a:lnSpc>
                <a:defRPr cap="all"/>
              </a:pPr>
              <a:r>
                <a:rPr lang="en-US"/>
                <a:t>For example, to find the number of seconds in 3 min, we write:</a:t>
              </a:r>
            </a:p>
            <a:p>
              <a:pPr>
                <a:lnSpc>
                  <a:spcPct val="100000"/>
                </a:lnSpc>
                <a:defRPr cap="all"/>
              </a:pPr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3 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𝑚𝑖𝑛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3 </m:t>
                        </m:r>
                        <m:r>
                          <a:rPr lang="en-US" b="0" i="1" strike="sngStrike" smtClean="0">
                            <a:latin typeface="Cambria Math" panose="02040503050406030204" pitchFamily="18" charset="0"/>
                          </a:rPr>
                          <m:t>𝑚𝑖𝑛</m:t>
                        </m:r>
                      </m:e>
                    </m:d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60 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1 </m:t>
                        </m:r>
                        <m:r>
                          <a:rPr lang="en-US" b="0" i="1" strike="sngStrike" smtClean="0">
                            <a:latin typeface="Cambria Math" panose="02040503050406030204" pitchFamily="18" charset="0"/>
                          </a:rPr>
                          <m:t>𝑚𝑖𝑛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=180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𝑠</m:t>
                    </m:r>
                  </m:oMath>
                </m:oMathPara>
              </a14:m>
              <a:endParaRPr lang="en-US"/>
            </a:p>
          </dgm:t>
        </dgm:pt>
      </mc:Choice>
      <mc:Fallback xmlns="">
        <dgm:pt modelId="{EBC661AE-F333-4F72-8B4C-D8BBA2E70245}">
          <dgm:prSet/>
          <dgm:spPr/>
          <dgm:t>
            <a:bodyPr/>
            <a:lstStyle/>
            <a:p>
              <a:pPr>
                <a:lnSpc>
                  <a:spcPct val="100000"/>
                </a:lnSpc>
                <a:defRPr cap="all"/>
              </a:pPr>
              <a:r>
                <a:rPr lang="en-US"/>
                <a:t>For example, to find the number of seconds in 3 min, we write:</a:t>
              </a:r>
            </a:p>
            <a:p>
              <a:pPr>
                <a:lnSpc>
                  <a:spcPct val="100000"/>
                </a:lnSpc>
                <a:defRPr cap="all"/>
              </a:pPr>
              <a:r>
                <a:rPr lang="en-US" b="0" i="0">
                  <a:latin typeface="Cambria Math" panose="02040503050406030204" pitchFamily="18" charset="0"/>
                </a:rPr>
                <a:t>3 𝑚𝑖𝑛=(3 </a:t>
              </a:r>
              <a:r>
                <a:rPr lang="en-US" b="0" i="0" strike="sngStrike">
                  <a:latin typeface="Cambria Math" panose="02040503050406030204" pitchFamily="18" charset="0"/>
                </a:rPr>
                <a:t>𝑚𝑖𝑛) </a:t>
              </a:r>
              <a:r>
                <a:rPr lang="en-US" b="0" i="0">
                  <a:latin typeface="Cambria Math" panose="02040503050406030204" pitchFamily="18" charset="0"/>
                </a:rPr>
                <a:t> (60 𝑠)/(1 </a:t>
              </a:r>
              <a:r>
                <a:rPr lang="en-US" b="0" i="0" strike="sngStrike">
                  <a:latin typeface="Cambria Math" panose="02040503050406030204" pitchFamily="18" charset="0"/>
                </a:rPr>
                <a:t>𝑚𝑖𝑛)</a:t>
              </a:r>
              <a:r>
                <a:rPr lang="en-US" b="0" i="0">
                  <a:latin typeface="Cambria Math" panose="02040503050406030204" pitchFamily="18" charset="0"/>
                </a:rPr>
                <a:t>=180 𝑠</a:t>
              </a:r>
              <a:endParaRPr lang="en-US"/>
            </a:p>
          </dgm:t>
        </dgm:pt>
      </mc:Fallback>
    </mc:AlternateContent>
    <dgm:pt modelId="{CA847CFB-DBDE-4B1B-9D4E-67849792CBFA}" type="parTrans" cxnId="{21CD07BE-92FF-4B8B-929E-70A7EC41F45C}">
      <dgm:prSet/>
      <dgm:spPr/>
      <dgm:t>
        <a:bodyPr/>
        <a:lstStyle/>
        <a:p>
          <a:endParaRPr lang="en-US"/>
        </a:p>
      </dgm:t>
    </dgm:pt>
    <dgm:pt modelId="{38DC106B-D264-428A-BA06-A28EAFC40D3E}" type="sibTrans" cxnId="{21CD07BE-92FF-4B8B-929E-70A7EC41F45C}">
      <dgm:prSet/>
      <dgm:spPr/>
      <dgm:t>
        <a:bodyPr/>
        <a:lstStyle/>
        <a:p>
          <a:endParaRPr lang="en-US"/>
        </a:p>
      </dgm:t>
    </dgm:pt>
    <dgm:pt modelId="{679E30C4-B710-43EA-AF8F-062EC156B8FD}" type="pres">
      <dgm:prSet presAssocID="{A09BFB51-832C-4E66-AD71-A49324537AF7}" presName="root" presStyleCnt="0">
        <dgm:presLayoutVars>
          <dgm:dir/>
          <dgm:resizeHandles val="exact"/>
        </dgm:presLayoutVars>
      </dgm:prSet>
      <dgm:spPr/>
    </dgm:pt>
    <dgm:pt modelId="{E2E39073-3E54-49F4-AC42-6B89BE0E5A66}" type="pres">
      <dgm:prSet presAssocID="{2800D736-F3C6-4840-898B-882413320F18}" presName="compNode" presStyleCnt="0"/>
      <dgm:spPr/>
    </dgm:pt>
    <dgm:pt modelId="{592E0804-6641-4E16-9CB8-A3D9EBB3B3F5}" type="pres">
      <dgm:prSet presAssocID="{2800D736-F3C6-4840-898B-882413320F18}" presName="iconBgRect" presStyleLbl="bgShp" presStyleIdx="0" presStyleCnt="4"/>
      <dgm:spPr>
        <a:prstGeom prst="round2DiagRect">
          <a:avLst>
            <a:gd name="adj1" fmla="val 29727"/>
            <a:gd name="adj2" fmla="val 0"/>
          </a:avLst>
        </a:prstGeom>
      </dgm:spPr>
    </dgm:pt>
    <dgm:pt modelId="{AFF32C61-8279-4FCB-B187-327288512C86}" type="pres">
      <dgm:prSet presAssocID="{2800D736-F3C6-4840-898B-882413320F18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athematics"/>
        </a:ext>
      </dgm:extLst>
    </dgm:pt>
    <dgm:pt modelId="{C9DF07F3-DFB3-4C2E-A829-077E015CF421}" type="pres">
      <dgm:prSet presAssocID="{2800D736-F3C6-4840-898B-882413320F18}" presName="spaceRect" presStyleCnt="0"/>
      <dgm:spPr/>
    </dgm:pt>
    <dgm:pt modelId="{7AABB4C0-A4F8-4109-9FAD-1F19C0903401}" type="pres">
      <dgm:prSet presAssocID="{2800D736-F3C6-4840-898B-882413320F18}" presName="textRect" presStyleLbl="revTx" presStyleIdx="0" presStyleCnt="4">
        <dgm:presLayoutVars>
          <dgm:chMax val="1"/>
          <dgm:chPref val="1"/>
        </dgm:presLayoutVars>
      </dgm:prSet>
      <dgm:spPr/>
    </dgm:pt>
    <dgm:pt modelId="{1CD43830-AC6D-4477-A092-B95169139282}" type="pres">
      <dgm:prSet presAssocID="{B7F17FF5-0085-477C-B83A-004F3679D767}" presName="sibTrans" presStyleCnt="0"/>
      <dgm:spPr/>
    </dgm:pt>
    <dgm:pt modelId="{D5B05C4E-93A8-4D51-BDDA-54827FE87A0D}" type="pres">
      <dgm:prSet presAssocID="{D2368DD6-6811-4F40-8F8B-D77B2784AC18}" presName="compNode" presStyleCnt="0"/>
      <dgm:spPr/>
    </dgm:pt>
    <dgm:pt modelId="{6FD97EC4-F9FE-4324-9BBF-911F39F7283A}" type="pres">
      <dgm:prSet presAssocID="{D2368DD6-6811-4F40-8F8B-D77B2784AC18}" presName="iconBgRect" presStyleLbl="bgShp" presStyleIdx="1" presStyleCnt="4"/>
      <dgm:spPr>
        <a:prstGeom prst="round2DiagRect">
          <a:avLst>
            <a:gd name="adj1" fmla="val 29727"/>
            <a:gd name="adj2" fmla="val 0"/>
          </a:avLst>
        </a:prstGeom>
      </dgm:spPr>
    </dgm:pt>
    <dgm:pt modelId="{CAB8EEF8-B6D7-45D3-8F03-E2D4ACFD524A}" type="pres">
      <dgm:prSet presAssocID="{D2368DD6-6811-4F40-8F8B-D77B2784AC18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alculator"/>
        </a:ext>
      </dgm:extLst>
    </dgm:pt>
    <dgm:pt modelId="{838ECA63-D824-4BB8-B6FD-0E39D43D9202}" type="pres">
      <dgm:prSet presAssocID="{D2368DD6-6811-4F40-8F8B-D77B2784AC18}" presName="spaceRect" presStyleCnt="0"/>
      <dgm:spPr/>
    </dgm:pt>
    <dgm:pt modelId="{29C5B777-8CC7-4CDD-8BE5-9E81E1D69998}" type="pres">
      <dgm:prSet presAssocID="{D2368DD6-6811-4F40-8F8B-D77B2784AC18}" presName="textRect" presStyleLbl="revTx" presStyleIdx="1" presStyleCnt="4">
        <dgm:presLayoutVars>
          <dgm:chMax val="1"/>
          <dgm:chPref val="1"/>
        </dgm:presLayoutVars>
      </dgm:prSet>
      <dgm:spPr/>
    </dgm:pt>
    <dgm:pt modelId="{90CAC57D-72A3-4061-A66C-43BE70B50DAF}" type="pres">
      <dgm:prSet presAssocID="{F52AC083-E05B-4581-8C96-88116F0463FA}" presName="sibTrans" presStyleCnt="0"/>
      <dgm:spPr/>
    </dgm:pt>
    <dgm:pt modelId="{C16ECCE7-113B-409F-834F-D10C5492A0CC}" type="pres">
      <dgm:prSet presAssocID="{21C1CC7A-B594-4653-9EF0-8A3C7BDEC81A}" presName="compNode" presStyleCnt="0"/>
      <dgm:spPr/>
    </dgm:pt>
    <dgm:pt modelId="{F91362B4-59D4-431A-B0F4-805ECB86C136}" type="pres">
      <dgm:prSet presAssocID="{21C1CC7A-B594-4653-9EF0-8A3C7BDEC81A}" presName="iconBgRect" presStyleLbl="bgShp" presStyleIdx="2" presStyleCnt="4"/>
      <dgm:spPr>
        <a:prstGeom prst="round2DiagRect">
          <a:avLst>
            <a:gd name="adj1" fmla="val 29727"/>
            <a:gd name="adj2" fmla="val 0"/>
          </a:avLst>
        </a:prstGeom>
      </dgm:spPr>
    </dgm:pt>
    <dgm:pt modelId="{D51CD0CF-4026-4103-B362-C74619104BA3}" type="pres">
      <dgm:prSet presAssocID="{21C1CC7A-B594-4653-9EF0-8A3C7BDEC81A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Flowchart"/>
        </a:ext>
      </dgm:extLst>
    </dgm:pt>
    <dgm:pt modelId="{76BC77E0-3829-4956-8BB1-ED39AF3DC207}" type="pres">
      <dgm:prSet presAssocID="{21C1CC7A-B594-4653-9EF0-8A3C7BDEC81A}" presName="spaceRect" presStyleCnt="0"/>
      <dgm:spPr/>
    </dgm:pt>
    <dgm:pt modelId="{7AC8063D-4604-4C08-8886-195D5B1938C8}" type="pres">
      <dgm:prSet presAssocID="{21C1CC7A-B594-4653-9EF0-8A3C7BDEC81A}" presName="textRect" presStyleLbl="revTx" presStyleIdx="2" presStyleCnt="4">
        <dgm:presLayoutVars>
          <dgm:chMax val="1"/>
          <dgm:chPref val="1"/>
        </dgm:presLayoutVars>
      </dgm:prSet>
      <dgm:spPr/>
    </dgm:pt>
    <dgm:pt modelId="{3987F7A6-7C9B-4DBF-ADCF-5B8F2BA0D79C}" type="pres">
      <dgm:prSet presAssocID="{E060F53E-A3AF-4B33-9C2B-43910DB44DCE}" presName="sibTrans" presStyleCnt="0"/>
      <dgm:spPr/>
    </dgm:pt>
    <dgm:pt modelId="{C86D6571-62D0-4417-AB36-8A1E74E107E1}" type="pres">
      <dgm:prSet presAssocID="{EBC661AE-F333-4F72-8B4C-D8BBA2E70245}" presName="compNode" presStyleCnt="0"/>
      <dgm:spPr/>
    </dgm:pt>
    <dgm:pt modelId="{6C241894-DC45-443E-BD54-6C47F144FF2B}" type="pres">
      <dgm:prSet presAssocID="{EBC661AE-F333-4F72-8B4C-D8BBA2E70245}" presName="iconBgRect" presStyleLbl="bgShp" presStyleIdx="3" presStyleCnt="4"/>
      <dgm:spPr>
        <a:prstGeom prst="round2DiagRect">
          <a:avLst>
            <a:gd name="adj1" fmla="val 29727"/>
            <a:gd name="adj2" fmla="val 0"/>
          </a:avLst>
        </a:prstGeom>
      </dgm:spPr>
    </dgm:pt>
    <dgm:pt modelId="{BB054F98-9768-406D-87B7-2BB2453C0556}" type="pres">
      <dgm:prSet presAssocID="{EBC661AE-F333-4F72-8B4C-D8BBA2E70245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topwatch"/>
        </a:ext>
      </dgm:extLst>
    </dgm:pt>
    <dgm:pt modelId="{8312E7F1-2FFC-4693-9FA0-F085F26D1AC6}" type="pres">
      <dgm:prSet presAssocID="{EBC661AE-F333-4F72-8B4C-D8BBA2E70245}" presName="spaceRect" presStyleCnt="0"/>
      <dgm:spPr/>
    </dgm:pt>
    <dgm:pt modelId="{B084B773-5265-4CC3-9F5C-6192F6F0A519}" type="pres">
      <dgm:prSet presAssocID="{EBC661AE-F333-4F72-8B4C-D8BBA2E70245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44817206-7C39-4BBF-B06A-E290B9CB2323}" srcId="{A09BFB51-832C-4E66-AD71-A49324537AF7}" destId="{2800D736-F3C6-4840-898B-882413320F18}" srcOrd="0" destOrd="0" parTransId="{1EE22B84-2E1B-4213-9F72-AFBC08C63DE9}" sibTransId="{B7F17FF5-0085-477C-B83A-004F3679D767}"/>
    <dgm:cxn modelId="{A428DF06-4AD2-4984-B980-971BE5E4DE12}" type="presOf" srcId="{21C1CC7A-B594-4653-9EF0-8A3C7BDEC81A}" destId="{7AC8063D-4604-4C08-8886-195D5B1938C8}" srcOrd="0" destOrd="0" presId="urn:microsoft.com/office/officeart/2018/5/layout/IconLeafLabelList"/>
    <dgm:cxn modelId="{9F1A8F18-B3DC-4E8D-B583-353668F3B87E}" srcId="{A09BFB51-832C-4E66-AD71-A49324537AF7}" destId="{21C1CC7A-B594-4653-9EF0-8A3C7BDEC81A}" srcOrd="2" destOrd="0" parTransId="{D1D36FA9-8B85-490E-BD38-780ED0E50433}" sibTransId="{E060F53E-A3AF-4B33-9C2B-43910DB44DCE}"/>
    <dgm:cxn modelId="{DF19BA21-D187-4F91-ACF2-2E94E4F2F4E0}" type="presOf" srcId="{2800D736-F3C6-4840-898B-882413320F18}" destId="{7AABB4C0-A4F8-4109-9FAD-1F19C0903401}" srcOrd="0" destOrd="0" presId="urn:microsoft.com/office/officeart/2018/5/layout/IconLeafLabelList"/>
    <dgm:cxn modelId="{6CA33448-3411-40F1-B24E-494DD10658AE}" type="presOf" srcId="{EBC661AE-F333-4F72-8B4C-D8BBA2E70245}" destId="{B084B773-5265-4CC3-9F5C-6192F6F0A519}" srcOrd="0" destOrd="0" presId="urn:microsoft.com/office/officeart/2018/5/layout/IconLeafLabelList"/>
    <dgm:cxn modelId="{A308006D-992B-4014-A11F-8585EBF8B3A2}" type="presOf" srcId="{A09BFB51-832C-4E66-AD71-A49324537AF7}" destId="{679E30C4-B710-43EA-AF8F-062EC156B8FD}" srcOrd="0" destOrd="0" presId="urn:microsoft.com/office/officeart/2018/5/layout/IconLeafLabelList"/>
    <dgm:cxn modelId="{21CD07BE-92FF-4B8B-929E-70A7EC41F45C}" srcId="{A09BFB51-832C-4E66-AD71-A49324537AF7}" destId="{EBC661AE-F333-4F72-8B4C-D8BBA2E70245}" srcOrd="3" destOrd="0" parTransId="{CA847CFB-DBDE-4B1B-9D4E-67849792CBFA}" sibTransId="{38DC106B-D264-428A-BA06-A28EAFC40D3E}"/>
    <dgm:cxn modelId="{0BA5D8E5-A019-4085-BE26-CBE99BA14421}" type="presOf" srcId="{D2368DD6-6811-4F40-8F8B-D77B2784AC18}" destId="{29C5B777-8CC7-4CDD-8BE5-9E81E1D69998}" srcOrd="0" destOrd="0" presId="urn:microsoft.com/office/officeart/2018/5/layout/IconLeafLabelList"/>
    <dgm:cxn modelId="{EDA81CF8-C608-4587-9D52-CF85C14A9D0C}" srcId="{A09BFB51-832C-4E66-AD71-A49324537AF7}" destId="{D2368DD6-6811-4F40-8F8B-D77B2784AC18}" srcOrd="1" destOrd="0" parTransId="{3B2D17CE-BB14-4F02-84F3-FE08DCA83845}" sibTransId="{F52AC083-E05B-4581-8C96-88116F0463FA}"/>
    <dgm:cxn modelId="{DE7B5D0B-6743-4537-B87B-4FD6F8F33D1A}" type="presParOf" srcId="{679E30C4-B710-43EA-AF8F-062EC156B8FD}" destId="{E2E39073-3E54-49F4-AC42-6B89BE0E5A66}" srcOrd="0" destOrd="0" presId="urn:microsoft.com/office/officeart/2018/5/layout/IconLeafLabelList"/>
    <dgm:cxn modelId="{02186EA6-E149-4453-AB44-E6DAEBA51F4D}" type="presParOf" srcId="{E2E39073-3E54-49F4-AC42-6B89BE0E5A66}" destId="{592E0804-6641-4E16-9CB8-A3D9EBB3B3F5}" srcOrd="0" destOrd="0" presId="urn:microsoft.com/office/officeart/2018/5/layout/IconLeafLabelList"/>
    <dgm:cxn modelId="{69760B3B-62C0-45D8-9518-02E06AF6C57C}" type="presParOf" srcId="{E2E39073-3E54-49F4-AC42-6B89BE0E5A66}" destId="{AFF32C61-8279-4FCB-B187-327288512C86}" srcOrd="1" destOrd="0" presId="urn:microsoft.com/office/officeart/2018/5/layout/IconLeafLabelList"/>
    <dgm:cxn modelId="{8B48A33F-01CF-450A-8351-D4B14E7BF702}" type="presParOf" srcId="{E2E39073-3E54-49F4-AC42-6B89BE0E5A66}" destId="{C9DF07F3-DFB3-4C2E-A829-077E015CF421}" srcOrd="2" destOrd="0" presId="urn:microsoft.com/office/officeart/2018/5/layout/IconLeafLabelList"/>
    <dgm:cxn modelId="{279A1C7B-9ECD-4A6A-9FB5-1D35A645FC53}" type="presParOf" srcId="{E2E39073-3E54-49F4-AC42-6B89BE0E5A66}" destId="{7AABB4C0-A4F8-4109-9FAD-1F19C0903401}" srcOrd="3" destOrd="0" presId="urn:microsoft.com/office/officeart/2018/5/layout/IconLeafLabelList"/>
    <dgm:cxn modelId="{1E11B8FF-32BE-4C5E-90C2-3F94D05DE040}" type="presParOf" srcId="{679E30C4-B710-43EA-AF8F-062EC156B8FD}" destId="{1CD43830-AC6D-4477-A092-B95169139282}" srcOrd="1" destOrd="0" presId="urn:microsoft.com/office/officeart/2018/5/layout/IconLeafLabelList"/>
    <dgm:cxn modelId="{2D983A78-CBB4-42C7-9F52-98276BBDC261}" type="presParOf" srcId="{679E30C4-B710-43EA-AF8F-062EC156B8FD}" destId="{D5B05C4E-93A8-4D51-BDDA-54827FE87A0D}" srcOrd="2" destOrd="0" presId="urn:microsoft.com/office/officeart/2018/5/layout/IconLeafLabelList"/>
    <dgm:cxn modelId="{DAB3EC8F-F8F7-4081-A5C1-3DC04A21B4FB}" type="presParOf" srcId="{D5B05C4E-93A8-4D51-BDDA-54827FE87A0D}" destId="{6FD97EC4-F9FE-4324-9BBF-911F39F7283A}" srcOrd="0" destOrd="0" presId="urn:microsoft.com/office/officeart/2018/5/layout/IconLeafLabelList"/>
    <dgm:cxn modelId="{2A5009A6-AE31-41D1-9A34-D16FA148D4F4}" type="presParOf" srcId="{D5B05C4E-93A8-4D51-BDDA-54827FE87A0D}" destId="{CAB8EEF8-B6D7-45D3-8F03-E2D4ACFD524A}" srcOrd="1" destOrd="0" presId="urn:microsoft.com/office/officeart/2018/5/layout/IconLeafLabelList"/>
    <dgm:cxn modelId="{01A1AB61-8EB7-4DCB-B44C-B47F6BB09C11}" type="presParOf" srcId="{D5B05C4E-93A8-4D51-BDDA-54827FE87A0D}" destId="{838ECA63-D824-4BB8-B6FD-0E39D43D9202}" srcOrd="2" destOrd="0" presId="urn:microsoft.com/office/officeart/2018/5/layout/IconLeafLabelList"/>
    <dgm:cxn modelId="{A1DCDF19-1613-41BE-AC03-66D043EE935A}" type="presParOf" srcId="{D5B05C4E-93A8-4D51-BDDA-54827FE87A0D}" destId="{29C5B777-8CC7-4CDD-8BE5-9E81E1D69998}" srcOrd="3" destOrd="0" presId="urn:microsoft.com/office/officeart/2018/5/layout/IconLeafLabelList"/>
    <dgm:cxn modelId="{5C7A7C40-9798-421A-8AE6-101A92B22CE0}" type="presParOf" srcId="{679E30C4-B710-43EA-AF8F-062EC156B8FD}" destId="{90CAC57D-72A3-4061-A66C-43BE70B50DAF}" srcOrd="3" destOrd="0" presId="urn:microsoft.com/office/officeart/2018/5/layout/IconLeafLabelList"/>
    <dgm:cxn modelId="{EDF6CCC6-D683-45A0-91A6-FE14C5E4E7C7}" type="presParOf" srcId="{679E30C4-B710-43EA-AF8F-062EC156B8FD}" destId="{C16ECCE7-113B-409F-834F-D10C5492A0CC}" srcOrd="4" destOrd="0" presId="urn:microsoft.com/office/officeart/2018/5/layout/IconLeafLabelList"/>
    <dgm:cxn modelId="{AD1264D1-AD76-48A8-B377-705494811603}" type="presParOf" srcId="{C16ECCE7-113B-409F-834F-D10C5492A0CC}" destId="{F91362B4-59D4-431A-B0F4-805ECB86C136}" srcOrd="0" destOrd="0" presId="urn:microsoft.com/office/officeart/2018/5/layout/IconLeafLabelList"/>
    <dgm:cxn modelId="{0F42FE25-D0ED-4E72-9E54-BFE88C212E4F}" type="presParOf" srcId="{C16ECCE7-113B-409F-834F-D10C5492A0CC}" destId="{D51CD0CF-4026-4103-B362-C74619104BA3}" srcOrd="1" destOrd="0" presId="urn:microsoft.com/office/officeart/2018/5/layout/IconLeafLabelList"/>
    <dgm:cxn modelId="{3308D708-57BF-41DA-81A0-0804E79CAFAA}" type="presParOf" srcId="{C16ECCE7-113B-409F-834F-D10C5492A0CC}" destId="{76BC77E0-3829-4956-8BB1-ED39AF3DC207}" srcOrd="2" destOrd="0" presId="urn:microsoft.com/office/officeart/2018/5/layout/IconLeafLabelList"/>
    <dgm:cxn modelId="{BFE2D842-42C4-4B91-9382-F2023A07A801}" type="presParOf" srcId="{C16ECCE7-113B-409F-834F-D10C5492A0CC}" destId="{7AC8063D-4604-4C08-8886-195D5B1938C8}" srcOrd="3" destOrd="0" presId="urn:microsoft.com/office/officeart/2018/5/layout/IconLeafLabelList"/>
    <dgm:cxn modelId="{C8777D4E-0EA4-40CB-A3E1-6CA84BD7BC83}" type="presParOf" srcId="{679E30C4-B710-43EA-AF8F-062EC156B8FD}" destId="{3987F7A6-7C9B-4DBF-ADCF-5B8F2BA0D79C}" srcOrd="5" destOrd="0" presId="urn:microsoft.com/office/officeart/2018/5/layout/IconLeafLabelList"/>
    <dgm:cxn modelId="{BE65719F-020C-4788-B99E-6CABA0797E50}" type="presParOf" srcId="{679E30C4-B710-43EA-AF8F-062EC156B8FD}" destId="{C86D6571-62D0-4417-AB36-8A1E74E107E1}" srcOrd="6" destOrd="0" presId="urn:microsoft.com/office/officeart/2018/5/layout/IconLeafLabelList"/>
    <dgm:cxn modelId="{362CD790-C93F-417E-B504-D6B10D2A84BD}" type="presParOf" srcId="{C86D6571-62D0-4417-AB36-8A1E74E107E1}" destId="{6C241894-DC45-443E-BD54-6C47F144FF2B}" srcOrd="0" destOrd="0" presId="urn:microsoft.com/office/officeart/2018/5/layout/IconLeafLabelList"/>
    <dgm:cxn modelId="{F7AD71B9-B972-4B24-874A-851DB82C1D47}" type="presParOf" srcId="{C86D6571-62D0-4417-AB36-8A1E74E107E1}" destId="{BB054F98-9768-406D-87B7-2BB2453C0556}" srcOrd="1" destOrd="0" presId="urn:microsoft.com/office/officeart/2018/5/layout/IconLeafLabelList"/>
    <dgm:cxn modelId="{DEED134A-B15B-4A41-B18B-C3F5BEC85719}" type="presParOf" srcId="{C86D6571-62D0-4417-AB36-8A1E74E107E1}" destId="{8312E7F1-2FFC-4693-9FA0-F085F26D1AC6}" srcOrd="2" destOrd="0" presId="urn:microsoft.com/office/officeart/2018/5/layout/IconLeafLabelList"/>
    <dgm:cxn modelId="{4AFA3CE2-9A98-493E-8764-EED78E72B6FD}" type="presParOf" srcId="{C86D6571-62D0-4417-AB36-8A1E74E107E1}" destId="{B084B773-5265-4CC3-9F5C-6192F6F0A519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09BFB51-832C-4E66-AD71-A49324537AF7}" type="doc">
      <dgm:prSet loTypeId="urn:microsoft.com/office/officeart/2018/5/layout/IconLeafLabel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800D736-F3C6-4840-898B-882413320F18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/>
            <a:t>An equation must be </a:t>
          </a:r>
          <a:r>
            <a:rPr lang="en-US" b="1"/>
            <a:t>dimensionally consistent</a:t>
          </a:r>
          <a:r>
            <a:rPr lang="en-US"/>
            <a:t>. Terms to be added or equated must </a:t>
          </a:r>
          <a:r>
            <a:rPr lang="en-US" b="1"/>
            <a:t>always </a:t>
          </a:r>
          <a:r>
            <a:rPr lang="en-US"/>
            <a:t>have the same units. (Be sure you’re adding “apples to apples.”)</a:t>
          </a:r>
        </a:p>
      </dgm:t>
    </dgm:pt>
    <dgm:pt modelId="{1EE22B84-2E1B-4213-9F72-AFBC08C63DE9}" type="parTrans" cxnId="{44817206-7C39-4BBF-B06A-E290B9CB2323}">
      <dgm:prSet/>
      <dgm:spPr/>
      <dgm:t>
        <a:bodyPr/>
        <a:lstStyle/>
        <a:p>
          <a:endParaRPr lang="en-US"/>
        </a:p>
      </dgm:t>
    </dgm:pt>
    <dgm:pt modelId="{B7F17FF5-0085-477C-B83A-004F3679D767}" type="sibTrans" cxnId="{44817206-7C39-4BBF-B06A-E290B9CB2323}">
      <dgm:prSet/>
      <dgm:spPr/>
      <dgm:t>
        <a:bodyPr/>
        <a:lstStyle/>
        <a:p>
          <a:endParaRPr lang="en-US"/>
        </a:p>
      </dgm:t>
    </dgm:pt>
    <dgm:pt modelId="{D2368DD6-6811-4F40-8F8B-D77B2784AC18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/>
            <a:t>Always carry units through calculations.</a:t>
          </a:r>
        </a:p>
      </dgm:t>
    </dgm:pt>
    <dgm:pt modelId="{3B2D17CE-BB14-4F02-84F3-FE08DCA83845}" type="parTrans" cxnId="{EDA81CF8-C608-4587-9D52-CF85C14A9D0C}">
      <dgm:prSet/>
      <dgm:spPr/>
      <dgm:t>
        <a:bodyPr/>
        <a:lstStyle/>
        <a:p>
          <a:endParaRPr lang="en-US"/>
        </a:p>
      </dgm:t>
    </dgm:pt>
    <dgm:pt modelId="{F52AC083-E05B-4581-8C96-88116F0463FA}" type="sibTrans" cxnId="{EDA81CF8-C608-4587-9D52-CF85C14A9D0C}">
      <dgm:prSet/>
      <dgm:spPr/>
      <dgm:t>
        <a:bodyPr/>
        <a:lstStyle/>
        <a:p>
          <a:endParaRPr lang="en-US"/>
        </a:p>
      </dgm:t>
    </dgm:pt>
    <dgm:pt modelId="{21C1CC7A-B594-4653-9EF0-8A3C7BDEC81A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/>
            <a:t>Convert to standard units as necessary, by forming a ratio of the same physical quantity in two different units, and using it as a multiplier.</a:t>
          </a:r>
        </a:p>
      </dgm:t>
    </dgm:pt>
    <dgm:pt modelId="{D1D36FA9-8B85-490E-BD38-780ED0E50433}" type="parTrans" cxnId="{9F1A8F18-B3DC-4E8D-B583-353668F3B87E}">
      <dgm:prSet/>
      <dgm:spPr/>
      <dgm:t>
        <a:bodyPr/>
        <a:lstStyle/>
        <a:p>
          <a:endParaRPr lang="en-US"/>
        </a:p>
      </dgm:t>
    </dgm:pt>
    <dgm:pt modelId="{E060F53E-A3AF-4B33-9C2B-43910DB44DCE}" type="sibTrans" cxnId="{9F1A8F18-B3DC-4E8D-B583-353668F3B87E}">
      <dgm:prSet/>
      <dgm:spPr/>
      <dgm:t>
        <a:bodyPr/>
        <a:lstStyle/>
        <a:p>
          <a:endParaRPr lang="en-US"/>
        </a:p>
      </dgm:t>
    </dgm:pt>
    <dgm:pt modelId="{EBC661AE-F333-4F72-8B4C-D8BBA2E70245}">
      <dgm:prSet/>
      <dgm:spPr>
        <a:blipFill>
          <a:blip xmlns:r="http://schemas.openxmlformats.org/officeDocument/2006/relationships" r:embed="rId1"/>
          <a:stretch>
            <a:fillRect l="-2899" t="-3763" r="-4348"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CA847CFB-DBDE-4B1B-9D4E-67849792CBFA}" type="parTrans" cxnId="{21CD07BE-92FF-4B8B-929E-70A7EC41F45C}">
      <dgm:prSet/>
      <dgm:spPr/>
      <dgm:t>
        <a:bodyPr/>
        <a:lstStyle/>
        <a:p>
          <a:endParaRPr lang="en-US"/>
        </a:p>
      </dgm:t>
    </dgm:pt>
    <dgm:pt modelId="{38DC106B-D264-428A-BA06-A28EAFC40D3E}" type="sibTrans" cxnId="{21CD07BE-92FF-4B8B-929E-70A7EC41F45C}">
      <dgm:prSet/>
      <dgm:spPr/>
      <dgm:t>
        <a:bodyPr/>
        <a:lstStyle/>
        <a:p>
          <a:endParaRPr lang="en-US"/>
        </a:p>
      </dgm:t>
    </dgm:pt>
    <dgm:pt modelId="{679E30C4-B710-43EA-AF8F-062EC156B8FD}" type="pres">
      <dgm:prSet presAssocID="{A09BFB51-832C-4E66-AD71-A49324537AF7}" presName="root" presStyleCnt="0">
        <dgm:presLayoutVars>
          <dgm:dir/>
          <dgm:resizeHandles val="exact"/>
        </dgm:presLayoutVars>
      </dgm:prSet>
      <dgm:spPr/>
    </dgm:pt>
    <dgm:pt modelId="{E2E39073-3E54-49F4-AC42-6B89BE0E5A66}" type="pres">
      <dgm:prSet presAssocID="{2800D736-F3C6-4840-898B-882413320F18}" presName="compNode" presStyleCnt="0"/>
      <dgm:spPr/>
    </dgm:pt>
    <dgm:pt modelId="{592E0804-6641-4E16-9CB8-A3D9EBB3B3F5}" type="pres">
      <dgm:prSet presAssocID="{2800D736-F3C6-4840-898B-882413320F18}" presName="iconBgRect" presStyleLbl="bgShp" presStyleIdx="0" presStyleCnt="4"/>
      <dgm:spPr>
        <a:prstGeom prst="round2DiagRect">
          <a:avLst>
            <a:gd name="adj1" fmla="val 29727"/>
            <a:gd name="adj2" fmla="val 0"/>
          </a:avLst>
        </a:prstGeom>
      </dgm:spPr>
    </dgm:pt>
    <dgm:pt modelId="{AFF32C61-8279-4FCB-B187-327288512C86}" type="pres">
      <dgm:prSet presAssocID="{2800D736-F3C6-4840-898B-882413320F18}" presName="iconRect" presStyleLbl="node1" presStyleIdx="0" presStyleCnt="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athematics"/>
        </a:ext>
      </dgm:extLst>
    </dgm:pt>
    <dgm:pt modelId="{C9DF07F3-DFB3-4C2E-A829-077E015CF421}" type="pres">
      <dgm:prSet presAssocID="{2800D736-F3C6-4840-898B-882413320F18}" presName="spaceRect" presStyleCnt="0"/>
      <dgm:spPr/>
    </dgm:pt>
    <dgm:pt modelId="{7AABB4C0-A4F8-4109-9FAD-1F19C0903401}" type="pres">
      <dgm:prSet presAssocID="{2800D736-F3C6-4840-898B-882413320F18}" presName="textRect" presStyleLbl="revTx" presStyleIdx="0" presStyleCnt="4">
        <dgm:presLayoutVars>
          <dgm:chMax val="1"/>
          <dgm:chPref val="1"/>
        </dgm:presLayoutVars>
      </dgm:prSet>
      <dgm:spPr/>
    </dgm:pt>
    <dgm:pt modelId="{1CD43830-AC6D-4477-A092-B95169139282}" type="pres">
      <dgm:prSet presAssocID="{B7F17FF5-0085-477C-B83A-004F3679D767}" presName="sibTrans" presStyleCnt="0"/>
      <dgm:spPr/>
    </dgm:pt>
    <dgm:pt modelId="{D5B05C4E-93A8-4D51-BDDA-54827FE87A0D}" type="pres">
      <dgm:prSet presAssocID="{D2368DD6-6811-4F40-8F8B-D77B2784AC18}" presName="compNode" presStyleCnt="0"/>
      <dgm:spPr/>
    </dgm:pt>
    <dgm:pt modelId="{6FD97EC4-F9FE-4324-9BBF-911F39F7283A}" type="pres">
      <dgm:prSet presAssocID="{D2368DD6-6811-4F40-8F8B-D77B2784AC18}" presName="iconBgRect" presStyleLbl="bgShp" presStyleIdx="1" presStyleCnt="4"/>
      <dgm:spPr>
        <a:prstGeom prst="round2DiagRect">
          <a:avLst>
            <a:gd name="adj1" fmla="val 29727"/>
            <a:gd name="adj2" fmla="val 0"/>
          </a:avLst>
        </a:prstGeom>
      </dgm:spPr>
    </dgm:pt>
    <dgm:pt modelId="{CAB8EEF8-B6D7-45D3-8F03-E2D4ACFD524A}" type="pres">
      <dgm:prSet presAssocID="{D2368DD6-6811-4F40-8F8B-D77B2784AC18}" presName="iconRect" presStyleLbl="node1" presStyleIdx="1" presStyleCnt="4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alculator"/>
        </a:ext>
      </dgm:extLst>
    </dgm:pt>
    <dgm:pt modelId="{838ECA63-D824-4BB8-B6FD-0E39D43D9202}" type="pres">
      <dgm:prSet presAssocID="{D2368DD6-6811-4F40-8F8B-D77B2784AC18}" presName="spaceRect" presStyleCnt="0"/>
      <dgm:spPr/>
    </dgm:pt>
    <dgm:pt modelId="{29C5B777-8CC7-4CDD-8BE5-9E81E1D69998}" type="pres">
      <dgm:prSet presAssocID="{D2368DD6-6811-4F40-8F8B-D77B2784AC18}" presName="textRect" presStyleLbl="revTx" presStyleIdx="1" presStyleCnt="4">
        <dgm:presLayoutVars>
          <dgm:chMax val="1"/>
          <dgm:chPref val="1"/>
        </dgm:presLayoutVars>
      </dgm:prSet>
      <dgm:spPr/>
    </dgm:pt>
    <dgm:pt modelId="{90CAC57D-72A3-4061-A66C-43BE70B50DAF}" type="pres">
      <dgm:prSet presAssocID="{F52AC083-E05B-4581-8C96-88116F0463FA}" presName="sibTrans" presStyleCnt="0"/>
      <dgm:spPr/>
    </dgm:pt>
    <dgm:pt modelId="{C16ECCE7-113B-409F-834F-D10C5492A0CC}" type="pres">
      <dgm:prSet presAssocID="{21C1CC7A-B594-4653-9EF0-8A3C7BDEC81A}" presName="compNode" presStyleCnt="0"/>
      <dgm:spPr/>
    </dgm:pt>
    <dgm:pt modelId="{F91362B4-59D4-431A-B0F4-805ECB86C136}" type="pres">
      <dgm:prSet presAssocID="{21C1CC7A-B594-4653-9EF0-8A3C7BDEC81A}" presName="iconBgRect" presStyleLbl="bgShp" presStyleIdx="2" presStyleCnt="4"/>
      <dgm:spPr>
        <a:prstGeom prst="round2DiagRect">
          <a:avLst>
            <a:gd name="adj1" fmla="val 29727"/>
            <a:gd name="adj2" fmla="val 0"/>
          </a:avLst>
        </a:prstGeom>
      </dgm:spPr>
    </dgm:pt>
    <dgm:pt modelId="{D51CD0CF-4026-4103-B362-C74619104BA3}" type="pres">
      <dgm:prSet presAssocID="{21C1CC7A-B594-4653-9EF0-8A3C7BDEC81A}" presName="iconRect" presStyleLbl="node1" presStyleIdx="2" presStyleCnt="4"/>
      <dgm:spPr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Flowchart"/>
        </a:ext>
      </dgm:extLst>
    </dgm:pt>
    <dgm:pt modelId="{76BC77E0-3829-4956-8BB1-ED39AF3DC207}" type="pres">
      <dgm:prSet presAssocID="{21C1CC7A-B594-4653-9EF0-8A3C7BDEC81A}" presName="spaceRect" presStyleCnt="0"/>
      <dgm:spPr/>
    </dgm:pt>
    <dgm:pt modelId="{7AC8063D-4604-4C08-8886-195D5B1938C8}" type="pres">
      <dgm:prSet presAssocID="{21C1CC7A-B594-4653-9EF0-8A3C7BDEC81A}" presName="textRect" presStyleLbl="revTx" presStyleIdx="2" presStyleCnt="4">
        <dgm:presLayoutVars>
          <dgm:chMax val="1"/>
          <dgm:chPref val="1"/>
        </dgm:presLayoutVars>
      </dgm:prSet>
      <dgm:spPr/>
    </dgm:pt>
    <dgm:pt modelId="{3987F7A6-7C9B-4DBF-ADCF-5B8F2BA0D79C}" type="pres">
      <dgm:prSet presAssocID="{E060F53E-A3AF-4B33-9C2B-43910DB44DCE}" presName="sibTrans" presStyleCnt="0"/>
      <dgm:spPr/>
    </dgm:pt>
    <dgm:pt modelId="{C86D6571-62D0-4417-AB36-8A1E74E107E1}" type="pres">
      <dgm:prSet presAssocID="{EBC661AE-F333-4F72-8B4C-D8BBA2E70245}" presName="compNode" presStyleCnt="0"/>
      <dgm:spPr/>
    </dgm:pt>
    <dgm:pt modelId="{6C241894-DC45-443E-BD54-6C47F144FF2B}" type="pres">
      <dgm:prSet presAssocID="{EBC661AE-F333-4F72-8B4C-D8BBA2E70245}" presName="iconBgRect" presStyleLbl="bgShp" presStyleIdx="3" presStyleCnt="4"/>
      <dgm:spPr>
        <a:prstGeom prst="round2DiagRect">
          <a:avLst>
            <a:gd name="adj1" fmla="val 29727"/>
            <a:gd name="adj2" fmla="val 0"/>
          </a:avLst>
        </a:prstGeom>
      </dgm:spPr>
    </dgm:pt>
    <dgm:pt modelId="{BB054F98-9768-406D-87B7-2BB2453C0556}" type="pres">
      <dgm:prSet presAssocID="{EBC661AE-F333-4F72-8B4C-D8BBA2E70245}" presName="iconRect" presStyleLbl="node1" presStyleIdx="3" presStyleCnt="4"/>
      <dgm:spPr>
        <a:blipFill>
          <a:blip xmlns:r="http://schemas.openxmlformats.org/officeDocument/2006/relationships"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topwatch"/>
        </a:ext>
      </dgm:extLst>
    </dgm:pt>
    <dgm:pt modelId="{8312E7F1-2FFC-4693-9FA0-F085F26D1AC6}" type="pres">
      <dgm:prSet presAssocID="{EBC661AE-F333-4F72-8B4C-D8BBA2E70245}" presName="spaceRect" presStyleCnt="0"/>
      <dgm:spPr/>
    </dgm:pt>
    <dgm:pt modelId="{B084B773-5265-4CC3-9F5C-6192F6F0A519}" type="pres">
      <dgm:prSet presAssocID="{EBC661AE-F333-4F72-8B4C-D8BBA2E70245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44817206-7C39-4BBF-B06A-E290B9CB2323}" srcId="{A09BFB51-832C-4E66-AD71-A49324537AF7}" destId="{2800D736-F3C6-4840-898B-882413320F18}" srcOrd="0" destOrd="0" parTransId="{1EE22B84-2E1B-4213-9F72-AFBC08C63DE9}" sibTransId="{B7F17FF5-0085-477C-B83A-004F3679D767}"/>
    <dgm:cxn modelId="{A428DF06-4AD2-4984-B980-971BE5E4DE12}" type="presOf" srcId="{21C1CC7A-B594-4653-9EF0-8A3C7BDEC81A}" destId="{7AC8063D-4604-4C08-8886-195D5B1938C8}" srcOrd="0" destOrd="0" presId="urn:microsoft.com/office/officeart/2018/5/layout/IconLeafLabelList"/>
    <dgm:cxn modelId="{9F1A8F18-B3DC-4E8D-B583-353668F3B87E}" srcId="{A09BFB51-832C-4E66-AD71-A49324537AF7}" destId="{21C1CC7A-B594-4653-9EF0-8A3C7BDEC81A}" srcOrd="2" destOrd="0" parTransId="{D1D36FA9-8B85-490E-BD38-780ED0E50433}" sibTransId="{E060F53E-A3AF-4B33-9C2B-43910DB44DCE}"/>
    <dgm:cxn modelId="{DF19BA21-D187-4F91-ACF2-2E94E4F2F4E0}" type="presOf" srcId="{2800D736-F3C6-4840-898B-882413320F18}" destId="{7AABB4C0-A4F8-4109-9FAD-1F19C0903401}" srcOrd="0" destOrd="0" presId="urn:microsoft.com/office/officeart/2018/5/layout/IconLeafLabelList"/>
    <dgm:cxn modelId="{6CA33448-3411-40F1-B24E-494DD10658AE}" type="presOf" srcId="{EBC661AE-F333-4F72-8B4C-D8BBA2E70245}" destId="{B084B773-5265-4CC3-9F5C-6192F6F0A519}" srcOrd="0" destOrd="0" presId="urn:microsoft.com/office/officeart/2018/5/layout/IconLeafLabelList"/>
    <dgm:cxn modelId="{A308006D-992B-4014-A11F-8585EBF8B3A2}" type="presOf" srcId="{A09BFB51-832C-4E66-AD71-A49324537AF7}" destId="{679E30C4-B710-43EA-AF8F-062EC156B8FD}" srcOrd="0" destOrd="0" presId="urn:microsoft.com/office/officeart/2018/5/layout/IconLeafLabelList"/>
    <dgm:cxn modelId="{21CD07BE-92FF-4B8B-929E-70A7EC41F45C}" srcId="{A09BFB51-832C-4E66-AD71-A49324537AF7}" destId="{EBC661AE-F333-4F72-8B4C-D8BBA2E70245}" srcOrd="3" destOrd="0" parTransId="{CA847CFB-DBDE-4B1B-9D4E-67849792CBFA}" sibTransId="{38DC106B-D264-428A-BA06-A28EAFC40D3E}"/>
    <dgm:cxn modelId="{0BA5D8E5-A019-4085-BE26-CBE99BA14421}" type="presOf" srcId="{D2368DD6-6811-4F40-8F8B-D77B2784AC18}" destId="{29C5B777-8CC7-4CDD-8BE5-9E81E1D69998}" srcOrd="0" destOrd="0" presId="urn:microsoft.com/office/officeart/2018/5/layout/IconLeafLabelList"/>
    <dgm:cxn modelId="{EDA81CF8-C608-4587-9D52-CF85C14A9D0C}" srcId="{A09BFB51-832C-4E66-AD71-A49324537AF7}" destId="{D2368DD6-6811-4F40-8F8B-D77B2784AC18}" srcOrd="1" destOrd="0" parTransId="{3B2D17CE-BB14-4F02-84F3-FE08DCA83845}" sibTransId="{F52AC083-E05B-4581-8C96-88116F0463FA}"/>
    <dgm:cxn modelId="{DE7B5D0B-6743-4537-B87B-4FD6F8F33D1A}" type="presParOf" srcId="{679E30C4-B710-43EA-AF8F-062EC156B8FD}" destId="{E2E39073-3E54-49F4-AC42-6B89BE0E5A66}" srcOrd="0" destOrd="0" presId="urn:microsoft.com/office/officeart/2018/5/layout/IconLeafLabelList"/>
    <dgm:cxn modelId="{02186EA6-E149-4453-AB44-E6DAEBA51F4D}" type="presParOf" srcId="{E2E39073-3E54-49F4-AC42-6B89BE0E5A66}" destId="{592E0804-6641-4E16-9CB8-A3D9EBB3B3F5}" srcOrd="0" destOrd="0" presId="urn:microsoft.com/office/officeart/2018/5/layout/IconLeafLabelList"/>
    <dgm:cxn modelId="{69760B3B-62C0-45D8-9518-02E06AF6C57C}" type="presParOf" srcId="{E2E39073-3E54-49F4-AC42-6B89BE0E5A66}" destId="{AFF32C61-8279-4FCB-B187-327288512C86}" srcOrd="1" destOrd="0" presId="urn:microsoft.com/office/officeart/2018/5/layout/IconLeafLabelList"/>
    <dgm:cxn modelId="{8B48A33F-01CF-450A-8351-D4B14E7BF702}" type="presParOf" srcId="{E2E39073-3E54-49F4-AC42-6B89BE0E5A66}" destId="{C9DF07F3-DFB3-4C2E-A829-077E015CF421}" srcOrd="2" destOrd="0" presId="urn:microsoft.com/office/officeart/2018/5/layout/IconLeafLabelList"/>
    <dgm:cxn modelId="{279A1C7B-9ECD-4A6A-9FB5-1D35A645FC53}" type="presParOf" srcId="{E2E39073-3E54-49F4-AC42-6B89BE0E5A66}" destId="{7AABB4C0-A4F8-4109-9FAD-1F19C0903401}" srcOrd="3" destOrd="0" presId="urn:microsoft.com/office/officeart/2018/5/layout/IconLeafLabelList"/>
    <dgm:cxn modelId="{1E11B8FF-32BE-4C5E-90C2-3F94D05DE040}" type="presParOf" srcId="{679E30C4-B710-43EA-AF8F-062EC156B8FD}" destId="{1CD43830-AC6D-4477-A092-B95169139282}" srcOrd="1" destOrd="0" presId="urn:microsoft.com/office/officeart/2018/5/layout/IconLeafLabelList"/>
    <dgm:cxn modelId="{2D983A78-CBB4-42C7-9F52-98276BBDC261}" type="presParOf" srcId="{679E30C4-B710-43EA-AF8F-062EC156B8FD}" destId="{D5B05C4E-93A8-4D51-BDDA-54827FE87A0D}" srcOrd="2" destOrd="0" presId="urn:microsoft.com/office/officeart/2018/5/layout/IconLeafLabelList"/>
    <dgm:cxn modelId="{DAB3EC8F-F8F7-4081-A5C1-3DC04A21B4FB}" type="presParOf" srcId="{D5B05C4E-93A8-4D51-BDDA-54827FE87A0D}" destId="{6FD97EC4-F9FE-4324-9BBF-911F39F7283A}" srcOrd="0" destOrd="0" presId="urn:microsoft.com/office/officeart/2018/5/layout/IconLeafLabelList"/>
    <dgm:cxn modelId="{2A5009A6-AE31-41D1-9A34-D16FA148D4F4}" type="presParOf" srcId="{D5B05C4E-93A8-4D51-BDDA-54827FE87A0D}" destId="{CAB8EEF8-B6D7-45D3-8F03-E2D4ACFD524A}" srcOrd="1" destOrd="0" presId="urn:microsoft.com/office/officeart/2018/5/layout/IconLeafLabelList"/>
    <dgm:cxn modelId="{01A1AB61-8EB7-4DCB-B44C-B47F6BB09C11}" type="presParOf" srcId="{D5B05C4E-93A8-4D51-BDDA-54827FE87A0D}" destId="{838ECA63-D824-4BB8-B6FD-0E39D43D9202}" srcOrd="2" destOrd="0" presId="urn:microsoft.com/office/officeart/2018/5/layout/IconLeafLabelList"/>
    <dgm:cxn modelId="{A1DCDF19-1613-41BE-AC03-66D043EE935A}" type="presParOf" srcId="{D5B05C4E-93A8-4D51-BDDA-54827FE87A0D}" destId="{29C5B777-8CC7-4CDD-8BE5-9E81E1D69998}" srcOrd="3" destOrd="0" presId="urn:microsoft.com/office/officeart/2018/5/layout/IconLeafLabelList"/>
    <dgm:cxn modelId="{5C7A7C40-9798-421A-8AE6-101A92B22CE0}" type="presParOf" srcId="{679E30C4-B710-43EA-AF8F-062EC156B8FD}" destId="{90CAC57D-72A3-4061-A66C-43BE70B50DAF}" srcOrd="3" destOrd="0" presId="urn:microsoft.com/office/officeart/2018/5/layout/IconLeafLabelList"/>
    <dgm:cxn modelId="{EDF6CCC6-D683-45A0-91A6-FE14C5E4E7C7}" type="presParOf" srcId="{679E30C4-B710-43EA-AF8F-062EC156B8FD}" destId="{C16ECCE7-113B-409F-834F-D10C5492A0CC}" srcOrd="4" destOrd="0" presId="urn:microsoft.com/office/officeart/2018/5/layout/IconLeafLabelList"/>
    <dgm:cxn modelId="{AD1264D1-AD76-48A8-B377-705494811603}" type="presParOf" srcId="{C16ECCE7-113B-409F-834F-D10C5492A0CC}" destId="{F91362B4-59D4-431A-B0F4-805ECB86C136}" srcOrd="0" destOrd="0" presId="urn:microsoft.com/office/officeart/2018/5/layout/IconLeafLabelList"/>
    <dgm:cxn modelId="{0F42FE25-D0ED-4E72-9E54-BFE88C212E4F}" type="presParOf" srcId="{C16ECCE7-113B-409F-834F-D10C5492A0CC}" destId="{D51CD0CF-4026-4103-B362-C74619104BA3}" srcOrd="1" destOrd="0" presId="urn:microsoft.com/office/officeart/2018/5/layout/IconLeafLabelList"/>
    <dgm:cxn modelId="{3308D708-57BF-41DA-81A0-0804E79CAFAA}" type="presParOf" srcId="{C16ECCE7-113B-409F-834F-D10C5492A0CC}" destId="{76BC77E0-3829-4956-8BB1-ED39AF3DC207}" srcOrd="2" destOrd="0" presId="urn:microsoft.com/office/officeart/2018/5/layout/IconLeafLabelList"/>
    <dgm:cxn modelId="{BFE2D842-42C4-4B91-9382-F2023A07A801}" type="presParOf" srcId="{C16ECCE7-113B-409F-834F-D10C5492A0CC}" destId="{7AC8063D-4604-4C08-8886-195D5B1938C8}" srcOrd="3" destOrd="0" presId="urn:microsoft.com/office/officeart/2018/5/layout/IconLeafLabelList"/>
    <dgm:cxn modelId="{C8777D4E-0EA4-40CB-A3E1-6CA84BD7BC83}" type="presParOf" srcId="{679E30C4-B710-43EA-AF8F-062EC156B8FD}" destId="{3987F7A6-7C9B-4DBF-ADCF-5B8F2BA0D79C}" srcOrd="5" destOrd="0" presId="urn:microsoft.com/office/officeart/2018/5/layout/IconLeafLabelList"/>
    <dgm:cxn modelId="{BE65719F-020C-4788-B99E-6CABA0797E50}" type="presParOf" srcId="{679E30C4-B710-43EA-AF8F-062EC156B8FD}" destId="{C86D6571-62D0-4417-AB36-8A1E74E107E1}" srcOrd="6" destOrd="0" presId="urn:microsoft.com/office/officeart/2018/5/layout/IconLeafLabelList"/>
    <dgm:cxn modelId="{362CD790-C93F-417E-B504-D6B10D2A84BD}" type="presParOf" srcId="{C86D6571-62D0-4417-AB36-8A1E74E107E1}" destId="{6C241894-DC45-443E-BD54-6C47F144FF2B}" srcOrd="0" destOrd="0" presId="urn:microsoft.com/office/officeart/2018/5/layout/IconLeafLabelList"/>
    <dgm:cxn modelId="{F7AD71B9-B972-4B24-874A-851DB82C1D47}" type="presParOf" srcId="{C86D6571-62D0-4417-AB36-8A1E74E107E1}" destId="{BB054F98-9768-406D-87B7-2BB2453C0556}" srcOrd="1" destOrd="0" presId="urn:microsoft.com/office/officeart/2018/5/layout/IconLeafLabelList"/>
    <dgm:cxn modelId="{DEED134A-B15B-4A41-B18B-C3F5BEC85719}" type="presParOf" srcId="{C86D6571-62D0-4417-AB36-8A1E74E107E1}" destId="{8312E7F1-2FFC-4693-9FA0-F085F26D1AC6}" srcOrd="2" destOrd="0" presId="urn:microsoft.com/office/officeart/2018/5/layout/IconLeafLabelList"/>
    <dgm:cxn modelId="{4AFA3CE2-9A98-493E-8764-EED78E72B6FD}" type="presParOf" srcId="{C86D6571-62D0-4417-AB36-8A1E74E107E1}" destId="{B084B773-5265-4CC3-9F5C-6192F6F0A519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FB3E80F-D2F8-4A66-888E-B29B0ACFD662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96A99C5E-CCCD-4A4B-9225-90880BC4418F}">
      <dgm:prSet custT="1"/>
      <dgm:spPr/>
      <dgm:t>
        <a:bodyPr/>
        <a:lstStyle/>
        <a:p>
          <a:r>
            <a:rPr lang="en-US" sz="1400" dirty="0"/>
            <a:t>The uncertainty of a measured quantity is indicated by its number of </a:t>
          </a:r>
          <a:r>
            <a:rPr lang="en-US" sz="1400" b="1" dirty="0"/>
            <a:t>significant figures</a:t>
          </a:r>
          <a:r>
            <a:rPr lang="en-US" sz="1400" dirty="0"/>
            <a:t>.</a:t>
          </a:r>
        </a:p>
      </dgm:t>
    </dgm:pt>
    <dgm:pt modelId="{2462F988-0552-4821-8EF1-53C736A1E2FA}" type="parTrans" cxnId="{FA1AF8C0-29E1-463D-9CA3-45D92179EB44}">
      <dgm:prSet/>
      <dgm:spPr/>
      <dgm:t>
        <a:bodyPr/>
        <a:lstStyle/>
        <a:p>
          <a:endParaRPr lang="en-US" sz="1400"/>
        </a:p>
      </dgm:t>
    </dgm:pt>
    <dgm:pt modelId="{26698991-63CD-4BE6-82CB-004912665D68}" type="sibTrans" cxnId="{FA1AF8C0-29E1-463D-9CA3-45D92179EB44}">
      <dgm:prSet custT="1"/>
      <dgm:spPr/>
      <dgm:t>
        <a:bodyPr/>
        <a:lstStyle/>
        <a:p>
          <a:endParaRPr lang="en-US" sz="1400"/>
        </a:p>
      </dgm:t>
    </dgm:pt>
    <dgm:pt modelId="{2B627077-5898-43C1-A302-7BA7690DEB12}">
      <dgm:prSet custT="1"/>
      <dgm:spPr/>
      <dgm:t>
        <a:bodyPr/>
        <a:lstStyle/>
        <a:p>
          <a:r>
            <a:rPr lang="en-US" sz="1400"/>
            <a:t>For multiplication and division, the answer can have no more significant figures than the </a:t>
          </a:r>
          <a:r>
            <a:rPr lang="en-US" sz="1400" b="1"/>
            <a:t>smallest</a:t>
          </a:r>
          <a:r>
            <a:rPr lang="en-US" sz="1400"/>
            <a:t> number of significant figures in the factors.</a:t>
          </a:r>
        </a:p>
      </dgm:t>
    </dgm:pt>
    <dgm:pt modelId="{C0B2914F-5666-40ED-993B-8E0A091D08B4}" type="parTrans" cxnId="{EC15D857-B257-40BF-BC57-2450972823A4}">
      <dgm:prSet/>
      <dgm:spPr/>
      <dgm:t>
        <a:bodyPr/>
        <a:lstStyle/>
        <a:p>
          <a:endParaRPr lang="en-US" sz="1400"/>
        </a:p>
      </dgm:t>
    </dgm:pt>
    <dgm:pt modelId="{BA12706E-2633-4D3B-AAE7-6A0B0FDAA795}" type="sibTrans" cxnId="{EC15D857-B257-40BF-BC57-2450972823A4}">
      <dgm:prSet custT="1"/>
      <dgm:spPr/>
      <dgm:t>
        <a:bodyPr/>
        <a:lstStyle/>
        <a:p>
          <a:endParaRPr lang="en-US" sz="1400"/>
        </a:p>
      </dgm:t>
    </dgm:pt>
    <dgm:pt modelId="{1A583147-FA17-4D40-90BE-F39F0C465512}">
      <dgm:prSet custT="1"/>
      <dgm:spPr/>
      <dgm:t>
        <a:bodyPr/>
        <a:lstStyle/>
        <a:p>
          <a:r>
            <a:rPr lang="en-US" sz="1400"/>
            <a:t>For addition and subtraction, the number of significant figures is determined by the term having the fewest digits to the right of the decimal point.</a:t>
          </a:r>
        </a:p>
      </dgm:t>
    </dgm:pt>
    <dgm:pt modelId="{32023228-B488-419A-BB06-C8B2B80A6A96}" type="parTrans" cxnId="{23F67123-AA0C-4DC1-84D5-91C6C175D7F2}">
      <dgm:prSet/>
      <dgm:spPr/>
      <dgm:t>
        <a:bodyPr/>
        <a:lstStyle/>
        <a:p>
          <a:endParaRPr lang="en-US" sz="1400"/>
        </a:p>
      </dgm:t>
    </dgm:pt>
    <dgm:pt modelId="{0A3506DA-C8B7-4FB3-AD7E-9E83F7956D85}" type="sibTrans" cxnId="{23F67123-AA0C-4DC1-84D5-91C6C175D7F2}">
      <dgm:prSet/>
      <dgm:spPr/>
      <dgm:t>
        <a:bodyPr/>
        <a:lstStyle/>
        <a:p>
          <a:endParaRPr lang="en-US" sz="1400"/>
        </a:p>
      </dgm:t>
    </dgm:pt>
    <dgm:pt modelId="{F9F35C30-C338-4451-8864-3A8FCE11F730}" type="pres">
      <dgm:prSet presAssocID="{5FB3E80F-D2F8-4A66-888E-B29B0ACFD662}" presName="outerComposite" presStyleCnt="0">
        <dgm:presLayoutVars>
          <dgm:chMax val="5"/>
          <dgm:dir/>
          <dgm:resizeHandles val="exact"/>
        </dgm:presLayoutVars>
      </dgm:prSet>
      <dgm:spPr/>
    </dgm:pt>
    <dgm:pt modelId="{DADF4C92-0E3F-4701-B4A8-BBF672B448EC}" type="pres">
      <dgm:prSet presAssocID="{5FB3E80F-D2F8-4A66-888E-B29B0ACFD662}" presName="dummyMaxCanvas" presStyleCnt="0">
        <dgm:presLayoutVars/>
      </dgm:prSet>
      <dgm:spPr/>
    </dgm:pt>
    <dgm:pt modelId="{3F5E5D07-9D0F-4470-9DC4-CBD463AE3D6A}" type="pres">
      <dgm:prSet presAssocID="{5FB3E80F-D2F8-4A66-888E-B29B0ACFD662}" presName="ThreeNodes_1" presStyleLbl="node1" presStyleIdx="0" presStyleCnt="3">
        <dgm:presLayoutVars>
          <dgm:bulletEnabled val="1"/>
        </dgm:presLayoutVars>
      </dgm:prSet>
      <dgm:spPr/>
    </dgm:pt>
    <dgm:pt modelId="{F314FC8C-22F4-453F-A8DE-97CC46605ACC}" type="pres">
      <dgm:prSet presAssocID="{5FB3E80F-D2F8-4A66-888E-B29B0ACFD662}" presName="ThreeNodes_2" presStyleLbl="node1" presStyleIdx="1" presStyleCnt="3">
        <dgm:presLayoutVars>
          <dgm:bulletEnabled val="1"/>
        </dgm:presLayoutVars>
      </dgm:prSet>
      <dgm:spPr/>
    </dgm:pt>
    <dgm:pt modelId="{EA8163D9-506F-45C2-8EAF-DDB10D44A50B}" type="pres">
      <dgm:prSet presAssocID="{5FB3E80F-D2F8-4A66-888E-B29B0ACFD662}" presName="ThreeNodes_3" presStyleLbl="node1" presStyleIdx="2" presStyleCnt="3">
        <dgm:presLayoutVars>
          <dgm:bulletEnabled val="1"/>
        </dgm:presLayoutVars>
      </dgm:prSet>
      <dgm:spPr/>
    </dgm:pt>
    <dgm:pt modelId="{A80F61C0-109C-4A9A-9BA7-8BBA0049EBB1}" type="pres">
      <dgm:prSet presAssocID="{5FB3E80F-D2F8-4A66-888E-B29B0ACFD662}" presName="ThreeConn_1-2" presStyleLbl="fgAccFollowNode1" presStyleIdx="0" presStyleCnt="2">
        <dgm:presLayoutVars>
          <dgm:bulletEnabled val="1"/>
        </dgm:presLayoutVars>
      </dgm:prSet>
      <dgm:spPr/>
    </dgm:pt>
    <dgm:pt modelId="{9A35BBC2-A7BB-45C9-83BA-5C6DB77AC565}" type="pres">
      <dgm:prSet presAssocID="{5FB3E80F-D2F8-4A66-888E-B29B0ACFD662}" presName="ThreeConn_2-3" presStyleLbl="fgAccFollowNode1" presStyleIdx="1" presStyleCnt="2">
        <dgm:presLayoutVars>
          <dgm:bulletEnabled val="1"/>
        </dgm:presLayoutVars>
      </dgm:prSet>
      <dgm:spPr/>
    </dgm:pt>
    <dgm:pt modelId="{0644AA2A-979A-4D27-83F9-7C8E4F9E698F}" type="pres">
      <dgm:prSet presAssocID="{5FB3E80F-D2F8-4A66-888E-B29B0ACFD662}" presName="ThreeNodes_1_text" presStyleLbl="node1" presStyleIdx="2" presStyleCnt="3">
        <dgm:presLayoutVars>
          <dgm:bulletEnabled val="1"/>
        </dgm:presLayoutVars>
      </dgm:prSet>
      <dgm:spPr/>
    </dgm:pt>
    <dgm:pt modelId="{565CE643-52BE-475B-BF5C-9C051B663EB2}" type="pres">
      <dgm:prSet presAssocID="{5FB3E80F-D2F8-4A66-888E-B29B0ACFD662}" presName="ThreeNodes_2_text" presStyleLbl="node1" presStyleIdx="2" presStyleCnt="3">
        <dgm:presLayoutVars>
          <dgm:bulletEnabled val="1"/>
        </dgm:presLayoutVars>
      </dgm:prSet>
      <dgm:spPr/>
    </dgm:pt>
    <dgm:pt modelId="{909DC14E-3F2A-4E21-9F6E-6AF2E2CE6C7B}" type="pres">
      <dgm:prSet presAssocID="{5FB3E80F-D2F8-4A66-888E-B29B0ACFD662}" presName="ThreeNodes_3_text" presStyleLbl="node1" presStyleIdx="2" presStyleCnt="3">
        <dgm:presLayoutVars>
          <dgm:bulletEnabled val="1"/>
        </dgm:presLayoutVars>
      </dgm:prSet>
      <dgm:spPr/>
    </dgm:pt>
  </dgm:ptLst>
  <dgm:cxnLst>
    <dgm:cxn modelId="{23F67123-AA0C-4DC1-84D5-91C6C175D7F2}" srcId="{5FB3E80F-D2F8-4A66-888E-B29B0ACFD662}" destId="{1A583147-FA17-4D40-90BE-F39F0C465512}" srcOrd="2" destOrd="0" parTransId="{32023228-B488-419A-BB06-C8B2B80A6A96}" sibTransId="{0A3506DA-C8B7-4FB3-AD7E-9E83F7956D85}"/>
    <dgm:cxn modelId="{90CDD425-2A17-4BAC-8C24-89D9A55BFB15}" type="presOf" srcId="{96A99C5E-CCCD-4A4B-9225-90880BC4418F}" destId="{0644AA2A-979A-4D27-83F9-7C8E4F9E698F}" srcOrd="1" destOrd="0" presId="urn:microsoft.com/office/officeart/2005/8/layout/vProcess5"/>
    <dgm:cxn modelId="{99B3EA67-1861-4531-B416-7BE5F46E8BB8}" type="presOf" srcId="{5FB3E80F-D2F8-4A66-888E-B29B0ACFD662}" destId="{F9F35C30-C338-4451-8864-3A8FCE11F730}" srcOrd="0" destOrd="0" presId="urn:microsoft.com/office/officeart/2005/8/layout/vProcess5"/>
    <dgm:cxn modelId="{B7711268-997C-40EB-9E57-7A4956E38237}" type="presOf" srcId="{2B627077-5898-43C1-A302-7BA7690DEB12}" destId="{565CE643-52BE-475B-BF5C-9C051B663EB2}" srcOrd="1" destOrd="0" presId="urn:microsoft.com/office/officeart/2005/8/layout/vProcess5"/>
    <dgm:cxn modelId="{848D1A55-C671-4368-ADA9-CB6DEBD0AD03}" type="presOf" srcId="{96A99C5E-CCCD-4A4B-9225-90880BC4418F}" destId="{3F5E5D07-9D0F-4470-9DC4-CBD463AE3D6A}" srcOrd="0" destOrd="0" presId="urn:microsoft.com/office/officeart/2005/8/layout/vProcess5"/>
    <dgm:cxn modelId="{EC15D857-B257-40BF-BC57-2450972823A4}" srcId="{5FB3E80F-D2F8-4A66-888E-B29B0ACFD662}" destId="{2B627077-5898-43C1-A302-7BA7690DEB12}" srcOrd="1" destOrd="0" parTransId="{C0B2914F-5666-40ED-993B-8E0A091D08B4}" sibTransId="{BA12706E-2633-4D3B-AAE7-6A0B0FDAA795}"/>
    <dgm:cxn modelId="{FA1AF8C0-29E1-463D-9CA3-45D92179EB44}" srcId="{5FB3E80F-D2F8-4A66-888E-B29B0ACFD662}" destId="{96A99C5E-CCCD-4A4B-9225-90880BC4418F}" srcOrd="0" destOrd="0" parTransId="{2462F988-0552-4821-8EF1-53C736A1E2FA}" sibTransId="{26698991-63CD-4BE6-82CB-004912665D68}"/>
    <dgm:cxn modelId="{4C313DC5-9854-4545-8C83-3BE649756CC0}" type="presOf" srcId="{1A583147-FA17-4D40-90BE-F39F0C465512}" destId="{909DC14E-3F2A-4E21-9F6E-6AF2E2CE6C7B}" srcOrd="1" destOrd="0" presId="urn:microsoft.com/office/officeart/2005/8/layout/vProcess5"/>
    <dgm:cxn modelId="{7DA298C6-B42F-46BC-B456-9D1912A66D4E}" type="presOf" srcId="{1A583147-FA17-4D40-90BE-F39F0C465512}" destId="{EA8163D9-506F-45C2-8EAF-DDB10D44A50B}" srcOrd="0" destOrd="0" presId="urn:microsoft.com/office/officeart/2005/8/layout/vProcess5"/>
    <dgm:cxn modelId="{E01E0BEE-0A77-4AD8-AE80-B95739765221}" type="presOf" srcId="{26698991-63CD-4BE6-82CB-004912665D68}" destId="{A80F61C0-109C-4A9A-9BA7-8BBA0049EBB1}" srcOrd="0" destOrd="0" presId="urn:microsoft.com/office/officeart/2005/8/layout/vProcess5"/>
    <dgm:cxn modelId="{9475B2F2-2EA2-405A-B945-7137C2A3D683}" type="presOf" srcId="{BA12706E-2633-4D3B-AAE7-6A0B0FDAA795}" destId="{9A35BBC2-A7BB-45C9-83BA-5C6DB77AC565}" srcOrd="0" destOrd="0" presId="urn:microsoft.com/office/officeart/2005/8/layout/vProcess5"/>
    <dgm:cxn modelId="{CD6BD3F9-3826-4B76-B34F-D9D394B52928}" type="presOf" srcId="{2B627077-5898-43C1-A302-7BA7690DEB12}" destId="{F314FC8C-22F4-453F-A8DE-97CC46605ACC}" srcOrd="0" destOrd="0" presId="urn:microsoft.com/office/officeart/2005/8/layout/vProcess5"/>
    <dgm:cxn modelId="{17E97B20-CAB3-43BE-9FF5-E248038735EB}" type="presParOf" srcId="{F9F35C30-C338-4451-8864-3A8FCE11F730}" destId="{DADF4C92-0E3F-4701-B4A8-BBF672B448EC}" srcOrd="0" destOrd="0" presId="urn:microsoft.com/office/officeart/2005/8/layout/vProcess5"/>
    <dgm:cxn modelId="{119D92CE-BF04-4CBB-83B0-A02F7F911136}" type="presParOf" srcId="{F9F35C30-C338-4451-8864-3A8FCE11F730}" destId="{3F5E5D07-9D0F-4470-9DC4-CBD463AE3D6A}" srcOrd="1" destOrd="0" presId="urn:microsoft.com/office/officeart/2005/8/layout/vProcess5"/>
    <dgm:cxn modelId="{2620CA5D-C02B-49D9-8278-8BB9E3E3899E}" type="presParOf" srcId="{F9F35C30-C338-4451-8864-3A8FCE11F730}" destId="{F314FC8C-22F4-453F-A8DE-97CC46605ACC}" srcOrd="2" destOrd="0" presId="urn:microsoft.com/office/officeart/2005/8/layout/vProcess5"/>
    <dgm:cxn modelId="{410C2EAC-6692-4CE7-AF0C-C7ABD26F483C}" type="presParOf" srcId="{F9F35C30-C338-4451-8864-3A8FCE11F730}" destId="{EA8163D9-506F-45C2-8EAF-DDB10D44A50B}" srcOrd="3" destOrd="0" presId="urn:microsoft.com/office/officeart/2005/8/layout/vProcess5"/>
    <dgm:cxn modelId="{486E04F9-8FEA-4FF4-B9AE-890E04F2AB13}" type="presParOf" srcId="{F9F35C30-C338-4451-8864-3A8FCE11F730}" destId="{A80F61C0-109C-4A9A-9BA7-8BBA0049EBB1}" srcOrd="4" destOrd="0" presId="urn:microsoft.com/office/officeart/2005/8/layout/vProcess5"/>
    <dgm:cxn modelId="{B63F2C01-75F5-4D51-B947-0414168A7D49}" type="presParOf" srcId="{F9F35C30-C338-4451-8864-3A8FCE11F730}" destId="{9A35BBC2-A7BB-45C9-83BA-5C6DB77AC565}" srcOrd="5" destOrd="0" presId="urn:microsoft.com/office/officeart/2005/8/layout/vProcess5"/>
    <dgm:cxn modelId="{1B86DD88-B693-4037-9A90-12A2AFBE6943}" type="presParOf" srcId="{F9F35C30-C338-4451-8864-3A8FCE11F730}" destId="{0644AA2A-979A-4D27-83F9-7C8E4F9E698F}" srcOrd="6" destOrd="0" presId="urn:microsoft.com/office/officeart/2005/8/layout/vProcess5"/>
    <dgm:cxn modelId="{73DA3C91-B2EE-4E03-84F5-6E2F4D8F941E}" type="presParOf" srcId="{F9F35C30-C338-4451-8864-3A8FCE11F730}" destId="{565CE643-52BE-475B-BF5C-9C051B663EB2}" srcOrd="7" destOrd="0" presId="urn:microsoft.com/office/officeart/2005/8/layout/vProcess5"/>
    <dgm:cxn modelId="{F2761CA7-E991-4498-AE26-DD8946401191}" type="presParOf" srcId="{F9F35C30-C338-4451-8864-3A8FCE11F730}" destId="{909DC14E-3F2A-4E21-9F6E-6AF2E2CE6C7B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A725AB3-E3C3-49E1-90C2-25B74191494D}" type="doc">
      <dgm:prSet loTypeId="urn:microsoft.com/office/officeart/2005/8/layout/process4" loCatId="process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7A1DF7D0-8C48-4D29-BDDD-49FC507CD071}">
      <dgm:prSet/>
      <dgm:spPr/>
      <dgm:t>
        <a:bodyPr/>
        <a:lstStyle/>
        <a:p>
          <a:r>
            <a:rPr lang="en-CA"/>
            <a:t>Typically, we will follow these steps:</a:t>
          </a:r>
          <a:endParaRPr lang="en-US"/>
        </a:p>
      </dgm:t>
    </dgm:pt>
    <dgm:pt modelId="{331498ED-C99B-4293-8541-30602BC4CC3D}" type="parTrans" cxnId="{D128C23A-B210-4405-8B15-E3ADBDB3BCD2}">
      <dgm:prSet/>
      <dgm:spPr/>
      <dgm:t>
        <a:bodyPr/>
        <a:lstStyle/>
        <a:p>
          <a:endParaRPr lang="en-US"/>
        </a:p>
      </dgm:t>
    </dgm:pt>
    <dgm:pt modelId="{2CD682AC-C341-4DF8-87F1-80734C3537AA}" type="sibTrans" cxnId="{D128C23A-B210-4405-8B15-E3ADBDB3BCD2}">
      <dgm:prSet/>
      <dgm:spPr/>
      <dgm:t>
        <a:bodyPr/>
        <a:lstStyle/>
        <a:p>
          <a:endParaRPr lang="en-US"/>
        </a:p>
      </dgm:t>
    </dgm:pt>
    <dgm:pt modelId="{3DDE402B-C78A-4BE5-B4D3-36CD89A21E0B}">
      <dgm:prSet/>
      <dgm:spPr/>
      <dgm:t>
        <a:bodyPr/>
        <a:lstStyle/>
        <a:p>
          <a:r>
            <a:rPr lang="en-CA" b="1" dirty="0"/>
            <a:t>Identify</a:t>
          </a:r>
          <a:r>
            <a:rPr lang="en-CA" dirty="0"/>
            <a:t> the relevant concepts, target variables </a:t>
          </a:r>
          <a:endParaRPr lang="en-US" dirty="0"/>
        </a:p>
      </dgm:t>
    </dgm:pt>
    <dgm:pt modelId="{AB95617F-218C-43F1-BF38-0820D1359233}" type="parTrans" cxnId="{8A068DE7-D1B8-4B54-BFC2-B3A7E8ABF629}">
      <dgm:prSet/>
      <dgm:spPr/>
      <dgm:t>
        <a:bodyPr/>
        <a:lstStyle/>
        <a:p>
          <a:endParaRPr lang="en-US"/>
        </a:p>
      </dgm:t>
    </dgm:pt>
    <dgm:pt modelId="{D2FD2234-0916-4C27-8937-3E1E6B6058DB}" type="sibTrans" cxnId="{8A068DE7-D1B8-4B54-BFC2-B3A7E8ABF629}">
      <dgm:prSet/>
      <dgm:spPr/>
      <dgm:t>
        <a:bodyPr/>
        <a:lstStyle/>
        <a:p>
          <a:endParaRPr lang="en-US"/>
        </a:p>
      </dgm:t>
    </dgm:pt>
    <dgm:pt modelId="{3AF7607B-FA55-46F5-BFBE-9F687C6E4DD3}">
      <dgm:prSet/>
      <dgm:spPr/>
      <dgm:t>
        <a:bodyPr/>
        <a:lstStyle/>
        <a:p>
          <a:r>
            <a:rPr lang="en-CA" dirty="0"/>
            <a:t>Identify known quantities, as stated or implied in the problem (a “given” section?). </a:t>
          </a:r>
          <a:endParaRPr lang="en-US" dirty="0"/>
        </a:p>
      </dgm:t>
    </dgm:pt>
    <dgm:pt modelId="{63DF0B1A-011C-410B-A87B-BA39DFD31BEF}" type="parTrans" cxnId="{D1840E4D-647E-4A8D-9EDC-AFEFDF268893}">
      <dgm:prSet/>
      <dgm:spPr/>
      <dgm:t>
        <a:bodyPr/>
        <a:lstStyle/>
        <a:p>
          <a:endParaRPr lang="en-US"/>
        </a:p>
      </dgm:t>
    </dgm:pt>
    <dgm:pt modelId="{FD77B950-4A7F-4A10-9F65-BEC71CF950A5}" type="sibTrans" cxnId="{D1840E4D-647E-4A8D-9EDC-AFEFDF268893}">
      <dgm:prSet/>
      <dgm:spPr/>
      <dgm:t>
        <a:bodyPr/>
        <a:lstStyle/>
        <a:p>
          <a:endParaRPr lang="en-US"/>
        </a:p>
      </dgm:t>
    </dgm:pt>
    <dgm:pt modelId="{F44D09D0-511A-4154-BAEB-3E1F1C7D34E4}">
      <dgm:prSet/>
      <dgm:spPr/>
      <dgm:t>
        <a:bodyPr/>
        <a:lstStyle/>
        <a:p>
          <a:r>
            <a:rPr lang="en-CA" b="1" dirty="0"/>
            <a:t>Set</a:t>
          </a:r>
          <a:r>
            <a:rPr lang="en-CA" dirty="0"/>
            <a:t> </a:t>
          </a:r>
          <a:r>
            <a:rPr lang="en-CA" b="1" dirty="0"/>
            <a:t>Up</a:t>
          </a:r>
          <a:r>
            <a:rPr lang="en-CA" dirty="0"/>
            <a:t> the problem: draw a sketch and choose the equation(s) that you’ll use. </a:t>
          </a:r>
          <a:endParaRPr lang="en-US" dirty="0"/>
        </a:p>
      </dgm:t>
    </dgm:pt>
    <dgm:pt modelId="{613DC588-D8CE-408F-BB8C-D3C72E5E331C}" type="parTrans" cxnId="{18A66731-A312-463C-A4EB-2808C9100108}">
      <dgm:prSet/>
      <dgm:spPr/>
      <dgm:t>
        <a:bodyPr/>
        <a:lstStyle/>
        <a:p>
          <a:endParaRPr lang="en-US"/>
        </a:p>
      </dgm:t>
    </dgm:pt>
    <dgm:pt modelId="{BBFC5BFA-6566-43A2-8198-7B2A4E85D5BB}" type="sibTrans" cxnId="{18A66731-A312-463C-A4EB-2808C9100108}">
      <dgm:prSet/>
      <dgm:spPr/>
      <dgm:t>
        <a:bodyPr/>
        <a:lstStyle/>
        <a:p>
          <a:endParaRPr lang="en-US"/>
        </a:p>
      </dgm:t>
    </dgm:pt>
    <dgm:pt modelId="{BB9B5D0F-B804-4ACC-870C-F7DABABA7D15}">
      <dgm:prSet/>
      <dgm:spPr/>
      <dgm:t>
        <a:bodyPr/>
        <a:lstStyle/>
        <a:p>
          <a:r>
            <a:rPr lang="en-CA" b="1"/>
            <a:t>Execute</a:t>
          </a:r>
          <a:r>
            <a:rPr lang="en-CA"/>
            <a:t> the solution: This is where you “do the math.”</a:t>
          </a:r>
          <a:endParaRPr lang="en-US"/>
        </a:p>
      </dgm:t>
    </dgm:pt>
    <dgm:pt modelId="{571CF40C-2A0F-4D34-9F12-44587CD33466}" type="parTrans" cxnId="{CA369461-9AAD-4087-A4DF-00141799380E}">
      <dgm:prSet/>
      <dgm:spPr/>
      <dgm:t>
        <a:bodyPr/>
        <a:lstStyle/>
        <a:p>
          <a:endParaRPr lang="en-US"/>
        </a:p>
      </dgm:t>
    </dgm:pt>
    <dgm:pt modelId="{FC9AC20D-FF52-456D-9271-300434DD796E}" type="sibTrans" cxnId="{CA369461-9AAD-4087-A4DF-00141799380E}">
      <dgm:prSet/>
      <dgm:spPr/>
      <dgm:t>
        <a:bodyPr/>
        <a:lstStyle/>
        <a:p>
          <a:endParaRPr lang="en-US"/>
        </a:p>
      </dgm:t>
    </dgm:pt>
    <dgm:pt modelId="{F867575E-ACD5-4E9F-AACB-8AC72B5C4451}">
      <dgm:prSet/>
      <dgm:spPr/>
      <dgm:t>
        <a:bodyPr/>
        <a:lstStyle/>
        <a:p>
          <a:r>
            <a:rPr lang="en-CA" b="1" dirty="0"/>
            <a:t>Evaluate</a:t>
          </a:r>
          <a:r>
            <a:rPr lang="en-CA" dirty="0"/>
            <a:t> your answer: Compare your answer with your estimates, and reconsider things if there’s a discrepancy. Does the answer make sense?</a:t>
          </a:r>
          <a:endParaRPr lang="en-US" dirty="0"/>
        </a:p>
      </dgm:t>
    </dgm:pt>
    <dgm:pt modelId="{5E09AAEF-D24F-47E9-8D4B-14236D4626F0}" type="parTrans" cxnId="{C5D15426-8B44-444C-A5AA-5014C6E74BA4}">
      <dgm:prSet/>
      <dgm:spPr/>
      <dgm:t>
        <a:bodyPr/>
        <a:lstStyle/>
        <a:p>
          <a:endParaRPr lang="en-US"/>
        </a:p>
      </dgm:t>
    </dgm:pt>
    <dgm:pt modelId="{E7A908F9-8475-40A5-942B-8EFEB5F4E245}" type="sibTrans" cxnId="{C5D15426-8B44-444C-A5AA-5014C6E74BA4}">
      <dgm:prSet/>
      <dgm:spPr/>
      <dgm:t>
        <a:bodyPr/>
        <a:lstStyle/>
        <a:p>
          <a:endParaRPr lang="en-US"/>
        </a:p>
      </dgm:t>
    </dgm:pt>
    <dgm:pt modelId="{E49FDEDD-F2C8-4AD8-A567-A7CFCB436953}" type="pres">
      <dgm:prSet presAssocID="{8A725AB3-E3C3-49E1-90C2-25B74191494D}" presName="Name0" presStyleCnt="0">
        <dgm:presLayoutVars>
          <dgm:dir/>
          <dgm:animLvl val="lvl"/>
          <dgm:resizeHandles val="exact"/>
        </dgm:presLayoutVars>
      </dgm:prSet>
      <dgm:spPr/>
    </dgm:pt>
    <dgm:pt modelId="{F0482FDA-9CE8-4A81-9B56-CD4589CDB13F}" type="pres">
      <dgm:prSet presAssocID="{F867575E-ACD5-4E9F-AACB-8AC72B5C4451}" presName="boxAndChildren" presStyleCnt="0"/>
      <dgm:spPr/>
    </dgm:pt>
    <dgm:pt modelId="{716F5B44-CCF3-4C14-8840-EEA49AF400D6}" type="pres">
      <dgm:prSet presAssocID="{F867575E-ACD5-4E9F-AACB-8AC72B5C4451}" presName="parentTextBox" presStyleLbl="node1" presStyleIdx="0" presStyleCnt="6"/>
      <dgm:spPr/>
    </dgm:pt>
    <dgm:pt modelId="{4D22A778-D0DA-4D51-BCAE-4FBAC487F6DA}" type="pres">
      <dgm:prSet presAssocID="{FC9AC20D-FF52-456D-9271-300434DD796E}" presName="sp" presStyleCnt="0"/>
      <dgm:spPr/>
    </dgm:pt>
    <dgm:pt modelId="{5BB80ABA-452A-4592-884C-6CEF24D405AF}" type="pres">
      <dgm:prSet presAssocID="{BB9B5D0F-B804-4ACC-870C-F7DABABA7D15}" presName="arrowAndChildren" presStyleCnt="0"/>
      <dgm:spPr/>
    </dgm:pt>
    <dgm:pt modelId="{196979B1-B0D9-49E7-9B2F-E67F54FE9D97}" type="pres">
      <dgm:prSet presAssocID="{BB9B5D0F-B804-4ACC-870C-F7DABABA7D15}" presName="parentTextArrow" presStyleLbl="node1" presStyleIdx="1" presStyleCnt="6"/>
      <dgm:spPr/>
    </dgm:pt>
    <dgm:pt modelId="{D969A96C-A6B1-4A25-A5FE-7E815219EBA7}" type="pres">
      <dgm:prSet presAssocID="{BBFC5BFA-6566-43A2-8198-7B2A4E85D5BB}" presName="sp" presStyleCnt="0"/>
      <dgm:spPr/>
    </dgm:pt>
    <dgm:pt modelId="{A00E2233-15B8-4902-8E88-ED5207B06447}" type="pres">
      <dgm:prSet presAssocID="{F44D09D0-511A-4154-BAEB-3E1F1C7D34E4}" presName="arrowAndChildren" presStyleCnt="0"/>
      <dgm:spPr/>
    </dgm:pt>
    <dgm:pt modelId="{D1E9F7FD-7D42-4BE1-85C5-9F077B23FAB4}" type="pres">
      <dgm:prSet presAssocID="{F44D09D0-511A-4154-BAEB-3E1F1C7D34E4}" presName="parentTextArrow" presStyleLbl="node1" presStyleIdx="2" presStyleCnt="6"/>
      <dgm:spPr/>
    </dgm:pt>
    <dgm:pt modelId="{A48D5FE3-9B2C-4FBF-AC22-DD7CAAC36211}" type="pres">
      <dgm:prSet presAssocID="{FD77B950-4A7F-4A10-9F65-BEC71CF950A5}" presName="sp" presStyleCnt="0"/>
      <dgm:spPr/>
    </dgm:pt>
    <dgm:pt modelId="{C59F576A-AEFF-4673-8D32-979CCEA97FB0}" type="pres">
      <dgm:prSet presAssocID="{3AF7607B-FA55-46F5-BFBE-9F687C6E4DD3}" presName="arrowAndChildren" presStyleCnt="0"/>
      <dgm:spPr/>
    </dgm:pt>
    <dgm:pt modelId="{433F2A51-2C5B-4A59-AFBA-B6532BFDB1BF}" type="pres">
      <dgm:prSet presAssocID="{3AF7607B-FA55-46F5-BFBE-9F687C6E4DD3}" presName="parentTextArrow" presStyleLbl="node1" presStyleIdx="3" presStyleCnt="6"/>
      <dgm:spPr/>
    </dgm:pt>
    <dgm:pt modelId="{963EE0CC-45EB-42BA-A0CD-28D950B47158}" type="pres">
      <dgm:prSet presAssocID="{D2FD2234-0916-4C27-8937-3E1E6B6058DB}" presName="sp" presStyleCnt="0"/>
      <dgm:spPr/>
    </dgm:pt>
    <dgm:pt modelId="{6666EFA3-AA6D-40D1-91F3-530CC396F76E}" type="pres">
      <dgm:prSet presAssocID="{3DDE402B-C78A-4BE5-B4D3-36CD89A21E0B}" presName="arrowAndChildren" presStyleCnt="0"/>
      <dgm:spPr/>
    </dgm:pt>
    <dgm:pt modelId="{5B4A9A2F-6E17-49B8-9A7F-EF53C90AEDE9}" type="pres">
      <dgm:prSet presAssocID="{3DDE402B-C78A-4BE5-B4D3-36CD89A21E0B}" presName="parentTextArrow" presStyleLbl="node1" presStyleIdx="4" presStyleCnt="6"/>
      <dgm:spPr/>
    </dgm:pt>
    <dgm:pt modelId="{0CE57696-C53D-4B7E-909D-EE391618DC2A}" type="pres">
      <dgm:prSet presAssocID="{2CD682AC-C341-4DF8-87F1-80734C3537AA}" presName="sp" presStyleCnt="0"/>
      <dgm:spPr/>
    </dgm:pt>
    <dgm:pt modelId="{9A05A5A5-BAD8-46E4-8A0A-7BCC3B417099}" type="pres">
      <dgm:prSet presAssocID="{7A1DF7D0-8C48-4D29-BDDD-49FC507CD071}" presName="arrowAndChildren" presStyleCnt="0"/>
      <dgm:spPr/>
    </dgm:pt>
    <dgm:pt modelId="{AA5E1805-0A9E-4B9E-A61B-ECE1303D472F}" type="pres">
      <dgm:prSet presAssocID="{7A1DF7D0-8C48-4D29-BDDD-49FC507CD071}" presName="parentTextArrow" presStyleLbl="node1" presStyleIdx="5" presStyleCnt="6"/>
      <dgm:spPr/>
    </dgm:pt>
  </dgm:ptLst>
  <dgm:cxnLst>
    <dgm:cxn modelId="{68C38E02-6DB2-46AA-95E5-CF719F4513AC}" type="presOf" srcId="{F867575E-ACD5-4E9F-AACB-8AC72B5C4451}" destId="{716F5B44-CCF3-4C14-8840-EEA49AF400D6}" srcOrd="0" destOrd="0" presId="urn:microsoft.com/office/officeart/2005/8/layout/process4"/>
    <dgm:cxn modelId="{33822604-0180-4238-A73D-3BA5CB9CFD6A}" type="presOf" srcId="{F44D09D0-511A-4154-BAEB-3E1F1C7D34E4}" destId="{D1E9F7FD-7D42-4BE1-85C5-9F077B23FAB4}" srcOrd="0" destOrd="0" presId="urn:microsoft.com/office/officeart/2005/8/layout/process4"/>
    <dgm:cxn modelId="{1D367A12-94E2-4FA7-83E1-A39397C70B8E}" type="presOf" srcId="{3DDE402B-C78A-4BE5-B4D3-36CD89A21E0B}" destId="{5B4A9A2F-6E17-49B8-9A7F-EF53C90AEDE9}" srcOrd="0" destOrd="0" presId="urn:microsoft.com/office/officeart/2005/8/layout/process4"/>
    <dgm:cxn modelId="{C5D15426-8B44-444C-A5AA-5014C6E74BA4}" srcId="{8A725AB3-E3C3-49E1-90C2-25B74191494D}" destId="{F867575E-ACD5-4E9F-AACB-8AC72B5C4451}" srcOrd="5" destOrd="0" parTransId="{5E09AAEF-D24F-47E9-8D4B-14236D4626F0}" sibTransId="{E7A908F9-8475-40A5-942B-8EFEB5F4E245}"/>
    <dgm:cxn modelId="{18A66731-A312-463C-A4EB-2808C9100108}" srcId="{8A725AB3-E3C3-49E1-90C2-25B74191494D}" destId="{F44D09D0-511A-4154-BAEB-3E1F1C7D34E4}" srcOrd="3" destOrd="0" parTransId="{613DC588-D8CE-408F-BB8C-D3C72E5E331C}" sibTransId="{BBFC5BFA-6566-43A2-8198-7B2A4E85D5BB}"/>
    <dgm:cxn modelId="{D128C23A-B210-4405-8B15-E3ADBDB3BCD2}" srcId="{8A725AB3-E3C3-49E1-90C2-25B74191494D}" destId="{7A1DF7D0-8C48-4D29-BDDD-49FC507CD071}" srcOrd="0" destOrd="0" parTransId="{331498ED-C99B-4293-8541-30602BC4CC3D}" sibTransId="{2CD682AC-C341-4DF8-87F1-80734C3537AA}"/>
    <dgm:cxn modelId="{CA369461-9AAD-4087-A4DF-00141799380E}" srcId="{8A725AB3-E3C3-49E1-90C2-25B74191494D}" destId="{BB9B5D0F-B804-4ACC-870C-F7DABABA7D15}" srcOrd="4" destOrd="0" parTransId="{571CF40C-2A0F-4D34-9F12-44587CD33466}" sibTransId="{FC9AC20D-FF52-456D-9271-300434DD796E}"/>
    <dgm:cxn modelId="{D1840E4D-647E-4A8D-9EDC-AFEFDF268893}" srcId="{8A725AB3-E3C3-49E1-90C2-25B74191494D}" destId="{3AF7607B-FA55-46F5-BFBE-9F687C6E4DD3}" srcOrd="2" destOrd="0" parTransId="{63DF0B1A-011C-410B-A87B-BA39DFD31BEF}" sibTransId="{FD77B950-4A7F-4A10-9F65-BEC71CF950A5}"/>
    <dgm:cxn modelId="{DFEF8B5A-51E7-431A-A147-EC725DFDF28E}" type="presOf" srcId="{BB9B5D0F-B804-4ACC-870C-F7DABABA7D15}" destId="{196979B1-B0D9-49E7-9B2F-E67F54FE9D97}" srcOrd="0" destOrd="0" presId="urn:microsoft.com/office/officeart/2005/8/layout/process4"/>
    <dgm:cxn modelId="{33B9E7A8-79D1-4027-BA55-EBC5574A56BE}" type="presOf" srcId="{8A725AB3-E3C3-49E1-90C2-25B74191494D}" destId="{E49FDEDD-F2C8-4AD8-A567-A7CFCB436953}" srcOrd="0" destOrd="0" presId="urn:microsoft.com/office/officeart/2005/8/layout/process4"/>
    <dgm:cxn modelId="{1C65B9CA-14E1-43FB-B35B-17C0737BE5AA}" type="presOf" srcId="{3AF7607B-FA55-46F5-BFBE-9F687C6E4DD3}" destId="{433F2A51-2C5B-4A59-AFBA-B6532BFDB1BF}" srcOrd="0" destOrd="0" presId="urn:microsoft.com/office/officeart/2005/8/layout/process4"/>
    <dgm:cxn modelId="{CF0162D5-CF19-47B6-80A2-7E69C87ACB3C}" type="presOf" srcId="{7A1DF7D0-8C48-4D29-BDDD-49FC507CD071}" destId="{AA5E1805-0A9E-4B9E-A61B-ECE1303D472F}" srcOrd="0" destOrd="0" presId="urn:microsoft.com/office/officeart/2005/8/layout/process4"/>
    <dgm:cxn modelId="{8A068DE7-D1B8-4B54-BFC2-B3A7E8ABF629}" srcId="{8A725AB3-E3C3-49E1-90C2-25B74191494D}" destId="{3DDE402B-C78A-4BE5-B4D3-36CD89A21E0B}" srcOrd="1" destOrd="0" parTransId="{AB95617F-218C-43F1-BF38-0820D1359233}" sibTransId="{D2FD2234-0916-4C27-8937-3E1E6B6058DB}"/>
    <dgm:cxn modelId="{F0E15939-186F-457E-A7CB-D27FDB535E84}" type="presParOf" srcId="{E49FDEDD-F2C8-4AD8-A567-A7CFCB436953}" destId="{F0482FDA-9CE8-4A81-9B56-CD4589CDB13F}" srcOrd="0" destOrd="0" presId="urn:microsoft.com/office/officeart/2005/8/layout/process4"/>
    <dgm:cxn modelId="{BCC35290-5E7B-454F-80D8-511975D60BDF}" type="presParOf" srcId="{F0482FDA-9CE8-4A81-9B56-CD4589CDB13F}" destId="{716F5B44-CCF3-4C14-8840-EEA49AF400D6}" srcOrd="0" destOrd="0" presId="urn:microsoft.com/office/officeart/2005/8/layout/process4"/>
    <dgm:cxn modelId="{7E5D3FAE-3554-42E3-AC62-6CA974FC9AB1}" type="presParOf" srcId="{E49FDEDD-F2C8-4AD8-A567-A7CFCB436953}" destId="{4D22A778-D0DA-4D51-BCAE-4FBAC487F6DA}" srcOrd="1" destOrd="0" presId="urn:microsoft.com/office/officeart/2005/8/layout/process4"/>
    <dgm:cxn modelId="{62831AA7-9A09-434F-B6B8-C91990204D2F}" type="presParOf" srcId="{E49FDEDD-F2C8-4AD8-A567-A7CFCB436953}" destId="{5BB80ABA-452A-4592-884C-6CEF24D405AF}" srcOrd="2" destOrd="0" presId="urn:microsoft.com/office/officeart/2005/8/layout/process4"/>
    <dgm:cxn modelId="{6DCC29E2-C841-4314-B824-48F69EC39D7F}" type="presParOf" srcId="{5BB80ABA-452A-4592-884C-6CEF24D405AF}" destId="{196979B1-B0D9-49E7-9B2F-E67F54FE9D97}" srcOrd="0" destOrd="0" presId="urn:microsoft.com/office/officeart/2005/8/layout/process4"/>
    <dgm:cxn modelId="{CE0B6BE7-10BC-4538-AD18-B38BEA8E185D}" type="presParOf" srcId="{E49FDEDD-F2C8-4AD8-A567-A7CFCB436953}" destId="{D969A96C-A6B1-4A25-A5FE-7E815219EBA7}" srcOrd="3" destOrd="0" presId="urn:microsoft.com/office/officeart/2005/8/layout/process4"/>
    <dgm:cxn modelId="{8D599996-C257-45D4-86A0-34FEDB7F2D28}" type="presParOf" srcId="{E49FDEDD-F2C8-4AD8-A567-A7CFCB436953}" destId="{A00E2233-15B8-4902-8E88-ED5207B06447}" srcOrd="4" destOrd="0" presId="urn:microsoft.com/office/officeart/2005/8/layout/process4"/>
    <dgm:cxn modelId="{22D9326E-ADAE-47D7-AE98-D3515A782A76}" type="presParOf" srcId="{A00E2233-15B8-4902-8E88-ED5207B06447}" destId="{D1E9F7FD-7D42-4BE1-85C5-9F077B23FAB4}" srcOrd="0" destOrd="0" presId="urn:microsoft.com/office/officeart/2005/8/layout/process4"/>
    <dgm:cxn modelId="{C1D5326E-D8D4-47C3-AE44-E3318B9D284A}" type="presParOf" srcId="{E49FDEDD-F2C8-4AD8-A567-A7CFCB436953}" destId="{A48D5FE3-9B2C-4FBF-AC22-DD7CAAC36211}" srcOrd="5" destOrd="0" presId="urn:microsoft.com/office/officeart/2005/8/layout/process4"/>
    <dgm:cxn modelId="{42352D99-44F8-4BBB-8384-432BE382CCD5}" type="presParOf" srcId="{E49FDEDD-F2C8-4AD8-A567-A7CFCB436953}" destId="{C59F576A-AEFF-4673-8D32-979CCEA97FB0}" srcOrd="6" destOrd="0" presId="urn:microsoft.com/office/officeart/2005/8/layout/process4"/>
    <dgm:cxn modelId="{E4ABEF9A-FDD5-421A-8F98-634CF8AF6C67}" type="presParOf" srcId="{C59F576A-AEFF-4673-8D32-979CCEA97FB0}" destId="{433F2A51-2C5B-4A59-AFBA-B6532BFDB1BF}" srcOrd="0" destOrd="0" presId="urn:microsoft.com/office/officeart/2005/8/layout/process4"/>
    <dgm:cxn modelId="{A08F757D-88E6-4151-9A40-4DC4949B30BA}" type="presParOf" srcId="{E49FDEDD-F2C8-4AD8-A567-A7CFCB436953}" destId="{963EE0CC-45EB-42BA-A0CD-28D950B47158}" srcOrd="7" destOrd="0" presId="urn:microsoft.com/office/officeart/2005/8/layout/process4"/>
    <dgm:cxn modelId="{B45BED0B-6064-4AAB-90F4-3BC7F84C6A18}" type="presParOf" srcId="{E49FDEDD-F2C8-4AD8-A567-A7CFCB436953}" destId="{6666EFA3-AA6D-40D1-91F3-530CC396F76E}" srcOrd="8" destOrd="0" presId="urn:microsoft.com/office/officeart/2005/8/layout/process4"/>
    <dgm:cxn modelId="{C450F85C-D29E-4901-9F50-86A5DFB3BA8F}" type="presParOf" srcId="{6666EFA3-AA6D-40D1-91F3-530CC396F76E}" destId="{5B4A9A2F-6E17-49B8-9A7F-EF53C90AEDE9}" srcOrd="0" destOrd="0" presId="urn:microsoft.com/office/officeart/2005/8/layout/process4"/>
    <dgm:cxn modelId="{C83ADDEE-BF39-465C-8135-7983864844B7}" type="presParOf" srcId="{E49FDEDD-F2C8-4AD8-A567-A7CFCB436953}" destId="{0CE57696-C53D-4B7E-909D-EE391618DC2A}" srcOrd="9" destOrd="0" presId="urn:microsoft.com/office/officeart/2005/8/layout/process4"/>
    <dgm:cxn modelId="{F1805B77-38C4-4332-9926-DD0779808F6F}" type="presParOf" srcId="{E49FDEDD-F2C8-4AD8-A567-A7CFCB436953}" destId="{9A05A5A5-BAD8-46E4-8A0A-7BCC3B417099}" srcOrd="10" destOrd="0" presId="urn:microsoft.com/office/officeart/2005/8/layout/process4"/>
    <dgm:cxn modelId="{93FFFFEF-4D19-4258-8F5C-EDA42F08DFC8}" type="presParOf" srcId="{9A05A5A5-BAD8-46E4-8A0A-7BCC3B417099}" destId="{AA5E1805-0A9E-4B9E-A61B-ECE1303D472F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449863-58EA-4C34-B42D-3B6ACAF980C3}">
      <dsp:nvSpPr>
        <dsp:cNvPr id="0" name=""/>
        <dsp:cNvSpPr/>
      </dsp:nvSpPr>
      <dsp:spPr>
        <a:xfrm>
          <a:off x="3591693" y="867422"/>
          <a:ext cx="66911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69113" y="45720"/>
              </a:lnTo>
            </a:path>
          </a:pathLst>
        </a:custGeom>
        <a:noFill/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908757" y="909643"/>
        <a:ext cx="34985" cy="6997"/>
      </dsp:txXfrm>
    </dsp:sp>
    <dsp:sp modelId="{6DB658E1-4BEE-428B-99DB-A9F201903B69}">
      <dsp:nvSpPr>
        <dsp:cNvPr id="0" name=""/>
        <dsp:cNvSpPr/>
      </dsp:nvSpPr>
      <dsp:spPr>
        <a:xfrm>
          <a:off x="551260" y="472"/>
          <a:ext cx="3042232" cy="182533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072" tIns="156477" rIns="149072" bIns="156477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Physics is an </a:t>
          </a:r>
          <a:r>
            <a:rPr lang="en-US" sz="1500" b="1" kern="1200"/>
            <a:t>experimental </a:t>
          </a:r>
          <a:r>
            <a:rPr lang="en-US" sz="1500" kern="1200"/>
            <a:t>science in which physicists seek patterns that relate the phenomena of nature, expressed in mathematical terms.</a:t>
          </a:r>
        </a:p>
      </dsp:txBody>
      <dsp:txXfrm>
        <a:off x="551260" y="472"/>
        <a:ext cx="3042232" cy="1825339"/>
      </dsp:txXfrm>
    </dsp:sp>
    <dsp:sp modelId="{7CB63E79-6E5E-4323-9AB7-78CCDBA40D8F}">
      <dsp:nvSpPr>
        <dsp:cNvPr id="0" name=""/>
        <dsp:cNvSpPr/>
      </dsp:nvSpPr>
      <dsp:spPr>
        <a:xfrm>
          <a:off x="2072376" y="1824012"/>
          <a:ext cx="3741946" cy="669113"/>
        </a:xfrm>
        <a:custGeom>
          <a:avLst/>
          <a:gdLst/>
          <a:ahLst/>
          <a:cxnLst/>
          <a:rect l="0" t="0" r="0" b="0"/>
          <a:pathLst>
            <a:path>
              <a:moveTo>
                <a:pt x="3741946" y="0"/>
              </a:moveTo>
              <a:lnTo>
                <a:pt x="3741946" y="351656"/>
              </a:lnTo>
              <a:lnTo>
                <a:pt x="0" y="351656"/>
              </a:lnTo>
              <a:lnTo>
                <a:pt x="0" y="669113"/>
              </a:lnTo>
            </a:path>
          </a:pathLst>
        </a:custGeom>
        <a:noFill/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848179" y="2155070"/>
        <a:ext cx="190340" cy="6997"/>
      </dsp:txXfrm>
    </dsp:sp>
    <dsp:sp modelId="{8E1B68F8-C45C-4F54-8E83-9488985CAFA8}">
      <dsp:nvSpPr>
        <dsp:cNvPr id="0" name=""/>
        <dsp:cNvSpPr/>
      </dsp:nvSpPr>
      <dsp:spPr>
        <a:xfrm>
          <a:off x="4293206" y="472"/>
          <a:ext cx="3042232" cy="182533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072" tIns="156477" rIns="149072" bIns="156477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i="0" kern="1200"/>
            <a:t>A </a:t>
          </a:r>
          <a:r>
            <a:rPr lang="en-US" sz="1500" b="1" i="0" kern="1200"/>
            <a:t>model</a:t>
          </a:r>
          <a:r>
            <a:rPr lang="en-US" sz="1500" b="0" i="0" kern="1200"/>
            <a:t> is a representation of something that is often too difficult (or impossible) to display directly. While a model is justified with experimental proof, it is only accurate under limited situations.</a:t>
          </a:r>
          <a:r>
            <a:rPr lang="en-US" sz="1500" kern="1200"/>
            <a:t> </a:t>
          </a:r>
        </a:p>
      </dsp:txBody>
      <dsp:txXfrm>
        <a:off x="4293206" y="472"/>
        <a:ext cx="3042232" cy="1825339"/>
      </dsp:txXfrm>
    </dsp:sp>
    <dsp:sp modelId="{3A2086DE-2433-4259-9E1A-4E1C811BD5BD}">
      <dsp:nvSpPr>
        <dsp:cNvPr id="0" name=""/>
        <dsp:cNvSpPr/>
      </dsp:nvSpPr>
      <dsp:spPr>
        <a:xfrm>
          <a:off x="3591693" y="3392475"/>
          <a:ext cx="66911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69113" y="45720"/>
              </a:lnTo>
            </a:path>
          </a:pathLst>
        </a:custGeom>
        <a:noFill/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908757" y="3434697"/>
        <a:ext cx="34985" cy="6997"/>
      </dsp:txXfrm>
    </dsp:sp>
    <dsp:sp modelId="{0F2E50C6-CDB9-4431-9932-1091B59676BA}">
      <dsp:nvSpPr>
        <dsp:cNvPr id="0" name=""/>
        <dsp:cNvSpPr/>
      </dsp:nvSpPr>
      <dsp:spPr>
        <a:xfrm>
          <a:off x="551260" y="2525525"/>
          <a:ext cx="3042232" cy="182533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072" tIns="156477" rIns="149072" bIns="156477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i="0" kern="1200"/>
            <a:t>A </a:t>
          </a:r>
          <a:r>
            <a:rPr lang="en-US" sz="1500" b="1" i="0" kern="1200"/>
            <a:t>theory</a:t>
          </a:r>
          <a:r>
            <a:rPr lang="en-US" sz="1500" b="0" i="0" kern="1200"/>
            <a:t> is an explanation for patterns in nature that is supported by scientific evidence and verified multiple times by various groups of researchers.</a:t>
          </a:r>
          <a:endParaRPr lang="en-US" sz="1500" kern="1200"/>
        </a:p>
      </dsp:txBody>
      <dsp:txXfrm>
        <a:off x="551260" y="2525525"/>
        <a:ext cx="3042232" cy="1825339"/>
      </dsp:txXfrm>
    </dsp:sp>
    <dsp:sp modelId="{E54B2FA2-B181-4B1A-92B4-6B042F0E8325}">
      <dsp:nvSpPr>
        <dsp:cNvPr id="0" name=""/>
        <dsp:cNvSpPr/>
      </dsp:nvSpPr>
      <dsp:spPr>
        <a:xfrm>
          <a:off x="4293206" y="2525525"/>
          <a:ext cx="3042232" cy="1825339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072" tIns="156477" rIns="149072" bIns="156477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i="0" kern="1200"/>
            <a:t>A </a:t>
          </a:r>
          <a:r>
            <a:rPr lang="en-US" sz="1500" b="1" i="0" kern="1200"/>
            <a:t>law</a:t>
          </a:r>
          <a:r>
            <a:rPr lang="en-US" sz="1500" b="0" i="0" kern="1200"/>
            <a:t> uses concise language to describe a generalized pattern in nature that is supported by scientific evidence and repeated experiments. Often, a law can be expressed in the form of a single mathematical equation.</a:t>
          </a:r>
          <a:endParaRPr lang="en-US" sz="1500" kern="1200"/>
        </a:p>
      </dsp:txBody>
      <dsp:txXfrm>
        <a:off x="4293206" y="2525525"/>
        <a:ext cx="3042232" cy="182533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E9DE00-B16B-42A2-B27D-183DB26ADA7E}">
      <dsp:nvSpPr>
        <dsp:cNvPr id="0" name=""/>
        <dsp:cNvSpPr/>
      </dsp:nvSpPr>
      <dsp:spPr>
        <a:xfrm>
          <a:off x="0" y="585321"/>
          <a:ext cx="5609567" cy="40962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Physics uses very large and small numbers</a:t>
          </a:r>
        </a:p>
      </dsp:txBody>
      <dsp:txXfrm>
        <a:off x="19996" y="605317"/>
        <a:ext cx="5569575" cy="369629"/>
      </dsp:txXfrm>
    </dsp:sp>
    <dsp:sp modelId="{7F440814-9DAB-4C2B-B8D7-931297F54896}">
      <dsp:nvSpPr>
        <dsp:cNvPr id="0" name=""/>
        <dsp:cNvSpPr/>
      </dsp:nvSpPr>
      <dsp:spPr>
        <a:xfrm>
          <a:off x="0" y="1032535"/>
          <a:ext cx="5609567" cy="40962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Scientific notation is most useful to right them down</a:t>
          </a:r>
        </a:p>
      </dsp:txBody>
      <dsp:txXfrm>
        <a:off x="19996" y="1052531"/>
        <a:ext cx="5569575" cy="369629"/>
      </dsp:txXfrm>
    </dsp:sp>
    <dsp:sp modelId="{D70B1771-070D-4A9B-9FC0-EA3AAB9BB734}">
      <dsp:nvSpPr>
        <dsp:cNvPr id="0" name=""/>
        <dsp:cNvSpPr/>
      </dsp:nvSpPr>
      <dsp:spPr>
        <a:xfrm>
          <a:off x="0" y="1463394"/>
          <a:ext cx="5609567" cy="40962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2.5 x 10</a:t>
          </a:r>
          <a:r>
            <a:rPr lang="en-US" sz="1400" b="1" kern="1200" baseline="30000" dirty="0"/>
            <a:t>12</a:t>
          </a:r>
          <a:r>
            <a:rPr lang="en-US" sz="1400" kern="1200" dirty="0"/>
            <a:t> means to take </a:t>
          </a:r>
          <a:r>
            <a:rPr lang="en-US" sz="1400" b="1" kern="1200" dirty="0"/>
            <a:t>2.5</a:t>
          </a:r>
          <a:r>
            <a:rPr lang="en-US" sz="1400" kern="1200" dirty="0"/>
            <a:t>, move the decimal 12 places to the right and fill in the open gaps with zeros to make </a:t>
          </a:r>
          <a:r>
            <a:rPr lang="en-US" sz="1400" b="1" kern="1200" dirty="0"/>
            <a:t>2,500,000,000,000</a:t>
          </a:r>
          <a:r>
            <a:rPr lang="en-US" sz="1400" kern="1200" dirty="0"/>
            <a:t> or </a:t>
          </a:r>
          <a:r>
            <a:rPr lang="en-US" sz="1400" b="1" kern="1200" dirty="0"/>
            <a:t>2.5 trillion</a:t>
          </a:r>
          <a:r>
            <a:rPr lang="en-US" sz="1400" kern="1200" dirty="0"/>
            <a:t>. </a:t>
          </a:r>
        </a:p>
      </dsp:txBody>
      <dsp:txXfrm>
        <a:off x="19996" y="1483390"/>
        <a:ext cx="5569575" cy="369629"/>
      </dsp:txXfrm>
    </dsp:sp>
    <dsp:sp modelId="{1D352A1A-1C8A-47F3-A045-9B603E07FFAC}">
      <dsp:nvSpPr>
        <dsp:cNvPr id="0" name=""/>
        <dsp:cNvSpPr/>
      </dsp:nvSpPr>
      <dsp:spPr>
        <a:xfrm>
          <a:off x="0" y="1896935"/>
          <a:ext cx="5609567" cy="6110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In scientific notation, the number on the left is always a single digit followed by a decimal point and the correct (see significant figures) number of digits after the decimal.</a:t>
          </a:r>
        </a:p>
      </dsp:txBody>
      <dsp:txXfrm>
        <a:off x="29829" y="1926764"/>
        <a:ext cx="5549909" cy="551387"/>
      </dsp:txXfrm>
    </dsp:sp>
    <dsp:sp modelId="{B681FFC3-B6BF-4752-9325-8DE388F70736}">
      <dsp:nvSpPr>
        <dsp:cNvPr id="0" name=""/>
        <dsp:cNvSpPr/>
      </dsp:nvSpPr>
      <dsp:spPr>
        <a:xfrm>
          <a:off x="0" y="2523241"/>
          <a:ext cx="5609567" cy="40962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-3.2 x 10</a:t>
          </a:r>
          <a:r>
            <a:rPr lang="en-US" sz="1400" b="1" kern="1200" baseline="30000" dirty="0"/>
            <a:t>-5</a:t>
          </a:r>
          <a:r>
            <a:rPr lang="en-US" sz="1400" kern="1200" dirty="0"/>
            <a:t> means to take the negative number </a:t>
          </a:r>
          <a:r>
            <a:rPr lang="en-US" sz="1400" b="1" kern="1200" dirty="0"/>
            <a:t>-3.2</a:t>
          </a:r>
          <a:r>
            <a:rPr lang="en-US" sz="1400" kern="1200" dirty="0"/>
            <a:t>, and move the decimal 5 places to the left, filling in the open gaps with zeros to make </a:t>
          </a:r>
          <a:r>
            <a:rPr lang="en-US" sz="1400" b="1" kern="1200" dirty="0"/>
            <a:t>-0.000032</a:t>
          </a:r>
          <a:r>
            <a:rPr lang="en-US" sz="1400" kern="1200" dirty="0"/>
            <a:t>. </a:t>
          </a:r>
        </a:p>
      </dsp:txBody>
      <dsp:txXfrm>
        <a:off x="19996" y="2543237"/>
        <a:ext cx="5569575" cy="369629"/>
      </dsp:txXfrm>
    </dsp:sp>
    <dsp:sp modelId="{A9D37274-13A1-44B1-822B-9F9F43C95645}">
      <dsp:nvSpPr>
        <dsp:cNvPr id="0" name=""/>
        <dsp:cNvSpPr/>
      </dsp:nvSpPr>
      <dsp:spPr>
        <a:xfrm>
          <a:off x="0" y="2957393"/>
          <a:ext cx="5609567" cy="40962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Notice that the minus sign to the left of the 3.2 has nothing to do with the exponent, and simply indicates a negative number.</a:t>
          </a:r>
        </a:p>
      </dsp:txBody>
      <dsp:txXfrm>
        <a:off x="19996" y="2977389"/>
        <a:ext cx="5569575" cy="369629"/>
      </dsp:txXfrm>
    </dsp:sp>
    <dsp:sp modelId="{D6730BD4-BF68-45E8-BFDA-EFAF41EB16A0}">
      <dsp:nvSpPr>
        <dsp:cNvPr id="0" name=""/>
        <dsp:cNvSpPr/>
      </dsp:nvSpPr>
      <dsp:spPr>
        <a:xfrm>
          <a:off x="0" y="3394846"/>
          <a:ext cx="5609567" cy="40962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Mass of the Sun is 2 10</a:t>
          </a:r>
          <a:r>
            <a:rPr lang="en-US" sz="1400" kern="1200" baseline="30000"/>
            <a:t>30</a:t>
          </a:r>
          <a:r>
            <a:rPr lang="en-US" sz="1400" kern="1200"/>
            <a:t> kg (note that x is typically omitted)</a:t>
          </a:r>
        </a:p>
      </dsp:txBody>
      <dsp:txXfrm>
        <a:off x="19996" y="3414842"/>
        <a:ext cx="5569575" cy="36962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A3FFB2-466E-426D-AACD-830EEC2608AE}">
      <dsp:nvSpPr>
        <dsp:cNvPr id="0" name=""/>
        <dsp:cNvSpPr/>
      </dsp:nvSpPr>
      <dsp:spPr>
        <a:xfrm>
          <a:off x="-8260" y="8499"/>
          <a:ext cx="5505829" cy="71761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6D2EB00-3AED-4B53-AFF8-8C6E52F4FCBE}">
      <dsp:nvSpPr>
        <dsp:cNvPr id="0" name=""/>
        <dsp:cNvSpPr/>
      </dsp:nvSpPr>
      <dsp:spPr>
        <a:xfrm>
          <a:off x="208816" y="169961"/>
          <a:ext cx="394685" cy="39468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762A07C-BBF6-41B9-8886-F008CDACAC44}">
      <dsp:nvSpPr>
        <dsp:cNvPr id="0" name=""/>
        <dsp:cNvSpPr/>
      </dsp:nvSpPr>
      <dsp:spPr>
        <a:xfrm>
          <a:off x="820579" y="8499"/>
          <a:ext cx="4675367" cy="7176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5947" tIns="75947" rIns="75947" bIns="75947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1 m</a:t>
          </a:r>
          <a:r>
            <a:rPr lang="en-US" sz="1500" kern="1200" baseline="30000" dirty="0"/>
            <a:t>3</a:t>
          </a:r>
          <a:r>
            <a:rPr lang="en-US" sz="1500" kern="1200" dirty="0"/>
            <a:t> of water has a mass of about 1 ton or 1000 kg under normal conditions. </a:t>
          </a:r>
          <a:r>
            <a:rPr lang="en-US" sz="1500" kern="1200"/>
            <a:t>1000 </a:t>
          </a:r>
          <a:r>
            <a:rPr lang="en-US" sz="1500" kern="1200" dirty="0"/>
            <a:t>cm</a:t>
          </a:r>
          <a:r>
            <a:rPr lang="en-US" sz="1500" kern="1200" baseline="30000" dirty="0"/>
            <a:t>3</a:t>
          </a:r>
          <a:r>
            <a:rPr lang="en-US" sz="1500" kern="1200" dirty="0"/>
            <a:t> of water is 1 liter or 1 kg.</a:t>
          </a:r>
        </a:p>
      </dsp:txBody>
      <dsp:txXfrm>
        <a:off x="820579" y="8499"/>
        <a:ext cx="4675367" cy="717610"/>
      </dsp:txXfrm>
    </dsp:sp>
    <dsp:sp modelId="{2C3B4304-B756-4D53-BBF1-E29230903DA1}">
      <dsp:nvSpPr>
        <dsp:cNvPr id="0" name=""/>
        <dsp:cNvSpPr/>
      </dsp:nvSpPr>
      <dsp:spPr>
        <a:xfrm>
          <a:off x="0" y="1154390"/>
          <a:ext cx="5505829" cy="71761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EC485F5-998F-4A26-93BD-E2F6F788A214}">
      <dsp:nvSpPr>
        <dsp:cNvPr id="0" name=""/>
        <dsp:cNvSpPr/>
      </dsp:nvSpPr>
      <dsp:spPr>
        <a:xfrm>
          <a:off x="208816" y="1338507"/>
          <a:ext cx="394685" cy="39468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9D6DAD-D4B3-44ED-93C8-6BB5EF3E2E40}">
      <dsp:nvSpPr>
        <dsp:cNvPr id="0" name=""/>
        <dsp:cNvSpPr/>
      </dsp:nvSpPr>
      <dsp:spPr>
        <a:xfrm>
          <a:off x="820579" y="1177045"/>
          <a:ext cx="2477623" cy="7176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5947" tIns="75947" rIns="75947" bIns="75947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Three temperature scales are in general use:</a:t>
          </a:r>
        </a:p>
      </dsp:txBody>
      <dsp:txXfrm>
        <a:off x="820579" y="1177045"/>
        <a:ext cx="2477623" cy="717610"/>
      </dsp:txXfrm>
    </dsp:sp>
    <dsp:sp modelId="{A385104E-7D6B-4DB3-894B-79EBFB081F42}">
      <dsp:nvSpPr>
        <dsp:cNvPr id="0" name=""/>
        <dsp:cNvSpPr/>
      </dsp:nvSpPr>
      <dsp:spPr>
        <a:xfrm>
          <a:off x="3280060" y="905512"/>
          <a:ext cx="2234029" cy="12606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5947" tIns="75947" rIns="75947" bIns="75947" numCol="1" spcCol="1270" anchor="ctr" anchorCtr="0">
          <a:noAutofit/>
        </a:bodyPr>
        <a:lstStyle/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Fahrenheit (F); water freezes at 32 °F and boils at 212 °F.</a:t>
          </a:r>
        </a:p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Celsius (C); water freezes at 0 °C and boils at 100 °C.</a:t>
          </a:r>
        </a:p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Kelvin (or absolute) (K); water freezes at 273 K and boils at 373 K.</a:t>
          </a:r>
        </a:p>
      </dsp:txBody>
      <dsp:txXfrm>
        <a:off x="3280060" y="905512"/>
        <a:ext cx="2234029" cy="1260676"/>
      </dsp:txXfrm>
    </dsp:sp>
    <dsp:sp modelId="{853529C7-C0B1-4DE0-A135-DBE84FB53831}">
      <dsp:nvSpPr>
        <dsp:cNvPr id="0" name=""/>
        <dsp:cNvSpPr/>
      </dsp:nvSpPr>
      <dsp:spPr>
        <a:xfrm>
          <a:off x="-8260" y="2345591"/>
          <a:ext cx="5505829" cy="71761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5FA76DB-613B-4646-A98E-CBD0B8C71559}">
      <dsp:nvSpPr>
        <dsp:cNvPr id="0" name=""/>
        <dsp:cNvSpPr/>
      </dsp:nvSpPr>
      <dsp:spPr>
        <a:xfrm>
          <a:off x="208816" y="2507053"/>
          <a:ext cx="394685" cy="39468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E544E3-4D06-4FBE-A72E-478A301DAA18}">
      <dsp:nvSpPr>
        <dsp:cNvPr id="0" name=""/>
        <dsp:cNvSpPr/>
      </dsp:nvSpPr>
      <dsp:spPr>
        <a:xfrm>
          <a:off x="820579" y="2345591"/>
          <a:ext cx="4675367" cy="7176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5947" tIns="75947" rIns="75947" bIns="75947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All molecular motion ceases at about −459 °F = −273 °C = 0 K, a temperature called </a:t>
          </a:r>
          <a:r>
            <a:rPr lang="en-US" sz="1500" i="1" kern="1200"/>
            <a:t>absolute zero.</a:t>
          </a:r>
          <a:endParaRPr lang="en-US" sz="1500" kern="1200"/>
        </a:p>
      </dsp:txBody>
      <dsp:txXfrm>
        <a:off x="820579" y="2345591"/>
        <a:ext cx="4675367" cy="717610"/>
      </dsp:txXfrm>
    </dsp:sp>
    <dsp:sp modelId="{CE2A44E5-B10F-45FA-A0B2-150024FF3CB6}">
      <dsp:nvSpPr>
        <dsp:cNvPr id="0" name=""/>
        <dsp:cNvSpPr/>
      </dsp:nvSpPr>
      <dsp:spPr>
        <a:xfrm>
          <a:off x="-8260" y="3242604"/>
          <a:ext cx="5505829" cy="71761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78356E-8344-42AE-93FB-CDF8EF185273}">
      <dsp:nvSpPr>
        <dsp:cNvPr id="0" name=""/>
        <dsp:cNvSpPr/>
      </dsp:nvSpPr>
      <dsp:spPr>
        <a:xfrm>
          <a:off x="208816" y="3404066"/>
          <a:ext cx="394685" cy="394685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1F7763-E694-4A25-A8D4-713ED32177EE}">
      <dsp:nvSpPr>
        <dsp:cNvPr id="0" name=""/>
        <dsp:cNvSpPr/>
      </dsp:nvSpPr>
      <dsp:spPr>
        <a:xfrm>
          <a:off x="820579" y="3242604"/>
          <a:ext cx="2477623" cy="7176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5947" tIns="75947" rIns="75947" bIns="75947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The full conversion formulas are:</a:t>
          </a:r>
        </a:p>
      </dsp:txBody>
      <dsp:txXfrm>
        <a:off x="820579" y="3242604"/>
        <a:ext cx="2477623" cy="717610"/>
      </dsp:txXfrm>
    </dsp:sp>
    <dsp:sp modelId="{06C44134-6E4E-496A-BDBB-EE1613FDB763}">
      <dsp:nvSpPr>
        <dsp:cNvPr id="0" name=""/>
        <dsp:cNvSpPr/>
      </dsp:nvSpPr>
      <dsp:spPr>
        <a:xfrm>
          <a:off x="3507625" y="3242604"/>
          <a:ext cx="1778898" cy="7176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5947" tIns="75947" rIns="75947" bIns="75947" numCol="1" spcCol="1270" anchor="ctr" anchorCtr="0">
          <a:noAutofit/>
        </a:bodyPr>
        <a:lstStyle/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K = °C + 273</a:t>
          </a:r>
        </a:p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°C = (5/9) × (°F – 32)</a:t>
          </a:r>
        </a:p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°F = (9/5) × °C + 32</a:t>
          </a:r>
        </a:p>
      </dsp:txBody>
      <dsp:txXfrm>
        <a:off x="3507625" y="3242604"/>
        <a:ext cx="1778898" cy="71761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3291E8-D4FC-4860-9343-FDD956EB5FE8}">
      <dsp:nvSpPr>
        <dsp:cNvPr id="0" name=""/>
        <dsp:cNvSpPr/>
      </dsp:nvSpPr>
      <dsp:spPr>
        <a:xfrm>
          <a:off x="277947" y="237941"/>
          <a:ext cx="723280" cy="72328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DD3037-FF12-4411-9A46-E45A29C3AAD7}">
      <dsp:nvSpPr>
        <dsp:cNvPr id="0" name=""/>
        <dsp:cNvSpPr/>
      </dsp:nvSpPr>
      <dsp:spPr>
        <a:xfrm>
          <a:off x="429834" y="389830"/>
          <a:ext cx="419502" cy="41950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A0CFA6-5B83-486B-9F8E-38ABBE069DB3}">
      <dsp:nvSpPr>
        <dsp:cNvPr id="0" name=""/>
        <dsp:cNvSpPr/>
      </dsp:nvSpPr>
      <dsp:spPr>
        <a:xfrm>
          <a:off x="1156211" y="237941"/>
          <a:ext cx="1704875" cy="7232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1 second is now defined exactly as time required for 9,192,631,770 cycles of the radiation from cesium atom.</a:t>
          </a:r>
        </a:p>
      </dsp:txBody>
      <dsp:txXfrm>
        <a:off x="1156211" y="237941"/>
        <a:ext cx="1704875" cy="723280"/>
      </dsp:txXfrm>
    </dsp:sp>
    <dsp:sp modelId="{4935F06F-C06A-4341-8737-F202B9CEC120}">
      <dsp:nvSpPr>
        <dsp:cNvPr id="0" name=""/>
        <dsp:cNvSpPr/>
      </dsp:nvSpPr>
      <dsp:spPr>
        <a:xfrm>
          <a:off x="211572" y="2346386"/>
          <a:ext cx="723280" cy="72328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18306A-DE6E-4509-9467-89846144D28F}">
      <dsp:nvSpPr>
        <dsp:cNvPr id="0" name=""/>
        <dsp:cNvSpPr/>
      </dsp:nvSpPr>
      <dsp:spPr>
        <a:xfrm>
          <a:off x="363460" y="2498275"/>
          <a:ext cx="419502" cy="41950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DFE54E-7630-4B3E-916C-031DBBA741C4}">
      <dsp:nvSpPr>
        <dsp:cNvPr id="0" name=""/>
        <dsp:cNvSpPr/>
      </dsp:nvSpPr>
      <dsp:spPr>
        <a:xfrm>
          <a:off x="1089840" y="2346386"/>
          <a:ext cx="1704875" cy="7232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An atomic clock such as this one uses the vibrations of cesium atoms to keep time to a precision of better than a microsecond per year. The fundamental unit of time, the second, is based on such clocks. </a:t>
          </a:r>
        </a:p>
      </dsp:txBody>
      <dsp:txXfrm>
        <a:off x="1089840" y="2346386"/>
        <a:ext cx="1704875" cy="72328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5994EE-1679-45C1-B7D8-B1E127FB8666}">
      <dsp:nvSpPr>
        <dsp:cNvPr id="0" name=""/>
        <dsp:cNvSpPr/>
      </dsp:nvSpPr>
      <dsp:spPr>
        <a:xfrm>
          <a:off x="0" y="0"/>
          <a:ext cx="4440747" cy="9348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Initially was named different but unpopular name was changed to kilogram. Despite the prefix, it’s the fundamental unit, not the gram!!</a:t>
          </a:r>
        </a:p>
      </dsp:txBody>
      <dsp:txXfrm>
        <a:off x="27381" y="27381"/>
        <a:ext cx="3431949" cy="880109"/>
      </dsp:txXfrm>
    </dsp:sp>
    <dsp:sp modelId="{BA3781AD-CC40-4488-BD28-7F5667B30624}">
      <dsp:nvSpPr>
        <dsp:cNvPr id="0" name=""/>
        <dsp:cNvSpPr/>
      </dsp:nvSpPr>
      <dsp:spPr>
        <a:xfrm>
          <a:off x="391830" y="1090683"/>
          <a:ext cx="4440747" cy="9348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1 kilogram (old definition) = mass of a particular cylinder of platinum-iridium allow kept at the International Bureau of Weights and Measures at Sevres (France).</a:t>
          </a:r>
        </a:p>
      </dsp:txBody>
      <dsp:txXfrm>
        <a:off x="419211" y="1118064"/>
        <a:ext cx="3386488" cy="880109"/>
      </dsp:txXfrm>
    </dsp:sp>
    <dsp:sp modelId="{9246A3B7-B6E4-465D-A12D-086231AC934B}">
      <dsp:nvSpPr>
        <dsp:cNvPr id="0" name=""/>
        <dsp:cNvSpPr/>
      </dsp:nvSpPr>
      <dsp:spPr>
        <a:xfrm>
          <a:off x="783661" y="2181366"/>
          <a:ext cx="4440747" cy="9348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The kilogram is now defined in terms of the Planck constant, </a:t>
          </a:r>
          <a:r>
            <a:rPr lang="en-US" sz="1300" i="1" kern="1200"/>
            <a:t>h </a:t>
          </a:r>
          <a:r>
            <a:rPr lang="en-US" sz="1300" kern="1200"/>
            <a:t>with its agreed value to be set as 6.626,070,15 × 10</a:t>
          </a:r>
          <a:r>
            <a:rPr lang="en-US" sz="1300" kern="1200" baseline="30000"/>
            <a:t>-34</a:t>
          </a:r>
          <a:r>
            <a:rPr lang="en-US" sz="1300" kern="1200"/>
            <a:t> kg m</a:t>
          </a:r>
          <a:r>
            <a:rPr lang="en-US" sz="1300" kern="1200" baseline="30000"/>
            <a:t>2</a:t>
          </a:r>
          <a:r>
            <a:rPr lang="en-US" sz="1300" kern="1200"/>
            <a:t> s</a:t>
          </a:r>
          <a:r>
            <a:rPr lang="en-US" sz="1300" kern="1200" baseline="30000"/>
            <a:t>–1</a:t>
          </a:r>
          <a:endParaRPr lang="en-US" sz="1300" kern="1200"/>
        </a:p>
      </dsp:txBody>
      <dsp:txXfrm>
        <a:off x="811042" y="2208747"/>
        <a:ext cx="3386488" cy="880109"/>
      </dsp:txXfrm>
    </dsp:sp>
    <dsp:sp modelId="{3DF54FCB-E2CD-4B16-B7EA-162D15EA9F66}">
      <dsp:nvSpPr>
        <dsp:cNvPr id="0" name=""/>
        <dsp:cNvSpPr/>
      </dsp:nvSpPr>
      <dsp:spPr>
        <a:xfrm>
          <a:off x="3833081" y="708944"/>
          <a:ext cx="607666" cy="607666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/>
        </a:p>
      </dsp:txBody>
      <dsp:txXfrm>
        <a:off x="3969806" y="708944"/>
        <a:ext cx="334216" cy="457269"/>
      </dsp:txXfrm>
    </dsp:sp>
    <dsp:sp modelId="{6340414D-D3FC-4D9E-A242-A84ADF603B29}">
      <dsp:nvSpPr>
        <dsp:cNvPr id="0" name=""/>
        <dsp:cNvSpPr/>
      </dsp:nvSpPr>
      <dsp:spPr>
        <a:xfrm>
          <a:off x="4224911" y="1793394"/>
          <a:ext cx="607666" cy="607666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/>
        </a:p>
      </dsp:txBody>
      <dsp:txXfrm>
        <a:off x="4361636" y="1793394"/>
        <a:ext cx="334216" cy="45726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2E0804-6641-4E16-9CB8-A3D9EBB3B3F5}">
      <dsp:nvSpPr>
        <dsp:cNvPr id="0" name=""/>
        <dsp:cNvSpPr/>
      </dsp:nvSpPr>
      <dsp:spPr>
        <a:xfrm>
          <a:off x="330969" y="544942"/>
          <a:ext cx="1025085" cy="1025085"/>
        </a:xfrm>
        <a:prstGeom prst="round2DiagRect">
          <a:avLst>
            <a:gd name="adj1" fmla="val 29727"/>
            <a:gd name="adj2" fmla="val 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F32C61-8279-4FCB-B187-327288512C86}">
      <dsp:nvSpPr>
        <dsp:cNvPr id="0" name=""/>
        <dsp:cNvSpPr/>
      </dsp:nvSpPr>
      <dsp:spPr>
        <a:xfrm>
          <a:off x="549430" y="763403"/>
          <a:ext cx="588164" cy="58816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ABB4C0-A4F8-4109-9FAD-1F19C0903401}">
      <dsp:nvSpPr>
        <dsp:cNvPr id="0" name=""/>
        <dsp:cNvSpPr/>
      </dsp:nvSpPr>
      <dsp:spPr>
        <a:xfrm>
          <a:off x="3278" y="1889317"/>
          <a:ext cx="1680468" cy="11343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100" kern="1200"/>
            <a:t>An equation must be </a:t>
          </a:r>
          <a:r>
            <a:rPr lang="en-US" sz="1100" b="1" kern="1200"/>
            <a:t>dimensionally consistent</a:t>
          </a:r>
          <a:r>
            <a:rPr lang="en-US" sz="1100" kern="1200"/>
            <a:t>. Terms to be added or equated must </a:t>
          </a:r>
          <a:r>
            <a:rPr lang="en-US" sz="1100" b="1" kern="1200"/>
            <a:t>always </a:t>
          </a:r>
          <a:r>
            <a:rPr lang="en-US" sz="1100" kern="1200"/>
            <a:t>have the same units. (Be sure you’re adding “apples to apples.”)</a:t>
          </a:r>
        </a:p>
      </dsp:txBody>
      <dsp:txXfrm>
        <a:off x="3278" y="1889317"/>
        <a:ext cx="1680468" cy="1134316"/>
      </dsp:txXfrm>
    </dsp:sp>
    <dsp:sp modelId="{6FD97EC4-F9FE-4324-9BBF-911F39F7283A}">
      <dsp:nvSpPr>
        <dsp:cNvPr id="0" name=""/>
        <dsp:cNvSpPr/>
      </dsp:nvSpPr>
      <dsp:spPr>
        <a:xfrm>
          <a:off x="2305520" y="544942"/>
          <a:ext cx="1025085" cy="1025085"/>
        </a:xfrm>
        <a:prstGeom prst="round2DiagRect">
          <a:avLst>
            <a:gd name="adj1" fmla="val 29727"/>
            <a:gd name="adj2" fmla="val 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B8EEF8-B6D7-45D3-8F03-E2D4ACFD524A}">
      <dsp:nvSpPr>
        <dsp:cNvPr id="0" name=""/>
        <dsp:cNvSpPr/>
      </dsp:nvSpPr>
      <dsp:spPr>
        <a:xfrm>
          <a:off x="2523981" y="763403"/>
          <a:ext cx="588164" cy="58816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9C5B777-8CC7-4CDD-8BE5-9E81E1D69998}">
      <dsp:nvSpPr>
        <dsp:cNvPr id="0" name=""/>
        <dsp:cNvSpPr/>
      </dsp:nvSpPr>
      <dsp:spPr>
        <a:xfrm>
          <a:off x="1977829" y="1889317"/>
          <a:ext cx="1680468" cy="11343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100" kern="1200"/>
            <a:t>Always carry units through calculations.</a:t>
          </a:r>
        </a:p>
      </dsp:txBody>
      <dsp:txXfrm>
        <a:off x="1977829" y="1889317"/>
        <a:ext cx="1680468" cy="1134316"/>
      </dsp:txXfrm>
    </dsp:sp>
    <dsp:sp modelId="{F91362B4-59D4-431A-B0F4-805ECB86C136}">
      <dsp:nvSpPr>
        <dsp:cNvPr id="0" name=""/>
        <dsp:cNvSpPr/>
      </dsp:nvSpPr>
      <dsp:spPr>
        <a:xfrm>
          <a:off x="4280071" y="544942"/>
          <a:ext cx="1025085" cy="1025085"/>
        </a:xfrm>
        <a:prstGeom prst="round2DiagRect">
          <a:avLst>
            <a:gd name="adj1" fmla="val 29727"/>
            <a:gd name="adj2" fmla="val 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1CD0CF-4026-4103-B362-C74619104BA3}">
      <dsp:nvSpPr>
        <dsp:cNvPr id="0" name=""/>
        <dsp:cNvSpPr/>
      </dsp:nvSpPr>
      <dsp:spPr>
        <a:xfrm>
          <a:off x="4498532" y="763403"/>
          <a:ext cx="588164" cy="58816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C8063D-4604-4C08-8886-195D5B1938C8}">
      <dsp:nvSpPr>
        <dsp:cNvPr id="0" name=""/>
        <dsp:cNvSpPr/>
      </dsp:nvSpPr>
      <dsp:spPr>
        <a:xfrm>
          <a:off x="3952380" y="1889317"/>
          <a:ext cx="1680468" cy="11343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100" kern="1200"/>
            <a:t>Convert to standard units as necessary, by forming a ratio of the same physical quantity in two different units, and using it as a multiplier.</a:t>
          </a:r>
        </a:p>
      </dsp:txBody>
      <dsp:txXfrm>
        <a:off x="3952380" y="1889317"/>
        <a:ext cx="1680468" cy="1134316"/>
      </dsp:txXfrm>
    </dsp:sp>
    <dsp:sp modelId="{6C241894-DC45-443E-BD54-6C47F144FF2B}">
      <dsp:nvSpPr>
        <dsp:cNvPr id="0" name=""/>
        <dsp:cNvSpPr/>
      </dsp:nvSpPr>
      <dsp:spPr>
        <a:xfrm>
          <a:off x="6254622" y="544942"/>
          <a:ext cx="1025085" cy="1025085"/>
        </a:xfrm>
        <a:prstGeom prst="round2DiagRect">
          <a:avLst>
            <a:gd name="adj1" fmla="val 29727"/>
            <a:gd name="adj2" fmla="val 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B054F98-9768-406D-87B7-2BB2453C0556}">
      <dsp:nvSpPr>
        <dsp:cNvPr id="0" name=""/>
        <dsp:cNvSpPr/>
      </dsp:nvSpPr>
      <dsp:spPr>
        <a:xfrm>
          <a:off x="6473083" y="763403"/>
          <a:ext cx="588164" cy="58816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84B773-5265-4CC3-9F5C-6192F6F0A519}">
      <dsp:nvSpPr>
        <dsp:cNvPr id="0" name=""/>
        <dsp:cNvSpPr/>
      </dsp:nvSpPr>
      <dsp:spPr>
        <a:xfrm>
          <a:off x="5926930" y="1889317"/>
          <a:ext cx="1680468" cy="11343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100" kern="1200"/>
            <a:t>For example, to find the number of seconds in 3 min, we write:</a:t>
          </a:r>
        </a:p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r>
                  <a:rPr lang="en-US" sz="1100" b="0" i="1" kern="1200" smtClean="0">
                    <a:latin typeface="Cambria Math" panose="02040503050406030204" pitchFamily="18" charset="0"/>
                  </a:rPr>
                  <m:t>3 </m:t>
                </m:r>
                <m:r>
                  <a:rPr lang="en-US" sz="1100" b="0" i="1" kern="1200" smtClean="0">
                    <a:latin typeface="Cambria Math" panose="02040503050406030204" pitchFamily="18" charset="0"/>
                  </a:rPr>
                  <m:t>𝑚𝑖𝑛</m:t>
                </m:r>
                <m:r>
                  <a:rPr lang="en-US" sz="1100" b="0" i="1" kern="1200" smtClean="0">
                    <a:latin typeface="Cambria Math" panose="02040503050406030204" pitchFamily="18" charset="0"/>
                  </a:rPr>
                  <m:t>=</m:t>
                </m:r>
                <m:d>
                  <m:dPr>
                    <m:ctrlPr>
                      <a:rPr lang="en-US" sz="1100" b="0" i="1" kern="1200" smtClean="0">
                        <a:latin typeface="Cambria Math" panose="02040503050406030204" pitchFamily="18" charset="0"/>
                      </a:rPr>
                    </m:ctrlPr>
                  </m:dPr>
                  <m:e>
                    <m:r>
                      <a:rPr lang="en-US" sz="1100" b="0" i="1" kern="1200" smtClean="0">
                        <a:latin typeface="Cambria Math" panose="02040503050406030204" pitchFamily="18" charset="0"/>
                      </a:rPr>
                      <m:t>3 </m:t>
                    </m:r>
                    <m:r>
                      <a:rPr lang="en-US" sz="1100" b="0" i="1" strike="sngStrike" kern="1200" smtClean="0">
                        <a:latin typeface="Cambria Math" panose="02040503050406030204" pitchFamily="18" charset="0"/>
                      </a:rPr>
                      <m:t>𝑚𝑖𝑛</m:t>
                    </m:r>
                  </m:e>
                </m:d>
                <m:f>
                  <m:fPr>
                    <m:ctrlPr>
                      <a:rPr lang="en-US" sz="1100" b="0" i="1" kern="1200" smtClean="0">
                        <a:latin typeface="Cambria Math" panose="02040503050406030204" pitchFamily="18" charset="0"/>
                      </a:rPr>
                    </m:ctrlPr>
                  </m:fPr>
                  <m:num>
                    <m:r>
                      <a:rPr lang="en-US" sz="1100" b="0" i="1" kern="1200" smtClean="0">
                        <a:latin typeface="Cambria Math" panose="02040503050406030204" pitchFamily="18" charset="0"/>
                      </a:rPr>
                      <m:t>60 </m:t>
                    </m:r>
                    <m:r>
                      <a:rPr lang="en-US" sz="1100" b="0" i="1" kern="1200" smtClean="0">
                        <a:latin typeface="Cambria Math" panose="02040503050406030204" pitchFamily="18" charset="0"/>
                      </a:rPr>
                      <m:t>𝑠</m:t>
                    </m:r>
                  </m:num>
                  <m:den>
                    <m:r>
                      <a:rPr lang="en-US" sz="1100" b="0" i="1" kern="1200" smtClean="0">
                        <a:latin typeface="Cambria Math" panose="02040503050406030204" pitchFamily="18" charset="0"/>
                      </a:rPr>
                      <m:t>1 </m:t>
                    </m:r>
                    <m:r>
                      <a:rPr lang="en-US" sz="1100" b="0" i="1" strike="sngStrike" kern="1200" smtClean="0">
                        <a:latin typeface="Cambria Math" panose="02040503050406030204" pitchFamily="18" charset="0"/>
                      </a:rPr>
                      <m:t>𝑚𝑖𝑛</m:t>
                    </m:r>
                  </m:den>
                </m:f>
                <m:r>
                  <a:rPr lang="en-US" sz="1100" b="0" i="1" kern="1200" smtClean="0">
                    <a:latin typeface="Cambria Math" panose="02040503050406030204" pitchFamily="18" charset="0"/>
                  </a:rPr>
                  <m:t>=180 </m:t>
                </m:r>
                <m:r>
                  <a:rPr lang="en-US" sz="1100" b="0" i="1" kern="1200" smtClean="0">
                    <a:latin typeface="Cambria Math" panose="02040503050406030204" pitchFamily="18" charset="0"/>
                  </a:rPr>
                  <m:t>𝑠</m:t>
                </m:r>
              </m:oMath>
            </m:oMathPara>
          </a14:m>
          <a:endParaRPr lang="en-US" sz="1100" kern="1200"/>
        </a:p>
      </dsp:txBody>
      <dsp:txXfrm>
        <a:off x="5926930" y="1889317"/>
        <a:ext cx="1680468" cy="113431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5E5D07-9D0F-4470-9DC4-CBD463AE3D6A}">
      <dsp:nvSpPr>
        <dsp:cNvPr id="0" name=""/>
        <dsp:cNvSpPr/>
      </dsp:nvSpPr>
      <dsp:spPr>
        <a:xfrm>
          <a:off x="0" y="0"/>
          <a:ext cx="6121457" cy="69577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The uncertainty of a measured quantity is indicated by its number of </a:t>
          </a:r>
          <a:r>
            <a:rPr lang="en-US" sz="1400" b="1" kern="1200" dirty="0"/>
            <a:t>significant figures</a:t>
          </a:r>
          <a:r>
            <a:rPr lang="en-US" sz="1400" kern="1200" dirty="0"/>
            <a:t>.</a:t>
          </a:r>
        </a:p>
      </dsp:txBody>
      <dsp:txXfrm>
        <a:off x="20378" y="20378"/>
        <a:ext cx="5370667" cy="655014"/>
      </dsp:txXfrm>
    </dsp:sp>
    <dsp:sp modelId="{F314FC8C-22F4-453F-A8DE-97CC46605ACC}">
      <dsp:nvSpPr>
        <dsp:cNvPr id="0" name=""/>
        <dsp:cNvSpPr/>
      </dsp:nvSpPr>
      <dsp:spPr>
        <a:xfrm>
          <a:off x="540128" y="811732"/>
          <a:ext cx="6121457" cy="69577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For multiplication and division, the answer can have no more significant figures than the </a:t>
          </a:r>
          <a:r>
            <a:rPr lang="en-US" sz="1400" b="1" kern="1200"/>
            <a:t>smallest</a:t>
          </a:r>
          <a:r>
            <a:rPr lang="en-US" sz="1400" kern="1200"/>
            <a:t> number of significant figures in the factors.</a:t>
          </a:r>
        </a:p>
      </dsp:txBody>
      <dsp:txXfrm>
        <a:off x="560506" y="832110"/>
        <a:ext cx="5088322" cy="655014"/>
      </dsp:txXfrm>
    </dsp:sp>
    <dsp:sp modelId="{EA8163D9-506F-45C2-8EAF-DDB10D44A50B}">
      <dsp:nvSpPr>
        <dsp:cNvPr id="0" name=""/>
        <dsp:cNvSpPr/>
      </dsp:nvSpPr>
      <dsp:spPr>
        <a:xfrm>
          <a:off x="1080257" y="1623465"/>
          <a:ext cx="6121457" cy="69577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For addition and subtraction, the number of significant figures is determined by the term having the fewest digits to the right of the decimal point.</a:t>
          </a:r>
        </a:p>
      </dsp:txBody>
      <dsp:txXfrm>
        <a:off x="1100635" y="1643843"/>
        <a:ext cx="5088322" cy="655014"/>
      </dsp:txXfrm>
    </dsp:sp>
    <dsp:sp modelId="{A80F61C0-109C-4A9A-9BA7-8BBA0049EBB1}">
      <dsp:nvSpPr>
        <dsp:cNvPr id="0" name=""/>
        <dsp:cNvSpPr/>
      </dsp:nvSpPr>
      <dsp:spPr>
        <a:xfrm>
          <a:off x="5669206" y="527626"/>
          <a:ext cx="452251" cy="452251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/>
        </a:p>
      </dsp:txBody>
      <dsp:txXfrm>
        <a:off x="5770962" y="527626"/>
        <a:ext cx="248739" cy="340319"/>
      </dsp:txXfrm>
    </dsp:sp>
    <dsp:sp modelId="{9A35BBC2-A7BB-45C9-83BA-5C6DB77AC565}">
      <dsp:nvSpPr>
        <dsp:cNvPr id="0" name=""/>
        <dsp:cNvSpPr/>
      </dsp:nvSpPr>
      <dsp:spPr>
        <a:xfrm>
          <a:off x="6209335" y="1334720"/>
          <a:ext cx="452251" cy="452251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/>
        </a:p>
      </dsp:txBody>
      <dsp:txXfrm>
        <a:off x="6311091" y="1334720"/>
        <a:ext cx="248739" cy="34031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6F5B44-CCF3-4C14-8840-EEA49AF400D6}">
      <dsp:nvSpPr>
        <dsp:cNvPr id="0" name=""/>
        <dsp:cNvSpPr/>
      </dsp:nvSpPr>
      <dsp:spPr>
        <a:xfrm>
          <a:off x="0" y="3882347"/>
          <a:ext cx="5132200" cy="50955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200" b="1" kern="1200" dirty="0"/>
            <a:t>Evaluate</a:t>
          </a:r>
          <a:r>
            <a:rPr lang="en-CA" sz="1200" kern="1200" dirty="0"/>
            <a:t> your answer: Compare your answer with your estimates, and reconsider things if there’s a discrepancy. Does the answer make sense?</a:t>
          </a:r>
          <a:endParaRPr lang="en-US" sz="1200" kern="1200" dirty="0"/>
        </a:p>
      </dsp:txBody>
      <dsp:txXfrm>
        <a:off x="0" y="3882347"/>
        <a:ext cx="5132200" cy="509556"/>
      </dsp:txXfrm>
    </dsp:sp>
    <dsp:sp modelId="{196979B1-B0D9-49E7-9B2F-E67F54FE9D97}">
      <dsp:nvSpPr>
        <dsp:cNvPr id="0" name=""/>
        <dsp:cNvSpPr/>
      </dsp:nvSpPr>
      <dsp:spPr>
        <a:xfrm rot="10800000">
          <a:off x="0" y="3106293"/>
          <a:ext cx="5132200" cy="783697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200" b="1" kern="1200"/>
            <a:t>Execute</a:t>
          </a:r>
          <a:r>
            <a:rPr lang="en-CA" sz="1200" kern="1200"/>
            <a:t> the solution: This is where you “do the math.”</a:t>
          </a:r>
          <a:endParaRPr lang="en-US" sz="1200" kern="1200"/>
        </a:p>
      </dsp:txBody>
      <dsp:txXfrm rot="10800000">
        <a:off x="0" y="3106293"/>
        <a:ext cx="5132200" cy="509223"/>
      </dsp:txXfrm>
    </dsp:sp>
    <dsp:sp modelId="{D1E9F7FD-7D42-4BE1-85C5-9F077B23FAB4}">
      <dsp:nvSpPr>
        <dsp:cNvPr id="0" name=""/>
        <dsp:cNvSpPr/>
      </dsp:nvSpPr>
      <dsp:spPr>
        <a:xfrm rot="10800000">
          <a:off x="0" y="2330239"/>
          <a:ext cx="5132200" cy="783697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200" b="1" kern="1200" dirty="0"/>
            <a:t>Set</a:t>
          </a:r>
          <a:r>
            <a:rPr lang="en-CA" sz="1200" kern="1200" dirty="0"/>
            <a:t> </a:t>
          </a:r>
          <a:r>
            <a:rPr lang="en-CA" sz="1200" b="1" kern="1200" dirty="0"/>
            <a:t>Up</a:t>
          </a:r>
          <a:r>
            <a:rPr lang="en-CA" sz="1200" kern="1200" dirty="0"/>
            <a:t> the problem: draw a sketch and choose the equation(s) that you’ll use. </a:t>
          </a:r>
          <a:endParaRPr lang="en-US" sz="1200" kern="1200" dirty="0"/>
        </a:p>
      </dsp:txBody>
      <dsp:txXfrm rot="10800000">
        <a:off x="0" y="2330239"/>
        <a:ext cx="5132200" cy="509223"/>
      </dsp:txXfrm>
    </dsp:sp>
    <dsp:sp modelId="{433F2A51-2C5B-4A59-AFBA-B6532BFDB1BF}">
      <dsp:nvSpPr>
        <dsp:cNvPr id="0" name=""/>
        <dsp:cNvSpPr/>
      </dsp:nvSpPr>
      <dsp:spPr>
        <a:xfrm rot="10800000">
          <a:off x="0" y="1554186"/>
          <a:ext cx="5132200" cy="783697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200" kern="1200" dirty="0"/>
            <a:t>Identify known quantities, as stated or implied in the problem (a “given” section?). </a:t>
          </a:r>
          <a:endParaRPr lang="en-US" sz="1200" kern="1200" dirty="0"/>
        </a:p>
      </dsp:txBody>
      <dsp:txXfrm rot="10800000">
        <a:off x="0" y="1554186"/>
        <a:ext cx="5132200" cy="509223"/>
      </dsp:txXfrm>
    </dsp:sp>
    <dsp:sp modelId="{5B4A9A2F-6E17-49B8-9A7F-EF53C90AEDE9}">
      <dsp:nvSpPr>
        <dsp:cNvPr id="0" name=""/>
        <dsp:cNvSpPr/>
      </dsp:nvSpPr>
      <dsp:spPr>
        <a:xfrm rot="10800000">
          <a:off x="0" y="778132"/>
          <a:ext cx="5132200" cy="783697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200" b="1" kern="1200" dirty="0"/>
            <a:t>Identify</a:t>
          </a:r>
          <a:r>
            <a:rPr lang="en-CA" sz="1200" kern="1200" dirty="0"/>
            <a:t> the relevant concepts, target variables </a:t>
          </a:r>
          <a:endParaRPr lang="en-US" sz="1200" kern="1200" dirty="0"/>
        </a:p>
      </dsp:txBody>
      <dsp:txXfrm rot="10800000">
        <a:off x="0" y="778132"/>
        <a:ext cx="5132200" cy="509223"/>
      </dsp:txXfrm>
    </dsp:sp>
    <dsp:sp modelId="{AA5E1805-0A9E-4B9E-A61B-ECE1303D472F}">
      <dsp:nvSpPr>
        <dsp:cNvPr id="0" name=""/>
        <dsp:cNvSpPr/>
      </dsp:nvSpPr>
      <dsp:spPr>
        <a:xfrm rot="10800000">
          <a:off x="0" y="2078"/>
          <a:ext cx="5132200" cy="783697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200" kern="1200"/>
            <a:t>Typically, we will follow these steps:</a:t>
          </a:r>
          <a:endParaRPr lang="en-US" sz="1200" kern="1200"/>
        </a:p>
      </dsp:txBody>
      <dsp:txXfrm rot="10800000">
        <a:off x="0" y="2078"/>
        <a:ext cx="5132200" cy="5092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6/7/layout/RepeatingBendingProcessNew">
  <dgm:title val="Repeating Bending Process New"/>
  <dgm:desc val=""/>
  <dgm:catLst>
    <dgm:cat type="process" pri="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  <dgm:constr type="tMarg" refType="h" fact="0.243"/>
          <dgm:constr type="bMarg" refType="h" fact="0.243"/>
          <dgm:constr type="lMarg" refType="w" fact="0.1389"/>
          <dgm:constr type="rMarg" refType="w" fact="0.1389"/>
        </dgm:constrLst>
        <dgm:ruleLst>
          <dgm:rule type="primFontSz" val="12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60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09T17:10:51.41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90 24575,'219'0'0,"-149"10"0,-47-9 0,33 4 0,24 4 0,-67-8 0,22 0 0,-25-1 0,1 0 0,-1 1 0,17 3 0,-15-2 0,1-1 0,-1 1 0,0-2 0,20-2 0,-15 2 0,22 0 0,-11 5 0,14 0 0,27-6 0,81 1 0,-117 4 0,-12-1 0,21-1 0,27 7 0,-41-9 0,-14-1 0,0 1 0,0 1 0,25 4 0,-22-2 0,1-2 0,0 1 0,1-2 0,19-2 0,6 1 0,375 1 0,-349-8 0,9-1 0,-58 9 0,-8 0 0,1 0 0,-1 0 0,25-6 0,31-3 0,-43 6 0,0 1 0,42 3 0,-16 0 0,8-5 0,2-1 0,349 5 0,-333-8 0,-14 2 0,-32 2 0,-2 1 0,-16 0 0,22 1 0,16 3 0,71-2 0,-93-3 0,-18 2 0,24 0 0,104-7 0,-134 9 0,24 1 0,-1-2 0,39-6 0,-56 6 0,1-1 0,16 2 0,-18 1 0,0-2 0,0 1 0,17-4 0,20-2 0,-10 2 0,49-5 0,-53 4 0,-23 5 0,0-2 0,-1 1 0,15-5 0,-16 3 0,1 1 0,0 1 0,-1 0 0,1 0 0,0 1 0,11 1 0,-10 0 0,0-1 0,1 0 0,22-5 0,-21 3 0,0 0 0,1 2 0,21 0 0,-21 0 0,1 0 0,26-4 0,-17 1 0,0 1 0,0 0 0,29 4 0,-3-1 0,282-1 0,-262 9 0,-44-9-1365,-19 0-5461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A27DD2-65D0-4D66-B43A-3AE3C8D7A849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A24C76-2916-4450-B152-FA81F261A7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4342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24C76-2916-4450-B152-FA81F261A7C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4093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Talk about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9D41AC-BE57-4DAC-B4B5-6D620D2DF72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245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BB7BE-684B-4FFC-A72F-DE54F2793B5F}" type="datetime1">
              <a:rPr lang="en-US" smtClean="0"/>
              <a:t>4/1/2023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157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8C665-D9C6-41B8-ADF9-E2FD0DF69DCE}" type="datetime1">
              <a:rPr lang="en-US" smtClean="0"/>
              <a:t>4/1/2023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916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33B6F-C7CB-4DEB-9D33-13358A7C29FF}" type="datetime1">
              <a:rPr lang="en-US" smtClean="0"/>
              <a:t>4/1/2023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4493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earning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89154" indent="-89154">
              <a:buClr>
                <a:srgbClr val="007FA3"/>
              </a:buClr>
              <a:buSzPct val="25000"/>
              <a:defRPr sz="1200"/>
            </a:lvl1pPr>
            <a:lvl2pPr marL="427435" indent="-214313">
              <a:buClr>
                <a:srgbClr val="007FA3"/>
              </a:buClr>
              <a:defRPr sz="1200"/>
            </a:lvl2pPr>
            <a:lvl3pPr>
              <a:buClr>
                <a:srgbClr val="007FA3"/>
              </a:buClr>
              <a:defRPr sz="1200"/>
            </a:lvl3pPr>
            <a:lvl4pPr>
              <a:buClr>
                <a:srgbClr val="007FA3"/>
              </a:buClr>
              <a:defRPr sz="1200"/>
            </a:lvl4pPr>
            <a:lvl5pPr>
              <a:buClr>
                <a:srgbClr val="007FA3"/>
              </a:buClr>
              <a:defRPr sz="1200"/>
            </a:lvl5pPr>
            <a:lvl6pPr>
              <a:buClr>
                <a:srgbClr val="007FA3"/>
              </a:buClr>
              <a:defRPr sz="1200"/>
            </a:lvl6pPr>
            <a:lvl7pPr>
              <a:buClr>
                <a:srgbClr val="007FA3"/>
              </a:buClr>
              <a:defRPr sz="1200"/>
            </a:lvl7pPr>
            <a:lvl8pPr>
              <a:buClr>
                <a:srgbClr val="007FA3"/>
              </a:buClr>
              <a:defRPr sz="1200"/>
            </a:lvl8pPr>
            <a:lvl9pPr>
              <a:buClr>
                <a:srgbClr val="007FA3"/>
              </a:buCl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</a:t>
            </a:r>
          </a:p>
          <a:p>
            <a:pPr lvl="6"/>
            <a:r>
              <a:rPr lang="en-US" dirty="0"/>
              <a:t>Seventh</a:t>
            </a:r>
          </a:p>
          <a:p>
            <a:pPr lvl="7"/>
            <a:r>
              <a:rPr lang="en-US" dirty="0"/>
              <a:t>Eighth</a:t>
            </a:r>
          </a:p>
          <a:p>
            <a:pPr lvl="8"/>
            <a:r>
              <a:rPr lang="en-US" dirty="0"/>
              <a:t>Ninth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3969" y="6172202"/>
            <a:ext cx="8595360" cy="23546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10E8-6E57-45AD-A656-F2399446F7DB}" type="datetime1">
              <a:rPr lang="en-US" smtClean="0"/>
              <a:t>4/1/2023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B2350-5261-4F5C-9DF5-EF0D264FC8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27581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Learning Objectives and l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600200"/>
          </a:xfrm>
        </p:spPr>
        <p:txBody>
          <a:bodyPr/>
          <a:lstStyle>
            <a:lvl1pPr marL="89154" indent="-89154">
              <a:buClr>
                <a:srgbClr val="007FA3"/>
              </a:buClr>
              <a:buSzPct val="25000"/>
              <a:defRPr sz="1200"/>
            </a:lvl1pPr>
            <a:lvl2pPr marL="427435" indent="-214313">
              <a:buClr>
                <a:srgbClr val="007FA3"/>
              </a:buClr>
              <a:defRPr sz="1200"/>
            </a:lvl2pPr>
            <a:lvl3pPr>
              <a:buClr>
                <a:srgbClr val="007FA3"/>
              </a:buClr>
              <a:defRPr sz="1200"/>
            </a:lvl3pPr>
            <a:lvl4pPr>
              <a:buClr>
                <a:srgbClr val="007FA3"/>
              </a:buClr>
              <a:defRPr sz="1200"/>
            </a:lvl4pPr>
            <a:lvl5pPr>
              <a:buClr>
                <a:srgbClr val="007FA3"/>
              </a:buClr>
              <a:defRPr sz="1200"/>
            </a:lvl5pPr>
            <a:lvl6pPr>
              <a:buClr>
                <a:srgbClr val="007FA3"/>
              </a:buClr>
              <a:defRPr sz="1200"/>
            </a:lvl6pPr>
            <a:lvl7pPr>
              <a:buClr>
                <a:srgbClr val="007FA3"/>
              </a:buClr>
              <a:defRPr sz="1200"/>
            </a:lvl7pPr>
            <a:lvl8pPr>
              <a:buClr>
                <a:srgbClr val="007FA3"/>
              </a:buClr>
              <a:defRPr sz="1200"/>
            </a:lvl8pPr>
            <a:lvl9pPr>
              <a:buClr>
                <a:srgbClr val="007FA3"/>
              </a:buCl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</a:t>
            </a:r>
          </a:p>
          <a:p>
            <a:pPr lvl="6"/>
            <a:r>
              <a:rPr lang="en-US" dirty="0"/>
              <a:t>Seventh</a:t>
            </a:r>
          </a:p>
          <a:p>
            <a:pPr lvl="7"/>
            <a:r>
              <a:rPr lang="en-US" dirty="0"/>
              <a:t>Eighth</a:t>
            </a:r>
          </a:p>
          <a:p>
            <a:pPr lvl="8"/>
            <a:r>
              <a:rPr lang="en-US" dirty="0"/>
              <a:t>Ninth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3969" y="6172202"/>
            <a:ext cx="8595360" cy="23546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5E0F4-3D2F-4B59-8A20-0782EA309F74}" type="datetime1">
              <a:rPr lang="en-US" smtClean="0"/>
              <a:t>4/1/2023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B2350-5261-4F5C-9DF5-EF0D264FC8D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57200" y="3352800"/>
            <a:ext cx="8305800" cy="14478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3723638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D8A6D-7A40-4A0B-B34A-DC40F5B6197D}" type="datetime1">
              <a:rPr lang="en-US" smtClean="0"/>
              <a:t>4/1/2023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1846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76CD1-F026-4F0E-97A7-6522BC51E581}" type="datetime1">
              <a:rPr lang="en-US" smtClean="0"/>
              <a:t>4/1/2023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2459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6416F-92C2-402D-9880-03D032DEE2D7}" type="datetime1">
              <a:rPr lang="en-US" smtClean="0"/>
              <a:t>4/1/2023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51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DEEFF-E095-4EA4-AD9F-89AE44505C8A}" type="datetime1">
              <a:rPr lang="en-US" smtClean="0"/>
              <a:t>4/1/2023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594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D113A-0AB4-4213-862D-5372F9592C98}" type="datetime1">
              <a:rPr lang="en-US" smtClean="0"/>
              <a:t>4/1/2023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136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3EB99-418B-4F77-86D4-3D4C1A3AB1B6}" type="datetime1">
              <a:rPr lang="en-US" smtClean="0"/>
              <a:t>4/1/2023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0694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F5D34-CE42-468C-B944-494753D472C4}" type="datetime1">
              <a:rPr lang="en-US" smtClean="0"/>
              <a:t>4/1/2023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1214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24F0F-AEED-4A7C-9CA9-5802B3120BD0}" type="datetime1">
              <a:rPr lang="en-US" smtClean="0"/>
              <a:t>4/1/2023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144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BA717C-1CC5-4C97-882F-3AC293B184CD}" type="datetime1">
              <a:rPr lang="en-US" smtClean="0"/>
              <a:t>4/1/2023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7A3639-6358-4F19-BA78-8C7E28F0A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134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1" r:id="rId1"/>
    <p:sldLayoutId id="2147483832" r:id="rId2"/>
    <p:sldLayoutId id="2147483833" r:id="rId3"/>
    <p:sldLayoutId id="2147483834" r:id="rId4"/>
    <p:sldLayoutId id="2147483835" r:id="rId5"/>
    <p:sldLayoutId id="2147483836" r:id="rId6"/>
    <p:sldLayoutId id="2147483837" r:id="rId7"/>
    <p:sldLayoutId id="2147483838" r:id="rId8"/>
    <p:sldLayoutId id="2147483839" r:id="rId9"/>
    <p:sldLayoutId id="2147483840" r:id="rId10"/>
    <p:sldLayoutId id="2147483841" r:id="rId11"/>
    <p:sldLayoutId id="2147483842" r:id="rId12"/>
    <p:sldLayoutId id="2147483843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en.wikipedia.org/wiki/Branches_of_science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hyperlink" Target="http://blog.longnow.org/02011/02/16/how-much-does-a-kilogram-weigh/" TargetMode="External"/><Relationship Id="rId7" Type="http://schemas.openxmlformats.org/officeDocument/2006/relationships/diagramQuickStyle" Target="../diagrams/quickStyle5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hyperlink" Target="https://www.youtube.com/watch?v=c_e1wITe_ig" TargetMode="External"/><Relationship Id="rId9" Type="http://schemas.microsoft.com/office/2007/relationships/diagramDrawing" Target="../diagrams/drawing5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0.xml"/><Relationship Id="rId3" Type="http://schemas.openxmlformats.org/officeDocument/2006/relationships/diagramLayout" Target="../diagrams/layout6.xml"/><Relationship Id="rId7" Type="http://schemas.openxmlformats.org/officeDocument/2006/relationships/diagramData" Target="../diagrams/data7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10" Type="http://schemas.openxmlformats.org/officeDocument/2006/relationships/diagramColors" Target="../diagrams/colors60.xml"/><Relationship Id="rId4" Type="http://schemas.openxmlformats.org/officeDocument/2006/relationships/diagramQuickStyle" Target="../diagrams/quickStyle6.xml"/><Relationship Id="rId9" Type="http://schemas.openxmlformats.org/officeDocument/2006/relationships/diagramQuickStyle" Target="../diagrams/quickStyle6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35.pn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hyperlink" Target="http://ccmit.mit.edu/problem-solving/" TargetMode="External"/><Relationship Id="rId7" Type="http://schemas.openxmlformats.org/officeDocument/2006/relationships/diagramColors" Target="../diagrams/colors8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6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13" Type="http://schemas.openxmlformats.org/officeDocument/2006/relationships/hyperlink" Target="https://arkansasgopwing.blogspot.com/2016/01/why-do-people-think-that-gun-rights.html" TargetMode="Externa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openxmlformats.org/officeDocument/2006/relationships/image" Target="../media/image1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11" Type="http://schemas.openxmlformats.org/officeDocument/2006/relationships/image" Target="../media/image18.png"/><Relationship Id="rId5" Type="http://schemas.openxmlformats.org/officeDocument/2006/relationships/diagramQuickStyle" Target="../diagrams/quickStyle3.xml"/><Relationship Id="rId10" Type="http://schemas.openxmlformats.org/officeDocument/2006/relationships/customXml" Target="../ink/ink1.xml"/><Relationship Id="rId4" Type="http://schemas.openxmlformats.org/officeDocument/2006/relationships/diagramLayout" Target="../diagrams/layout3.xml"/><Relationship Id="rId9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hyperlink" Target="https://www.tasnimnews.com/en/news/2015/02/27/667234/precise-optical-atomic-clock-starts-ticking" TargetMode="External"/><Relationship Id="rId7" Type="http://schemas.openxmlformats.org/officeDocument/2006/relationships/diagramColors" Target="../diagrams/colors4.xml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0" name="Rectangle 49">
            <a:extLst>
              <a:ext uri="{FF2B5EF4-FFF2-40B4-BE49-F238E27FC236}">
                <a16:creationId xmlns:a16="http://schemas.microsoft.com/office/drawing/2014/main" id="{0D3E573C-3958-42CC-A225-6B8B07B0F6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337AE4E8-E01E-4FD9-89B2-91EF5C7DD5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custGeom>
            <a:avLst/>
            <a:gdLst>
              <a:gd name="connsiteX0" fmla="*/ 5396758 w 12192000"/>
              <a:gd name="connsiteY0" fmla="*/ 10203 h 6858000"/>
              <a:gd name="connsiteX1" fmla="*/ 5392866 w 12192000"/>
              <a:gd name="connsiteY1" fmla="*/ 11426 h 6858000"/>
              <a:gd name="connsiteX2" fmla="*/ 5281815 w 12192000"/>
              <a:gd name="connsiteY2" fmla="*/ 43431 h 6858000"/>
              <a:gd name="connsiteX3" fmla="*/ 5060816 w 12192000"/>
              <a:gd name="connsiteY3" fmla="*/ 140336 h 6858000"/>
              <a:gd name="connsiteX4" fmla="*/ 5019170 w 12192000"/>
              <a:gd name="connsiteY4" fmla="*/ 180311 h 6858000"/>
              <a:gd name="connsiteX5" fmla="*/ 4674779 w 12192000"/>
              <a:gd name="connsiteY5" fmla="*/ 441672 h 6858000"/>
              <a:gd name="connsiteX6" fmla="*/ 4740661 w 12192000"/>
              <a:gd name="connsiteY6" fmla="*/ 497083 h 6858000"/>
              <a:gd name="connsiteX7" fmla="*/ 4618372 w 12192000"/>
              <a:gd name="connsiteY7" fmla="*/ 563372 h 6858000"/>
              <a:gd name="connsiteX8" fmla="*/ 4590828 w 12192000"/>
              <a:gd name="connsiteY8" fmla="*/ 591204 h 6858000"/>
              <a:gd name="connsiteX9" fmla="*/ 4614185 w 12192000"/>
              <a:gd name="connsiteY9" fmla="*/ 624601 h 6858000"/>
              <a:gd name="connsiteX10" fmla="*/ 4664862 w 12192000"/>
              <a:gd name="connsiteY10" fmla="*/ 647878 h 6858000"/>
              <a:gd name="connsiteX11" fmla="*/ 4732066 w 12192000"/>
              <a:gd name="connsiteY11" fmla="*/ 706829 h 6858000"/>
              <a:gd name="connsiteX12" fmla="*/ 4729423 w 12192000"/>
              <a:gd name="connsiteY12" fmla="*/ 752878 h 6858000"/>
              <a:gd name="connsiteX13" fmla="*/ 4689540 w 12192000"/>
              <a:gd name="connsiteY13" fmla="*/ 836372 h 6858000"/>
              <a:gd name="connsiteX14" fmla="*/ 4749475 w 12192000"/>
              <a:gd name="connsiteY14" fmla="*/ 923661 h 6858000"/>
              <a:gd name="connsiteX15" fmla="*/ 4780322 w 12192000"/>
              <a:gd name="connsiteY15" fmla="*/ 949468 h 6858000"/>
              <a:gd name="connsiteX16" fmla="*/ 4720828 w 12192000"/>
              <a:gd name="connsiteY16" fmla="*/ 958323 h 6858000"/>
              <a:gd name="connsiteX17" fmla="*/ 4700119 w 12192000"/>
              <a:gd name="connsiteY17" fmla="*/ 994757 h 6858000"/>
              <a:gd name="connsiteX18" fmla="*/ 4690862 w 12192000"/>
              <a:gd name="connsiteY18" fmla="*/ 1012975 h 6858000"/>
              <a:gd name="connsiteX19" fmla="*/ 4634676 w 12192000"/>
              <a:gd name="connsiteY19" fmla="*/ 1127083 h 6858000"/>
              <a:gd name="connsiteX20" fmla="*/ 4644152 w 12192000"/>
              <a:gd name="connsiteY20" fmla="*/ 1158961 h 6858000"/>
              <a:gd name="connsiteX21" fmla="*/ 4737797 w 12192000"/>
              <a:gd name="connsiteY21" fmla="*/ 1313047 h 6858000"/>
              <a:gd name="connsiteX22" fmla="*/ 4638204 w 12192000"/>
              <a:gd name="connsiteY22" fmla="*/ 1356058 h 6858000"/>
              <a:gd name="connsiteX23" fmla="*/ 4632253 w 12192000"/>
              <a:gd name="connsiteY23" fmla="*/ 1428925 h 6858000"/>
              <a:gd name="connsiteX24" fmla="*/ 4581575 w 12192000"/>
              <a:gd name="connsiteY24" fmla="*/ 1510395 h 6858000"/>
              <a:gd name="connsiteX25" fmla="*/ 4470084 w 12192000"/>
              <a:gd name="connsiteY25" fmla="*/ 1625011 h 6858000"/>
              <a:gd name="connsiteX26" fmla="*/ 4406845 w 12192000"/>
              <a:gd name="connsiteY26" fmla="*/ 1701926 h 6858000"/>
              <a:gd name="connsiteX27" fmla="*/ 4515913 w 12192000"/>
              <a:gd name="connsiteY27" fmla="*/ 1722418 h 6858000"/>
              <a:gd name="connsiteX28" fmla="*/ 4532879 w 12192000"/>
              <a:gd name="connsiteY28" fmla="*/ 1734311 h 6858000"/>
              <a:gd name="connsiteX29" fmla="*/ 4519880 w 12192000"/>
              <a:gd name="connsiteY29" fmla="*/ 1774792 h 6858000"/>
              <a:gd name="connsiteX30" fmla="*/ 4502473 w 12192000"/>
              <a:gd name="connsiteY30" fmla="*/ 1815024 h 6858000"/>
              <a:gd name="connsiteX31" fmla="*/ 4514592 w 12192000"/>
              <a:gd name="connsiteY31" fmla="*/ 1846649 h 6858000"/>
              <a:gd name="connsiteX32" fmla="*/ 4599644 w 12192000"/>
              <a:gd name="connsiteY32" fmla="*/ 1983529 h 6858000"/>
              <a:gd name="connsiteX33" fmla="*/ 4669490 w 12192000"/>
              <a:gd name="connsiteY33" fmla="*/ 2037925 h 6858000"/>
              <a:gd name="connsiteX34" fmla="*/ 4828575 w 12192000"/>
              <a:gd name="connsiteY34" fmla="*/ 2285118 h 6858000"/>
              <a:gd name="connsiteX35" fmla="*/ 4878593 w 12192000"/>
              <a:gd name="connsiteY35" fmla="*/ 2365322 h 6858000"/>
              <a:gd name="connsiteX36" fmla="*/ 4841575 w 12192000"/>
              <a:gd name="connsiteY36" fmla="*/ 2393659 h 6858000"/>
              <a:gd name="connsiteX37" fmla="*/ 4912527 w 12192000"/>
              <a:gd name="connsiteY37" fmla="*/ 2477660 h 6858000"/>
              <a:gd name="connsiteX38" fmla="*/ 4996035 w 12192000"/>
              <a:gd name="connsiteY38" fmla="*/ 2571021 h 6858000"/>
              <a:gd name="connsiteX39" fmla="*/ 5017848 w 12192000"/>
              <a:gd name="connsiteY39" fmla="*/ 2595818 h 6858000"/>
              <a:gd name="connsiteX40" fmla="*/ 6739364 w 12192000"/>
              <a:gd name="connsiteY40" fmla="*/ 3428225 h 6858000"/>
              <a:gd name="connsiteX41" fmla="*/ 7193263 w 12192000"/>
              <a:gd name="connsiteY41" fmla="*/ 3305514 h 6858000"/>
              <a:gd name="connsiteX42" fmla="*/ 7372843 w 12192000"/>
              <a:gd name="connsiteY42" fmla="*/ 3210130 h 6858000"/>
              <a:gd name="connsiteX43" fmla="*/ 7602877 w 12192000"/>
              <a:gd name="connsiteY43" fmla="*/ 3057057 h 6858000"/>
              <a:gd name="connsiteX44" fmla="*/ 7848777 w 12192000"/>
              <a:gd name="connsiteY44" fmla="*/ 2933840 h 6858000"/>
              <a:gd name="connsiteX45" fmla="*/ 7932507 w 12192000"/>
              <a:gd name="connsiteY45" fmla="*/ 2820997 h 6858000"/>
              <a:gd name="connsiteX46" fmla="*/ 7961812 w 12192000"/>
              <a:gd name="connsiteY46" fmla="*/ 2789372 h 6858000"/>
              <a:gd name="connsiteX47" fmla="*/ 8035185 w 12192000"/>
              <a:gd name="connsiteY47" fmla="*/ 2748129 h 6858000"/>
              <a:gd name="connsiteX48" fmla="*/ 8163202 w 12192000"/>
              <a:gd name="connsiteY48" fmla="*/ 2659069 h 6858000"/>
              <a:gd name="connsiteX49" fmla="*/ 8116270 w 12192000"/>
              <a:gd name="connsiteY49" fmla="*/ 2638828 h 6858000"/>
              <a:gd name="connsiteX50" fmla="*/ 7981202 w 12192000"/>
              <a:gd name="connsiteY50" fmla="*/ 2692720 h 6858000"/>
              <a:gd name="connsiteX51" fmla="*/ 7882928 w 12192000"/>
              <a:gd name="connsiteY51" fmla="*/ 2707140 h 6858000"/>
              <a:gd name="connsiteX52" fmla="*/ 8021303 w 12192000"/>
              <a:gd name="connsiteY52" fmla="*/ 2613022 h 6858000"/>
              <a:gd name="connsiteX53" fmla="*/ 8155270 w 12192000"/>
              <a:gd name="connsiteY53" fmla="*/ 2490563 h 6858000"/>
              <a:gd name="connsiteX54" fmla="*/ 8051930 w 12192000"/>
              <a:gd name="connsiteY54" fmla="*/ 2514093 h 6858000"/>
              <a:gd name="connsiteX55" fmla="*/ 8047523 w 12192000"/>
              <a:gd name="connsiteY55" fmla="*/ 2497647 h 6858000"/>
              <a:gd name="connsiteX56" fmla="*/ 8136981 w 12192000"/>
              <a:gd name="connsiteY56" fmla="*/ 2351913 h 6858000"/>
              <a:gd name="connsiteX57" fmla="*/ 8181271 w 12192000"/>
              <a:gd name="connsiteY57" fmla="*/ 2293214 h 6858000"/>
              <a:gd name="connsiteX58" fmla="*/ 8380457 w 12192000"/>
              <a:gd name="connsiteY58" fmla="*/ 2116360 h 6858000"/>
              <a:gd name="connsiteX59" fmla="*/ 8191404 w 12192000"/>
              <a:gd name="connsiteY59" fmla="*/ 2195300 h 6858000"/>
              <a:gd name="connsiteX60" fmla="*/ 8386627 w 12192000"/>
              <a:gd name="connsiteY60" fmla="*/ 2023250 h 6858000"/>
              <a:gd name="connsiteX61" fmla="*/ 8481372 w 12192000"/>
              <a:gd name="connsiteY61" fmla="*/ 1959745 h 6858000"/>
              <a:gd name="connsiteX62" fmla="*/ 8505390 w 12192000"/>
              <a:gd name="connsiteY62" fmla="*/ 1922299 h 6858000"/>
              <a:gd name="connsiteX63" fmla="*/ 8463305 w 12192000"/>
              <a:gd name="connsiteY63" fmla="*/ 1914202 h 6858000"/>
              <a:gd name="connsiteX64" fmla="*/ 8334185 w 12192000"/>
              <a:gd name="connsiteY64" fmla="*/ 1928626 h 6858000"/>
              <a:gd name="connsiteX65" fmla="*/ 8493491 w 12192000"/>
              <a:gd name="connsiteY65" fmla="*/ 1812998 h 6858000"/>
              <a:gd name="connsiteX66" fmla="*/ 8374066 w 12192000"/>
              <a:gd name="connsiteY66" fmla="*/ 1830708 h 6858000"/>
              <a:gd name="connsiteX67" fmla="*/ 8339694 w 12192000"/>
              <a:gd name="connsiteY67" fmla="*/ 1785166 h 6858000"/>
              <a:gd name="connsiteX68" fmla="*/ 8284168 w 12192000"/>
              <a:gd name="connsiteY68" fmla="*/ 1711540 h 6858000"/>
              <a:gd name="connsiteX69" fmla="*/ 8245831 w 12192000"/>
              <a:gd name="connsiteY69" fmla="*/ 1670552 h 6858000"/>
              <a:gd name="connsiteX70" fmla="*/ 8229745 w 12192000"/>
              <a:gd name="connsiteY70" fmla="*/ 1541517 h 6858000"/>
              <a:gd name="connsiteX71" fmla="*/ 8262796 w 12192000"/>
              <a:gd name="connsiteY71" fmla="*/ 1400336 h 6858000"/>
              <a:gd name="connsiteX72" fmla="*/ 8352254 w 12192000"/>
              <a:gd name="connsiteY72" fmla="*/ 1328987 h 6858000"/>
              <a:gd name="connsiteX73" fmla="*/ 8326473 w 12192000"/>
              <a:gd name="connsiteY73" fmla="*/ 1248781 h 6858000"/>
              <a:gd name="connsiteX74" fmla="*/ 8136099 w 12192000"/>
              <a:gd name="connsiteY74" fmla="*/ 1297360 h 6858000"/>
              <a:gd name="connsiteX75" fmla="*/ 8420998 w 12192000"/>
              <a:gd name="connsiteY75" fmla="*/ 1106336 h 6858000"/>
              <a:gd name="connsiteX76" fmla="*/ 8373186 w 12192000"/>
              <a:gd name="connsiteY76" fmla="*/ 1096722 h 6858000"/>
              <a:gd name="connsiteX77" fmla="*/ 8375169 w 12192000"/>
              <a:gd name="connsiteY77" fmla="*/ 1081794 h 6858000"/>
              <a:gd name="connsiteX78" fmla="*/ 8372084 w 12192000"/>
              <a:gd name="connsiteY78" fmla="*/ 989950 h 6858000"/>
              <a:gd name="connsiteX79" fmla="*/ 8364151 w 12192000"/>
              <a:gd name="connsiteY79" fmla="*/ 947697 h 6858000"/>
              <a:gd name="connsiteX80" fmla="*/ 8376711 w 12192000"/>
              <a:gd name="connsiteY80" fmla="*/ 899118 h 6858000"/>
              <a:gd name="connsiteX81" fmla="*/ 8162981 w 12192000"/>
              <a:gd name="connsiteY81" fmla="*/ 918094 h 6858000"/>
              <a:gd name="connsiteX82" fmla="*/ 8069999 w 12192000"/>
              <a:gd name="connsiteY82" fmla="*/ 906961 h 6858000"/>
              <a:gd name="connsiteX83" fmla="*/ 7907827 w 12192000"/>
              <a:gd name="connsiteY83" fmla="*/ 903926 h 6858000"/>
              <a:gd name="connsiteX84" fmla="*/ 7832692 w 12192000"/>
              <a:gd name="connsiteY84" fmla="*/ 913287 h 6858000"/>
              <a:gd name="connsiteX85" fmla="*/ 7768573 w 12192000"/>
              <a:gd name="connsiteY85" fmla="*/ 901144 h 6858000"/>
              <a:gd name="connsiteX86" fmla="*/ 7830048 w 12192000"/>
              <a:gd name="connsiteY86" fmla="*/ 843963 h 6858000"/>
              <a:gd name="connsiteX87" fmla="*/ 7916642 w 12192000"/>
              <a:gd name="connsiteY87" fmla="*/ 844721 h 6858000"/>
              <a:gd name="connsiteX88" fmla="*/ 7978337 w 12192000"/>
              <a:gd name="connsiteY88" fmla="*/ 807530 h 6858000"/>
              <a:gd name="connsiteX89" fmla="*/ 8037167 w 12192000"/>
              <a:gd name="connsiteY89" fmla="*/ 740226 h 6858000"/>
              <a:gd name="connsiteX90" fmla="*/ 8244728 w 12192000"/>
              <a:gd name="connsiteY90" fmla="*/ 632950 h 6858000"/>
              <a:gd name="connsiteX91" fmla="*/ 8282626 w 12192000"/>
              <a:gd name="connsiteY91" fmla="*/ 592216 h 6858000"/>
              <a:gd name="connsiteX92" fmla="*/ 7689250 w 12192000"/>
              <a:gd name="connsiteY92" fmla="*/ 747818 h 6858000"/>
              <a:gd name="connsiteX93" fmla="*/ 7872573 w 12192000"/>
              <a:gd name="connsiteY93" fmla="*/ 682541 h 6858000"/>
              <a:gd name="connsiteX94" fmla="*/ 7748521 w 12192000"/>
              <a:gd name="connsiteY94" fmla="*/ 694433 h 6858000"/>
              <a:gd name="connsiteX95" fmla="*/ 7679775 w 12192000"/>
              <a:gd name="connsiteY95" fmla="*/ 650662 h 6858000"/>
              <a:gd name="connsiteX96" fmla="*/ 7680657 w 12192000"/>
              <a:gd name="connsiteY96" fmla="*/ 638264 h 6858000"/>
              <a:gd name="connsiteX97" fmla="*/ 7731115 w 12192000"/>
              <a:gd name="connsiteY97" fmla="*/ 597528 h 6858000"/>
              <a:gd name="connsiteX98" fmla="*/ 7760642 w 12192000"/>
              <a:gd name="connsiteY98" fmla="*/ 571216 h 6858000"/>
              <a:gd name="connsiteX99" fmla="*/ 7841505 w 12192000"/>
              <a:gd name="connsiteY99" fmla="*/ 476336 h 6858000"/>
              <a:gd name="connsiteX100" fmla="*/ 7783776 w 12192000"/>
              <a:gd name="connsiteY100" fmla="*/ 466216 h 6858000"/>
              <a:gd name="connsiteX101" fmla="*/ 7762403 w 12192000"/>
              <a:gd name="connsiteY101" fmla="*/ 446481 h 6858000"/>
              <a:gd name="connsiteX102" fmla="*/ 7778488 w 12192000"/>
              <a:gd name="connsiteY102" fmla="*/ 418650 h 6858000"/>
              <a:gd name="connsiteX103" fmla="*/ 7957184 w 12192000"/>
              <a:gd name="connsiteY103" fmla="*/ 333131 h 6858000"/>
              <a:gd name="connsiteX104" fmla="*/ 7971064 w 12192000"/>
              <a:gd name="connsiteY104" fmla="*/ 266841 h 6858000"/>
              <a:gd name="connsiteX105" fmla="*/ 7937572 w 12192000"/>
              <a:gd name="connsiteY105" fmla="*/ 256975 h 6858000"/>
              <a:gd name="connsiteX106" fmla="*/ 7898573 w 12192000"/>
              <a:gd name="connsiteY106" fmla="*/ 261528 h 6858000"/>
              <a:gd name="connsiteX107" fmla="*/ 7929642 w 12192000"/>
              <a:gd name="connsiteY107" fmla="*/ 209408 h 6858000"/>
              <a:gd name="connsiteX108" fmla="*/ 8056117 w 12192000"/>
              <a:gd name="connsiteY108" fmla="*/ 156782 h 6858000"/>
              <a:gd name="connsiteX109" fmla="*/ 8025270 w 12192000"/>
              <a:gd name="connsiteY109" fmla="*/ 108457 h 6858000"/>
              <a:gd name="connsiteX110" fmla="*/ 8167695 w 12192000"/>
              <a:gd name="connsiteY110" fmla="*/ 35609 h 6858000"/>
              <a:gd name="connsiteX111" fmla="*/ 8251347 w 12192000"/>
              <a:gd name="connsiteY111" fmla="*/ 10203 h 6858000"/>
              <a:gd name="connsiteX112" fmla="*/ 0 w 12192000"/>
              <a:gd name="connsiteY112" fmla="*/ 0 h 6858000"/>
              <a:gd name="connsiteX113" fmla="*/ 12192000 w 12192000"/>
              <a:gd name="connsiteY113" fmla="*/ 0 h 6858000"/>
              <a:gd name="connsiteX114" fmla="*/ 12192000 w 12192000"/>
              <a:gd name="connsiteY114" fmla="*/ 10202 h 6858000"/>
              <a:gd name="connsiteX115" fmla="*/ 10023511 w 12192000"/>
              <a:gd name="connsiteY115" fmla="*/ 10202 h 6858000"/>
              <a:gd name="connsiteX116" fmla="*/ 10081290 w 12192000"/>
              <a:gd name="connsiteY116" fmla="*/ 46954 h 6858000"/>
              <a:gd name="connsiteX117" fmla="*/ 10208104 w 12192000"/>
              <a:gd name="connsiteY117" fmla="*/ 121978 h 6858000"/>
              <a:gd name="connsiteX118" fmla="*/ 9887339 w 12192000"/>
              <a:gd name="connsiteY118" fmla="*/ 204920 h 6858000"/>
              <a:gd name="connsiteX119" fmla="*/ 9575589 w 12192000"/>
              <a:gd name="connsiteY119" fmla="*/ 322144 h 6858000"/>
              <a:gd name="connsiteX120" fmla="*/ 9516842 w 12192000"/>
              <a:gd name="connsiteY120" fmla="*/ 370501 h 6858000"/>
              <a:gd name="connsiteX121" fmla="*/ 9031031 w 12192000"/>
              <a:gd name="connsiteY121" fmla="*/ 686665 h 6858000"/>
              <a:gd name="connsiteX122" fmla="*/ 9123967 w 12192000"/>
              <a:gd name="connsiteY122" fmla="*/ 753695 h 6858000"/>
              <a:gd name="connsiteX123" fmla="*/ 8951461 w 12192000"/>
              <a:gd name="connsiteY123" fmla="*/ 833883 h 6858000"/>
              <a:gd name="connsiteX124" fmla="*/ 8912607 w 12192000"/>
              <a:gd name="connsiteY124" fmla="*/ 867550 h 6858000"/>
              <a:gd name="connsiteX125" fmla="*/ 8945555 w 12192000"/>
              <a:gd name="connsiteY125" fmla="*/ 907951 h 6858000"/>
              <a:gd name="connsiteX126" fmla="*/ 9017042 w 12192000"/>
              <a:gd name="connsiteY126" fmla="*/ 936109 h 6858000"/>
              <a:gd name="connsiteX127" fmla="*/ 9111842 w 12192000"/>
              <a:gd name="connsiteY127" fmla="*/ 1007420 h 6858000"/>
              <a:gd name="connsiteX128" fmla="*/ 9108115 w 12192000"/>
              <a:gd name="connsiteY128" fmla="*/ 1063124 h 6858000"/>
              <a:gd name="connsiteX129" fmla="*/ 9051854 w 12192000"/>
              <a:gd name="connsiteY129" fmla="*/ 1164126 h 6858000"/>
              <a:gd name="connsiteX130" fmla="*/ 9136399 w 12192000"/>
              <a:gd name="connsiteY130" fmla="*/ 1269719 h 6858000"/>
              <a:gd name="connsiteX131" fmla="*/ 9179914 w 12192000"/>
              <a:gd name="connsiteY131" fmla="*/ 1300937 h 6858000"/>
              <a:gd name="connsiteX132" fmla="*/ 9095990 w 12192000"/>
              <a:gd name="connsiteY132" fmla="*/ 1311649 h 6858000"/>
              <a:gd name="connsiteX133" fmla="*/ 9066775 w 12192000"/>
              <a:gd name="connsiteY133" fmla="*/ 1355722 h 6858000"/>
              <a:gd name="connsiteX134" fmla="*/ 9053719 w 12192000"/>
              <a:gd name="connsiteY134" fmla="*/ 1377759 h 6858000"/>
              <a:gd name="connsiteX135" fmla="*/ 8974460 w 12192000"/>
              <a:gd name="connsiteY135" fmla="*/ 1515794 h 6858000"/>
              <a:gd name="connsiteX136" fmla="*/ 8987827 w 12192000"/>
              <a:gd name="connsiteY136" fmla="*/ 1554357 h 6858000"/>
              <a:gd name="connsiteX137" fmla="*/ 9119926 w 12192000"/>
              <a:gd name="connsiteY137" fmla="*/ 1740752 h 6858000"/>
              <a:gd name="connsiteX138" fmla="*/ 8979435 w 12192000"/>
              <a:gd name="connsiteY138" fmla="*/ 1792782 h 6858000"/>
              <a:gd name="connsiteX139" fmla="*/ 8971042 w 12192000"/>
              <a:gd name="connsiteY139" fmla="*/ 1880927 h 6858000"/>
              <a:gd name="connsiteX140" fmla="*/ 8899553 w 12192000"/>
              <a:gd name="connsiteY140" fmla="*/ 1979481 h 6858000"/>
              <a:gd name="connsiteX141" fmla="*/ 8742279 w 12192000"/>
              <a:gd name="connsiteY141" fmla="*/ 2118129 h 6858000"/>
              <a:gd name="connsiteX142" fmla="*/ 8653074 w 12192000"/>
              <a:gd name="connsiteY142" fmla="*/ 2211172 h 6858000"/>
              <a:gd name="connsiteX143" fmla="*/ 8806929 w 12192000"/>
              <a:gd name="connsiteY143" fmla="*/ 2235961 h 6858000"/>
              <a:gd name="connsiteX144" fmla="*/ 8830862 w 12192000"/>
              <a:gd name="connsiteY144" fmla="*/ 2250347 h 6858000"/>
              <a:gd name="connsiteX145" fmla="*/ 8812524 w 12192000"/>
              <a:gd name="connsiteY145" fmla="*/ 2299317 h 6858000"/>
              <a:gd name="connsiteX146" fmla="*/ 8787969 w 12192000"/>
              <a:gd name="connsiteY146" fmla="*/ 2347984 h 6858000"/>
              <a:gd name="connsiteX147" fmla="*/ 8805064 w 12192000"/>
              <a:gd name="connsiteY147" fmla="*/ 2386240 h 6858000"/>
              <a:gd name="connsiteX148" fmla="*/ 8925043 w 12192000"/>
              <a:gd name="connsiteY148" fmla="*/ 2551822 h 6858000"/>
              <a:gd name="connsiteX149" fmla="*/ 9023571 w 12192000"/>
              <a:gd name="connsiteY149" fmla="*/ 2617624 h 6858000"/>
              <a:gd name="connsiteX150" fmla="*/ 9247982 w 12192000"/>
              <a:gd name="connsiteY150" fmla="*/ 2916649 h 6858000"/>
              <a:gd name="connsiteX151" fmla="*/ 9318539 w 12192000"/>
              <a:gd name="connsiteY151" fmla="*/ 3013671 h 6858000"/>
              <a:gd name="connsiteX152" fmla="*/ 9266320 w 12192000"/>
              <a:gd name="connsiteY152" fmla="*/ 3047949 h 6858000"/>
              <a:gd name="connsiteX153" fmla="*/ 9366406 w 12192000"/>
              <a:gd name="connsiteY153" fmla="*/ 3149564 h 6858000"/>
              <a:gd name="connsiteX154" fmla="*/ 9484207 w 12192000"/>
              <a:gd name="connsiteY154" fmla="*/ 3262501 h 6858000"/>
              <a:gd name="connsiteX155" fmla="*/ 9514977 w 12192000"/>
              <a:gd name="connsiteY155" fmla="*/ 3292497 h 6858000"/>
              <a:gd name="connsiteX156" fmla="*/ 11943411 w 12192000"/>
              <a:gd name="connsiteY156" fmla="*/ 4299446 h 6858000"/>
              <a:gd name="connsiteX157" fmla="*/ 12108408 w 12192000"/>
              <a:gd name="connsiteY157" fmla="*/ 4283397 h 6858000"/>
              <a:gd name="connsiteX158" fmla="*/ 12192000 w 12192000"/>
              <a:gd name="connsiteY158" fmla="*/ 4266564 h 6858000"/>
              <a:gd name="connsiteX159" fmla="*/ 12192000 w 12192000"/>
              <a:gd name="connsiteY159" fmla="*/ 6858000 h 6858000"/>
              <a:gd name="connsiteX160" fmla="*/ 0 w 12192000"/>
              <a:gd name="connsiteY160" fmla="*/ 6858000 h 6858000"/>
              <a:gd name="connsiteX161" fmla="*/ 0 w 12192000"/>
              <a:gd name="connsiteY161" fmla="*/ 6205082 h 6858000"/>
              <a:gd name="connsiteX162" fmla="*/ 31834 w 12192000"/>
              <a:gd name="connsiteY162" fmla="*/ 6211531 h 6858000"/>
              <a:gd name="connsiteX163" fmla="*/ 247714 w 12192000"/>
              <a:gd name="connsiteY163" fmla="*/ 6232657 h 6858000"/>
              <a:gd name="connsiteX164" fmla="*/ 3425038 w 12192000"/>
              <a:gd name="connsiteY164" fmla="*/ 4907153 h 6858000"/>
              <a:gd name="connsiteX165" fmla="*/ 3465296 w 12192000"/>
              <a:gd name="connsiteY165" fmla="*/ 4867667 h 6858000"/>
              <a:gd name="connsiteX166" fmla="*/ 3619425 w 12192000"/>
              <a:gd name="connsiteY166" fmla="*/ 4719002 h 6858000"/>
              <a:gd name="connsiteX167" fmla="*/ 3750377 w 12192000"/>
              <a:gd name="connsiteY167" fmla="*/ 4585241 h 6858000"/>
              <a:gd name="connsiteX168" fmla="*/ 3682054 w 12192000"/>
              <a:gd name="connsiteY168" fmla="*/ 4540118 h 6858000"/>
              <a:gd name="connsiteX169" fmla="*/ 3774370 w 12192000"/>
              <a:gd name="connsiteY169" fmla="*/ 4412403 h 6858000"/>
              <a:gd name="connsiteX170" fmla="*/ 4067986 w 12192000"/>
              <a:gd name="connsiteY170" fmla="*/ 4018780 h 6858000"/>
              <a:gd name="connsiteX171" fmla="*/ 4196899 w 12192000"/>
              <a:gd name="connsiteY171" fmla="*/ 3932160 h 6858000"/>
              <a:gd name="connsiteX172" fmla="*/ 4353877 w 12192000"/>
              <a:gd name="connsiteY172" fmla="*/ 3714196 h 6858000"/>
              <a:gd name="connsiteX173" fmla="*/ 4376244 w 12192000"/>
              <a:gd name="connsiteY173" fmla="*/ 3663837 h 6858000"/>
              <a:gd name="connsiteX174" fmla="*/ 4344116 w 12192000"/>
              <a:gd name="connsiteY174" fmla="*/ 3599773 h 6858000"/>
              <a:gd name="connsiteX175" fmla="*/ 4320122 w 12192000"/>
              <a:gd name="connsiteY175" fmla="*/ 3535311 h 6858000"/>
              <a:gd name="connsiteX176" fmla="*/ 4351436 w 12192000"/>
              <a:gd name="connsiteY176" fmla="*/ 3516374 h 6858000"/>
              <a:gd name="connsiteX177" fmla="*/ 4552738 w 12192000"/>
              <a:gd name="connsiteY177" fmla="*/ 3483742 h 6858000"/>
              <a:gd name="connsiteX178" fmla="*/ 4436023 w 12192000"/>
              <a:gd name="connsiteY178" fmla="*/ 3361265 h 6858000"/>
              <a:gd name="connsiteX179" fmla="*/ 4230249 w 12192000"/>
              <a:gd name="connsiteY179" fmla="*/ 3178754 h 6858000"/>
              <a:gd name="connsiteX180" fmla="*/ 4136714 w 12192000"/>
              <a:gd name="connsiteY180" fmla="*/ 3049023 h 6858000"/>
              <a:gd name="connsiteX181" fmla="*/ 4125732 w 12192000"/>
              <a:gd name="connsiteY181" fmla="*/ 2932992 h 6858000"/>
              <a:gd name="connsiteX182" fmla="*/ 3941916 w 12192000"/>
              <a:gd name="connsiteY182" fmla="*/ 2864502 h 6858000"/>
              <a:gd name="connsiteX183" fmla="*/ 4114752 w 12192000"/>
              <a:gd name="connsiteY183" fmla="*/ 2619140 h 6858000"/>
              <a:gd name="connsiteX184" fmla="*/ 4132241 w 12192000"/>
              <a:gd name="connsiteY184" fmla="*/ 2568377 h 6858000"/>
              <a:gd name="connsiteX185" fmla="*/ 4028540 w 12192000"/>
              <a:gd name="connsiteY185" fmla="*/ 2386674 h 6858000"/>
              <a:gd name="connsiteX186" fmla="*/ 4011458 w 12192000"/>
              <a:gd name="connsiteY186" fmla="*/ 2357665 h 6858000"/>
              <a:gd name="connsiteX187" fmla="*/ 3973233 w 12192000"/>
              <a:gd name="connsiteY187" fmla="*/ 2299649 h 6858000"/>
              <a:gd name="connsiteX188" fmla="*/ 3863429 w 12192000"/>
              <a:gd name="connsiteY188" fmla="*/ 2285548 h 6858000"/>
              <a:gd name="connsiteX189" fmla="*/ 3920363 w 12192000"/>
              <a:gd name="connsiteY189" fmla="*/ 2244454 h 6858000"/>
              <a:gd name="connsiteX190" fmla="*/ 4030981 w 12192000"/>
              <a:gd name="connsiteY190" fmla="*/ 2105456 h 6858000"/>
              <a:gd name="connsiteX191" fmla="*/ 3957370 w 12192000"/>
              <a:gd name="connsiteY191" fmla="*/ 1972502 h 6858000"/>
              <a:gd name="connsiteX192" fmla="*/ 3952493 w 12192000"/>
              <a:gd name="connsiteY192" fmla="*/ 1899176 h 6858000"/>
              <a:gd name="connsiteX193" fmla="*/ 4076527 w 12192000"/>
              <a:gd name="connsiteY193" fmla="*/ 1805304 h 6858000"/>
              <a:gd name="connsiteX194" fmla="*/ 4170061 w 12192000"/>
              <a:gd name="connsiteY194" fmla="*/ 1768238 h 6858000"/>
              <a:gd name="connsiteX195" fmla="*/ 4213168 w 12192000"/>
              <a:gd name="connsiteY195" fmla="*/ 1715057 h 6858000"/>
              <a:gd name="connsiteX196" fmla="*/ 4162334 w 12192000"/>
              <a:gd name="connsiteY196" fmla="*/ 1670739 h 6858000"/>
              <a:gd name="connsiteX197" fmla="*/ 3936629 w 12192000"/>
              <a:gd name="connsiteY197" fmla="*/ 1565182 h 6858000"/>
              <a:gd name="connsiteX198" fmla="*/ 4058225 w 12192000"/>
              <a:gd name="connsiteY198" fmla="*/ 1476947 h 6858000"/>
              <a:gd name="connsiteX199" fmla="*/ 3422598 w 12192000"/>
              <a:gd name="connsiteY199" fmla="*/ 1060763 h 6858000"/>
              <a:gd name="connsiteX200" fmla="*/ 3345734 w 12192000"/>
              <a:gd name="connsiteY200" fmla="*/ 997107 h 6858000"/>
              <a:gd name="connsiteX201" fmla="*/ 2937846 w 12192000"/>
              <a:gd name="connsiteY201" fmla="*/ 842798 h 6858000"/>
              <a:gd name="connsiteX202" fmla="*/ 2518162 w 12192000"/>
              <a:gd name="connsiteY202" fmla="*/ 733618 h 6858000"/>
              <a:gd name="connsiteX203" fmla="*/ 2809744 w 12192000"/>
              <a:gd name="connsiteY203" fmla="*/ 503164 h 6858000"/>
              <a:gd name="connsiteX204" fmla="*/ 2364438 w 12192000"/>
              <a:gd name="connsiteY204" fmla="*/ 449579 h 6858000"/>
              <a:gd name="connsiteX205" fmla="*/ 2320927 w 12192000"/>
              <a:gd name="connsiteY205" fmla="*/ 451191 h 6858000"/>
              <a:gd name="connsiteX206" fmla="*/ 1446580 w 12192000"/>
              <a:gd name="connsiteY206" fmla="*/ 415735 h 6858000"/>
              <a:gd name="connsiteX207" fmla="*/ 193217 w 12192000"/>
              <a:gd name="connsiteY207" fmla="*/ 298092 h 6858000"/>
              <a:gd name="connsiteX208" fmla="*/ 0 w 12192000"/>
              <a:gd name="connsiteY208" fmla="*/ 28767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</a:cxnLst>
            <a:rect l="l" t="t" r="r" b="b"/>
            <a:pathLst>
              <a:path w="12192000" h="6858000">
                <a:moveTo>
                  <a:pt x="5396758" y="10203"/>
                </a:moveTo>
                <a:lnTo>
                  <a:pt x="5392866" y="11426"/>
                </a:lnTo>
                <a:cubicBezTo>
                  <a:pt x="5355355" y="23128"/>
                  <a:pt x="5318722" y="34070"/>
                  <a:pt x="5281815" y="43431"/>
                </a:cubicBezTo>
                <a:cubicBezTo>
                  <a:pt x="5203593" y="63166"/>
                  <a:pt x="5137272" y="116553"/>
                  <a:pt x="5060816" y="140336"/>
                </a:cubicBezTo>
                <a:cubicBezTo>
                  <a:pt x="5044508" y="145397"/>
                  <a:pt x="5024899" y="163107"/>
                  <a:pt x="5019170" y="180311"/>
                </a:cubicBezTo>
                <a:cubicBezTo>
                  <a:pt x="5000662" y="235975"/>
                  <a:pt x="4631152" y="392084"/>
                  <a:pt x="4674779" y="441672"/>
                </a:cubicBezTo>
                <a:cubicBezTo>
                  <a:pt x="4692846" y="462167"/>
                  <a:pt x="4716202" y="476842"/>
                  <a:pt x="4740661" y="497083"/>
                </a:cubicBezTo>
                <a:cubicBezTo>
                  <a:pt x="4703862" y="535288"/>
                  <a:pt x="4662440" y="551987"/>
                  <a:pt x="4618372" y="563372"/>
                </a:cubicBezTo>
                <a:cubicBezTo>
                  <a:pt x="4605150" y="566914"/>
                  <a:pt x="4592151" y="573998"/>
                  <a:pt x="4590828" y="591204"/>
                </a:cubicBezTo>
                <a:cubicBezTo>
                  <a:pt x="4589507" y="609167"/>
                  <a:pt x="4602948" y="616250"/>
                  <a:pt x="4614185" y="624601"/>
                </a:cubicBezTo>
                <a:cubicBezTo>
                  <a:pt x="4629828" y="636238"/>
                  <a:pt x="4645032" y="646361"/>
                  <a:pt x="4664862" y="647878"/>
                </a:cubicBezTo>
                <a:cubicBezTo>
                  <a:pt x="4697474" y="650156"/>
                  <a:pt x="4713117" y="682541"/>
                  <a:pt x="4732066" y="706829"/>
                </a:cubicBezTo>
                <a:cubicBezTo>
                  <a:pt x="4742642" y="720492"/>
                  <a:pt x="4747931" y="748069"/>
                  <a:pt x="4729423" y="752878"/>
                </a:cubicBezTo>
                <a:cubicBezTo>
                  <a:pt x="4684915" y="764517"/>
                  <a:pt x="4688440" y="798167"/>
                  <a:pt x="4689540" y="836372"/>
                </a:cubicBezTo>
                <a:cubicBezTo>
                  <a:pt x="4691083" y="883686"/>
                  <a:pt x="4717306" y="905443"/>
                  <a:pt x="4749475" y="923661"/>
                </a:cubicBezTo>
                <a:cubicBezTo>
                  <a:pt x="4760491" y="929986"/>
                  <a:pt x="4776134" y="929733"/>
                  <a:pt x="4780322" y="949468"/>
                </a:cubicBezTo>
                <a:cubicBezTo>
                  <a:pt x="4762254" y="968191"/>
                  <a:pt x="4740220" y="953012"/>
                  <a:pt x="4720828" y="958323"/>
                </a:cubicBezTo>
                <a:cubicBezTo>
                  <a:pt x="4704745" y="962624"/>
                  <a:pt x="4678083" y="960348"/>
                  <a:pt x="4700119" y="994757"/>
                </a:cubicBezTo>
                <a:cubicBezTo>
                  <a:pt x="4706508" y="1004624"/>
                  <a:pt x="4699016" y="1012216"/>
                  <a:pt x="4690862" y="1012975"/>
                </a:cubicBezTo>
                <a:cubicBezTo>
                  <a:pt x="4625643" y="1020817"/>
                  <a:pt x="4655609" y="1090397"/>
                  <a:pt x="4634676" y="1127083"/>
                </a:cubicBezTo>
                <a:cubicBezTo>
                  <a:pt x="4628948" y="1137203"/>
                  <a:pt x="4635118" y="1154661"/>
                  <a:pt x="4644152" y="1158961"/>
                </a:cubicBezTo>
                <a:cubicBezTo>
                  <a:pt x="4701880" y="1187300"/>
                  <a:pt x="4709813" y="1254854"/>
                  <a:pt x="4737797" y="1313047"/>
                </a:cubicBezTo>
                <a:cubicBezTo>
                  <a:pt x="4707388" y="1336070"/>
                  <a:pt x="4671033" y="1341130"/>
                  <a:pt x="4638204" y="1356058"/>
                </a:cubicBezTo>
                <a:cubicBezTo>
                  <a:pt x="4604049" y="1371745"/>
                  <a:pt x="4604049" y="1383384"/>
                  <a:pt x="4632253" y="1428925"/>
                </a:cubicBezTo>
                <a:cubicBezTo>
                  <a:pt x="4558880" y="1438794"/>
                  <a:pt x="4558880" y="1438794"/>
                  <a:pt x="4581575" y="1510395"/>
                </a:cubicBezTo>
                <a:cubicBezTo>
                  <a:pt x="4520098" y="1516975"/>
                  <a:pt x="4479557" y="1550877"/>
                  <a:pt x="4470084" y="1625011"/>
                </a:cubicBezTo>
                <a:cubicBezTo>
                  <a:pt x="4465456" y="1660938"/>
                  <a:pt x="4437693" y="1677889"/>
                  <a:pt x="4406845" y="1701926"/>
                </a:cubicBezTo>
                <a:cubicBezTo>
                  <a:pt x="4445184" y="1725204"/>
                  <a:pt x="4471185" y="1773781"/>
                  <a:pt x="4515913" y="1722418"/>
                </a:cubicBezTo>
                <a:cubicBezTo>
                  <a:pt x="4532219" y="1703697"/>
                  <a:pt x="4530678" y="1727480"/>
                  <a:pt x="4532879" y="1734311"/>
                </a:cubicBezTo>
                <a:cubicBezTo>
                  <a:pt x="4538167" y="1751009"/>
                  <a:pt x="4527151" y="1762142"/>
                  <a:pt x="4519880" y="1774792"/>
                </a:cubicBezTo>
                <a:cubicBezTo>
                  <a:pt x="4512828" y="1787443"/>
                  <a:pt x="4504454" y="1800852"/>
                  <a:pt x="4502473" y="1815024"/>
                </a:cubicBezTo>
                <a:cubicBezTo>
                  <a:pt x="4501151" y="1824890"/>
                  <a:pt x="4507541" y="1839310"/>
                  <a:pt x="4514592" y="1846649"/>
                </a:cubicBezTo>
                <a:cubicBezTo>
                  <a:pt x="4551609" y="1885359"/>
                  <a:pt x="4529576" y="1972396"/>
                  <a:pt x="4599644" y="1983529"/>
                </a:cubicBezTo>
                <a:cubicBezTo>
                  <a:pt x="4631152" y="1988587"/>
                  <a:pt x="4646354" y="2020467"/>
                  <a:pt x="4669490" y="2037925"/>
                </a:cubicBezTo>
                <a:cubicBezTo>
                  <a:pt x="4749914" y="2098901"/>
                  <a:pt x="4803679" y="2177334"/>
                  <a:pt x="4828575" y="2285118"/>
                </a:cubicBezTo>
                <a:cubicBezTo>
                  <a:pt x="4835406" y="2314973"/>
                  <a:pt x="4861627" y="2339010"/>
                  <a:pt x="4878593" y="2365322"/>
                </a:cubicBezTo>
                <a:cubicBezTo>
                  <a:pt x="4870440" y="2384551"/>
                  <a:pt x="4825932" y="2343057"/>
                  <a:pt x="4841575" y="2393659"/>
                </a:cubicBezTo>
                <a:cubicBezTo>
                  <a:pt x="4853473" y="2431612"/>
                  <a:pt x="4883881" y="2455142"/>
                  <a:pt x="4912527" y="2477660"/>
                </a:cubicBezTo>
                <a:cubicBezTo>
                  <a:pt x="4945136" y="2503214"/>
                  <a:pt x="4981273" y="2523708"/>
                  <a:pt x="4996035" y="2571021"/>
                </a:cubicBezTo>
                <a:cubicBezTo>
                  <a:pt x="4999120" y="2581142"/>
                  <a:pt x="5009034" y="2591768"/>
                  <a:pt x="5017848" y="2595818"/>
                </a:cubicBezTo>
                <a:cubicBezTo>
                  <a:pt x="5477478" y="3428480"/>
                  <a:pt x="6608922" y="3434045"/>
                  <a:pt x="6739364" y="3428225"/>
                </a:cubicBezTo>
                <a:cubicBezTo>
                  <a:pt x="6897348" y="3420888"/>
                  <a:pt x="7046739" y="3369527"/>
                  <a:pt x="7193263" y="3305514"/>
                </a:cubicBezTo>
                <a:cubicBezTo>
                  <a:pt x="7255180" y="3278442"/>
                  <a:pt x="7312688" y="3239986"/>
                  <a:pt x="7372843" y="3210130"/>
                </a:cubicBezTo>
                <a:cubicBezTo>
                  <a:pt x="7455910" y="3168888"/>
                  <a:pt x="7520029" y="3090202"/>
                  <a:pt x="7602877" y="3057057"/>
                </a:cubicBezTo>
                <a:cubicBezTo>
                  <a:pt x="7688148" y="3022900"/>
                  <a:pt x="7761081" y="2960407"/>
                  <a:pt x="7848777" y="2933840"/>
                </a:cubicBezTo>
                <a:cubicBezTo>
                  <a:pt x="7895048" y="2919672"/>
                  <a:pt x="7939777" y="2894118"/>
                  <a:pt x="7932507" y="2820997"/>
                </a:cubicBezTo>
                <a:cubicBezTo>
                  <a:pt x="7930523" y="2800249"/>
                  <a:pt x="7942641" y="2783300"/>
                  <a:pt x="7961812" y="2789372"/>
                </a:cubicBezTo>
                <a:cubicBezTo>
                  <a:pt x="7998386" y="2800757"/>
                  <a:pt x="8014912" y="2770648"/>
                  <a:pt x="8035185" y="2748129"/>
                </a:cubicBezTo>
                <a:cubicBezTo>
                  <a:pt x="8071320" y="2708154"/>
                  <a:pt x="8105692" y="2665649"/>
                  <a:pt x="8163202" y="2659069"/>
                </a:cubicBezTo>
                <a:cubicBezTo>
                  <a:pt x="8152185" y="2627694"/>
                  <a:pt x="8133456" y="2632250"/>
                  <a:pt x="8116270" y="2638828"/>
                </a:cubicBezTo>
                <a:cubicBezTo>
                  <a:pt x="8071100" y="2656035"/>
                  <a:pt x="8026370" y="2675515"/>
                  <a:pt x="7981202" y="2692720"/>
                </a:cubicBezTo>
                <a:cubicBezTo>
                  <a:pt x="7951676" y="2703854"/>
                  <a:pt x="7922369" y="2719540"/>
                  <a:pt x="7882928" y="2707140"/>
                </a:cubicBezTo>
                <a:cubicBezTo>
                  <a:pt x="7916861" y="2643889"/>
                  <a:pt x="7974590" y="2632503"/>
                  <a:pt x="8021303" y="2613022"/>
                </a:cubicBezTo>
                <a:cubicBezTo>
                  <a:pt x="8079692" y="2588480"/>
                  <a:pt x="8114065" y="2542177"/>
                  <a:pt x="8155270" y="2490563"/>
                </a:cubicBezTo>
                <a:cubicBezTo>
                  <a:pt x="8112303" y="2478166"/>
                  <a:pt x="8085642" y="2516119"/>
                  <a:pt x="8051930" y="2514093"/>
                </a:cubicBezTo>
                <a:cubicBezTo>
                  <a:pt x="8050167" y="2507517"/>
                  <a:pt x="8047083" y="2497902"/>
                  <a:pt x="8047523" y="2497647"/>
                </a:cubicBezTo>
                <a:cubicBezTo>
                  <a:pt x="8102608" y="2469310"/>
                  <a:pt x="8128387" y="2416179"/>
                  <a:pt x="8136981" y="2351913"/>
                </a:cubicBezTo>
                <a:cubicBezTo>
                  <a:pt x="8141388" y="2318769"/>
                  <a:pt x="8161439" y="2308395"/>
                  <a:pt x="8181271" y="2293214"/>
                </a:cubicBezTo>
                <a:cubicBezTo>
                  <a:pt x="8250456" y="2239323"/>
                  <a:pt x="8323609" y="2190493"/>
                  <a:pt x="8380457" y="2116360"/>
                </a:cubicBezTo>
                <a:cubicBezTo>
                  <a:pt x="8314796" y="2126228"/>
                  <a:pt x="8262135" y="2174552"/>
                  <a:pt x="8191404" y="2195300"/>
                </a:cubicBezTo>
                <a:cubicBezTo>
                  <a:pt x="8247591" y="2113829"/>
                  <a:pt x="8320305" y="2072589"/>
                  <a:pt x="8386627" y="2023250"/>
                </a:cubicBezTo>
                <a:cubicBezTo>
                  <a:pt x="8416814" y="2000732"/>
                  <a:pt x="8444796" y="1971889"/>
                  <a:pt x="8481372" y="1959745"/>
                </a:cubicBezTo>
                <a:cubicBezTo>
                  <a:pt x="8494374" y="1955444"/>
                  <a:pt x="8515746" y="1946335"/>
                  <a:pt x="8505390" y="1922299"/>
                </a:cubicBezTo>
                <a:cubicBezTo>
                  <a:pt x="8496577" y="1902312"/>
                  <a:pt x="8479170" y="1908382"/>
                  <a:pt x="8463305" y="1914202"/>
                </a:cubicBezTo>
                <a:cubicBezTo>
                  <a:pt x="8425186" y="1928626"/>
                  <a:pt x="8385745" y="1928877"/>
                  <a:pt x="8334185" y="1928626"/>
                </a:cubicBezTo>
                <a:cubicBezTo>
                  <a:pt x="8377372" y="1862588"/>
                  <a:pt x="8456476" y="1882323"/>
                  <a:pt x="8493491" y="1812998"/>
                </a:cubicBezTo>
                <a:cubicBezTo>
                  <a:pt x="8447220" y="1800852"/>
                  <a:pt x="8411525" y="1825901"/>
                  <a:pt x="8374066" y="1830708"/>
                </a:cubicBezTo>
                <a:cubicBezTo>
                  <a:pt x="8340136" y="1835009"/>
                  <a:pt x="8331762" y="1823372"/>
                  <a:pt x="8339694" y="1785166"/>
                </a:cubicBezTo>
                <a:cubicBezTo>
                  <a:pt x="8352032" y="1725708"/>
                  <a:pt x="8333524" y="1695347"/>
                  <a:pt x="8284168" y="1711540"/>
                </a:cubicBezTo>
                <a:cubicBezTo>
                  <a:pt x="8238339" y="1726720"/>
                  <a:pt x="8233491" y="1704457"/>
                  <a:pt x="8245831" y="1670552"/>
                </a:cubicBezTo>
                <a:cubicBezTo>
                  <a:pt x="8263456" y="1621216"/>
                  <a:pt x="8243407" y="1583011"/>
                  <a:pt x="8229745" y="1541517"/>
                </a:cubicBezTo>
                <a:cubicBezTo>
                  <a:pt x="8208812" y="1478263"/>
                  <a:pt x="8217625" y="1447395"/>
                  <a:pt x="8262796" y="1400336"/>
                </a:cubicBezTo>
                <a:cubicBezTo>
                  <a:pt x="8288134" y="1374020"/>
                  <a:pt x="8315455" y="1351758"/>
                  <a:pt x="8352254" y="1328987"/>
                </a:cubicBezTo>
                <a:cubicBezTo>
                  <a:pt x="8267422" y="1316589"/>
                  <a:pt x="8356441" y="1274842"/>
                  <a:pt x="8326473" y="1248781"/>
                </a:cubicBezTo>
                <a:cubicBezTo>
                  <a:pt x="8266541" y="1238155"/>
                  <a:pt x="8217625" y="1321142"/>
                  <a:pt x="8136099" y="1297360"/>
                </a:cubicBezTo>
                <a:cubicBezTo>
                  <a:pt x="8236795" y="1225502"/>
                  <a:pt x="8348067" y="1201974"/>
                  <a:pt x="8420998" y="1106336"/>
                </a:cubicBezTo>
                <a:cubicBezTo>
                  <a:pt x="8404254" y="1084576"/>
                  <a:pt x="8387508" y="1104818"/>
                  <a:pt x="8373186" y="1096722"/>
                </a:cubicBezTo>
                <a:cubicBezTo>
                  <a:pt x="8373627" y="1091662"/>
                  <a:pt x="8372523" y="1084070"/>
                  <a:pt x="8375169" y="1081794"/>
                </a:cubicBezTo>
                <a:cubicBezTo>
                  <a:pt x="8429592" y="1029673"/>
                  <a:pt x="8430475" y="1028409"/>
                  <a:pt x="8372084" y="989950"/>
                </a:cubicBezTo>
                <a:cubicBezTo>
                  <a:pt x="8351592" y="976540"/>
                  <a:pt x="8353356" y="964648"/>
                  <a:pt x="8364151" y="947697"/>
                </a:cubicBezTo>
                <a:cubicBezTo>
                  <a:pt x="8371865" y="935805"/>
                  <a:pt x="8381118" y="925179"/>
                  <a:pt x="8376711" y="899118"/>
                </a:cubicBezTo>
                <a:cubicBezTo>
                  <a:pt x="8344763" y="932517"/>
                  <a:pt x="8190304" y="921636"/>
                  <a:pt x="8162981" y="918094"/>
                </a:cubicBezTo>
                <a:cubicBezTo>
                  <a:pt x="8132354" y="914300"/>
                  <a:pt x="8102167" y="898107"/>
                  <a:pt x="8069999" y="906961"/>
                </a:cubicBezTo>
                <a:cubicBezTo>
                  <a:pt x="8044219" y="914048"/>
                  <a:pt x="7924795" y="982613"/>
                  <a:pt x="7907827" y="903926"/>
                </a:cubicBezTo>
                <a:cubicBezTo>
                  <a:pt x="7906945" y="900130"/>
                  <a:pt x="7858693" y="908987"/>
                  <a:pt x="7832692" y="913287"/>
                </a:cubicBezTo>
                <a:cubicBezTo>
                  <a:pt x="7809776" y="916830"/>
                  <a:pt x="7783996" y="932517"/>
                  <a:pt x="7768573" y="901144"/>
                </a:cubicBezTo>
                <a:cubicBezTo>
                  <a:pt x="7759538" y="882673"/>
                  <a:pt x="7796776" y="846999"/>
                  <a:pt x="7830048" y="843963"/>
                </a:cubicBezTo>
                <a:cubicBezTo>
                  <a:pt x="7858913" y="841178"/>
                  <a:pt x="7889099" y="837130"/>
                  <a:pt x="7916642" y="844721"/>
                </a:cubicBezTo>
                <a:cubicBezTo>
                  <a:pt x="7950573" y="853831"/>
                  <a:pt x="7968860" y="839156"/>
                  <a:pt x="7978337" y="807530"/>
                </a:cubicBezTo>
                <a:cubicBezTo>
                  <a:pt x="7988911" y="772614"/>
                  <a:pt x="8009185" y="756419"/>
                  <a:pt x="8037167" y="740226"/>
                </a:cubicBezTo>
                <a:cubicBezTo>
                  <a:pt x="8105033" y="701012"/>
                  <a:pt x="8170253" y="655722"/>
                  <a:pt x="8244728" y="632950"/>
                </a:cubicBezTo>
                <a:cubicBezTo>
                  <a:pt x="8259491" y="628396"/>
                  <a:pt x="8275796" y="622323"/>
                  <a:pt x="8282626" y="592216"/>
                </a:cubicBezTo>
                <a:cubicBezTo>
                  <a:pt x="8081014" y="637251"/>
                  <a:pt x="7897251" y="754650"/>
                  <a:pt x="7689250" y="747818"/>
                </a:cubicBezTo>
                <a:cubicBezTo>
                  <a:pt x="7746098" y="710625"/>
                  <a:pt x="7811978" y="708600"/>
                  <a:pt x="7872573" y="682541"/>
                </a:cubicBezTo>
                <a:cubicBezTo>
                  <a:pt x="7829607" y="663058"/>
                  <a:pt x="7789284" y="683299"/>
                  <a:pt x="7748521" y="694433"/>
                </a:cubicBezTo>
                <a:cubicBezTo>
                  <a:pt x="7714368" y="703539"/>
                  <a:pt x="7683521" y="705058"/>
                  <a:pt x="7679775" y="650662"/>
                </a:cubicBezTo>
                <a:cubicBezTo>
                  <a:pt x="7681099" y="647120"/>
                  <a:pt x="7680878" y="642565"/>
                  <a:pt x="7680657" y="638264"/>
                </a:cubicBezTo>
                <a:cubicBezTo>
                  <a:pt x="7692117" y="615746"/>
                  <a:pt x="7709962" y="604107"/>
                  <a:pt x="7731115" y="597528"/>
                </a:cubicBezTo>
                <a:cubicBezTo>
                  <a:pt x="7743895" y="593480"/>
                  <a:pt x="7760860" y="587408"/>
                  <a:pt x="7760642" y="571216"/>
                </a:cubicBezTo>
                <a:cubicBezTo>
                  <a:pt x="7759980" y="511252"/>
                  <a:pt x="7800743" y="493793"/>
                  <a:pt x="7841505" y="476336"/>
                </a:cubicBezTo>
                <a:cubicBezTo>
                  <a:pt x="7818810" y="446481"/>
                  <a:pt x="7800963" y="468492"/>
                  <a:pt x="7783776" y="466216"/>
                </a:cubicBezTo>
                <a:cubicBezTo>
                  <a:pt x="7772539" y="464697"/>
                  <a:pt x="7762403" y="461915"/>
                  <a:pt x="7762403" y="446481"/>
                </a:cubicBezTo>
                <a:cubicBezTo>
                  <a:pt x="7762183" y="433576"/>
                  <a:pt x="7767472" y="418901"/>
                  <a:pt x="7778488" y="418650"/>
                </a:cubicBezTo>
                <a:cubicBezTo>
                  <a:pt x="7847454" y="416372"/>
                  <a:pt x="7885573" y="333384"/>
                  <a:pt x="7957184" y="333131"/>
                </a:cubicBezTo>
                <a:cubicBezTo>
                  <a:pt x="7999930" y="333131"/>
                  <a:pt x="7934928" y="286324"/>
                  <a:pt x="7971064" y="266841"/>
                </a:cubicBezTo>
                <a:cubicBezTo>
                  <a:pt x="7978998" y="262539"/>
                  <a:pt x="7950352" y="255964"/>
                  <a:pt x="7937572" y="256975"/>
                </a:cubicBezTo>
                <a:cubicBezTo>
                  <a:pt x="7925014" y="257986"/>
                  <a:pt x="7913777" y="270384"/>
                  <a:pt x="7898573" y="261528"/>
                </a:cubicBezTo>
                <a:cubicBezTo>
                  <a:pt x="7890201" y="229903"/>
                  <a:pt x="7911793" y="218263"/>
                  <a:pt x="7929642" y="209408"/>
                </a:cubicBezTo>
                <a:cubicBezTo>
                  <a:pt x="7970845" y="188914"/>
                  <a:pt x="8010947" y="164120"/>
                  <a:pt x="8056117" y="156782"/>
                </a:cubicBezTo>
                <a:cubicBezTo>
                  <a:pt x="8072200" y="154252"/>
                  <a:pt x="8032981" y="120348"/>
                  <a:pt x="8025270" y="108457"/>
                </a:cubicBezTo>
                <a:cubicBezTo>
                  <a:pt x="8070715" y="77210"/>
                  <a:pt x="8118460" y="54170"/>
                  <a:pt x="8167695" y="35609"/>
                </a:cubicBezTo>
                <a:lnTo>
                  <a:pt x="8251347" y="10203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10202"/>
                </a:lnTo>
                <a:lnTo>
                  <a:pt x="10023511" y="10202"/>
                </a:lnTo>
                <a:lnTo>
                  <a:pt x="10081290" y="46954"/>
                </a:lnTo>
                <a:cubicBezTo>
                  <a:pt x="10124649" y="67728"/>
                  <a:pt x="10173137" y="84332"/>
                  <a:pt x="10208104" y="121978"/>
                </a:cubicBezTo>
                <a:cubicBezTo>
                  <a:pt x="10094034" y="151970"/>
                  <a:pt x="9991464" y="182272"/>
                  <a:pt x="9887339" y="204920"/>
                </a:cubicBezTo>
                <a:cubicBezTo>
                  <a:pt x="9776996" y="228793"/>
                  <a:pt x="9683441" y="293373"/>
                  <a:pt x="9575589" y="322144"/>
                </a:cubicBezTo>
                <a:cubicBezTo>
                  <a:pt x="9552585" y="328266"/>
                  <a:pt x="9524923" y="349690"/>
                  <a:pt x="9516842" y="370501"/>
                </a:cubicBezTo>
                <a:cubicBezTo>
                  <a:pt x="9490734" y="437836"/>
                  <a:pt x="8969489" y="626679"/>
                  <a:pt x="9031031" y="686665"/>
                </a:cubicBezTo>
                <a:cubicBezTo>
                  <a:pt x="9056518" y="711458"/>
                  <a:pt x="9089464" y="729209"/>
                  <a:pt x="9123967" y="753695"/>
                </a:cubicBezTo>
                <a:cubicBezTo>
                  <a:pt x="9072057" y="799910"/>
                  <a:pt x="9013626" y="820111"/>
                  <a:pt x="8951461" y="833883"/>
                </a:cubicBezTo>
                <a:cubicBezTo>
                  <a:pt x="8932810" y="838168"/>
                  <a:pt x="8914473" y="846737"/>
                  <a:pt x="8912607" y="867550"/>
                </a:cubicBezTo>
                <a:cubicBezTo>
                  <a:pt x="8910744" y="889280"/>
                  <a:pt x="8929704" y="897848"/>
                  <a:pt x="8945555" y="907951"/>
                </a:cubicBezTo>
                <a:cubicBezTo>
                  <a:pt x="8967622" y="922028"/>
                  <a:pt x="8989069" y="934273"/>
                  <a:pt x="9017042" y="936109"/>
                </a:cubicBezTo>
                <a:cubicBezTo>
                  <a:pt x="9063046" y="938863"/>
                  <a:pt x="9085112" y="978039"/>
                  <a:pt x="9111842" y="1007420"/>
                </a:cubicBezTo>
                <a:cubicBezTo>
                  <a:pt x="9126761" y="1023949"/>
                  <a:pt x="9134223" y="1057308"/>
                  <a:pt x="9108115" y="1063124"/>
                </a:cubicBezTo>
                <a:cubicBezTo>
                  <a:pt x="9045328" y="1077205"/>
                  <a:pt x="9050302" y="1117910"/>
                  <a:pt x="9051854" y="1164126"/>
                </a:cubicBezTo>
                <a:cubicBezTo>
                  <a:pt x="9054030" y="1221361"/>
                  <a:pt x="9091019" y="1247681"/>
                  <a:pt x="9136399" y="1269719"/>
                </a:cubicBezTo>
                <a:cubicBezTo>
                  <a:pt x="9151940" y="1277369"/>
                  <a:pt x="9174006" y="1277064"/>
                  <a:pt x="9179914" y="1300937"/>
                </a:cubicBezTo>
                <a:cubicBezTo>
                  <a:pt x="9154426" y="1323586"/>
                  <a:pt x="9123344" y="1305223"/>
                  <a:pt x="9095990" y="1311649"/>
                </a:cubicBezTo>
                <a:cubicBezTo>
                  <a:pt x="9073302" y="1316851"/>
                  <a:pt x="9035692" y="1314098"/>
                  <a:pt x="9066775" y="1355722"/>
                </a:cubicBezTo>
                <a:cubicBezTo>
                  <a:pt x="9075790" y="1367658"/>
                  <a:pt x="9065221" y="1376842"/>
                  <a:pt x="9053719" y="1377759"/>
                </a:cubicBezTo>
                <a:cubicBezTo>
                  <a:pt x="8961718" y="1387247"/>
                  <a:pt x="9003989" y="1471416"/>
                  <a:pt x="8974460" y="1515794"/>
                </a:cubicBezTo>
                <a:cubicBezTo>
                  <a:pt x="8966381" y="1528036"/>
                  <a:pt x="8975084" y="1549154"/>
                  <a:pt x="8987827" y="1554357"/>
                </a:cubicBezTo>
                <a:cubicBezTo>
                  <a:pt x="9069261" y="1588638"/>
                  <a:pt x="9080451" y="1670357"/>
                  <a:pt x="9119926" y="1740752"/>
                </a:cubicBezTo>
                <a:cubicBezTo>
                  <a:pt x="9077031" y="1768602"/>
                  <a:pt x="9025747" y="1774723"/>
                  <a:pt x="8979435" y="1792782"/>
                </a:cubicBezTo>
                <a:cubicBezTo>
                  <a:pt x="8931257" y="1811758"/>
                  <a:pt x="8931257" y="1825837"/>
                  <a:pt x="8971042" y="1880927"/>
                </a:cubicBezTo>
                <a:cubicBezTo>
                  <a:pt x="8867539" y="1892865"/>
                  <a:pt x="8867539" y="1892865"/>
                  <a:pt x="8899553" y="1979481"/>
                </a:cubicBezTo>
                <a:cubicBezTo>
                  <a:pt x="8812832" y="1987439"/>
                  <a:pt x="8755644" y="2028451"/>
                  <a:pt x="8742279" y="2118129"/>
                </a:cubicBezTo>
                <a:cubicBezTo>
                  <a:pt x="8735751" y="2161590"/>
                  <a:pt x="8696588" y="2182094"/>
                  <a:pt x="8653074" y="2211172"/>
                </a:cubicBezTo>
                <a:cubicBezTo>
                  <a:pt x="8707155" y="2239331"/>
                  <a:pt x="8743833" y="2298094"/>
                  <a:pt x="8806929" y="2235961"/>
                </a:cubicBezTo>
                <a:cubicBezTo>
                  <a:pt x="8829929" y="2213314"/>
                  <a:pt x="8827757" y="2242084"/>
                  <a:pt x="8830862" y="2250347"/>
                </a:cubicBezTo>
                <a:cubicBezTo>
                  <a:pt x="8838321" y="2270546"/>
                  <a:pt x="8822781" y="2284015"/>
                  <a:pt x="8812524" y="2299317"/>
                </a:cubicBezTo>
                <a:cubicBezTo>
                  <a:pt x="8802578" y="2314621"/>
                  <a:pt x="8790765" y="2330841"/>
                  <a:pt x="8787969" y="2347984"/>
                </a:cubicBezTo>
                <a:cubicBezTo>
                  <a:pt x="8786105" y="2359919"/>
                  <a:pt x="8795118" y="2377363"/>
                  <a:pt x="8805064" y="2386240"/>
                </a:cubicBezTo>
                <a:cubicBezTo>
                  <a:pt x="8857283" y="2433068"/>
                  <a:pt x="8826201" y="2538354"/>
                  <a:pt x="8925043" y="2551822"/>
                </a:cubicBezTo>
                <a:cubicBezTo>
                  <a:pt x="8969489" y="2557941"/>
                  <a:pt x="8990934" y="2596506"/>
                  <a:pt x="9023571" y="2617624"/>
                </a:cubicBezTo>
                <a:cubicBezTo>
                  <a:pt x="9137020" y="2691385"/>
                  <a:pt x="9212861" y="2786265"/>
                  <a:pt x="9247982" y="2916649"/>
                </a:cubicBezTo>
                <a:cubicBezTo>
                  <a:pt x="9257617" y="2952764"/>
                  <a:pt x="9294606" y="2981842"/>
                  <a:pt x="9318539" y="3013671"/>
                </a:cubicBezTo>
                <a:cubicBezTo>
                  <a:pt x="9307037" y="3036932"/>
                  <a:pt x="9244252" y="2986737"/>
                  <a:pt x="9266320" y="3047949"/>
                </a:cubicBezTo>
                <a:cubicBezTo>
                  <a:pt x="9283104" y="3093860"/>
                  <a:pt x="9325999" y="3122324"/>
                  <a:pt x="9366406" y="3149564"/>
                </a:cubicBezTo>
                <a:cubicBezTo>
                  <a:pt x="9412407" y="3180476"/>
                  <a:pt x="9463381" y="3205267"/>
                  <a:pt x="9484207" y="3262501"/>
                </a:cubicBezTo>
                <a:cubicBezTo>
                  <a:pt x="9488559" y="3274744"/>
                  <a:pt x="9502544" y="3287599"/>
                  <a:pt x="9514977" y="3292497"/>
                </a:cubicBezTo>
                <a:cubicBezTo>
                  <a:pt x="10163348" y="4299754"/>
                  <a:pt x="11759406" y="4306487"/>
                  <a:pt x="11943411" y="4299446"/>
                </a:cubicBezTo>
                <a:cubicBezTo>
                  <a:pt x="11999126" y="4297227"/>
                  <a:pt x="12054083" y="4291680"/>
                  <a:pt x="12108408" y="4283397"/>
                </a:cubicBezTo>
                <a:lnTo>
                  <a:pt x="12192000" y="4266564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205082"/>
                </a:lnTo>
                <a:lnTo>
                  <a:pt x="31834" y="6211531"/>
                </a:lnTo>
                <a:cubicBezTo>
                  <a:pt x="102913" y="6222434"/>
                  <a:pt x="174818" y="6229736"/>
                  <a:pt x="247714" y="6232657"/>
                </a:cubicBezTo>
                <a:cubicBezTo>
                  <a:pt x="488463" y="6241925"/>
                  <a:pt x="2576720" y="6233063"/>
                  <a:pt x="3425038" y="4907153"/>
                </a:cubicBezTo>
                <a:cubicBezTo>
                  <a:pt x="3441305" y="4900705"/>
                  <a:pt x="3459603" y="4883784"/>
                  <a:pt x="3465296" y="4867667"/>
                </a:cubicBezTo>
                <a:cubicBezTo>
                  <a:pt x="3492545" y="4792327"/>
                  <a:pt x="3559239" y="4759693"/>
                  <a:pt x="3619425" y="4719002"/>
                </a:cubicBezTo>
                <a:cubicBezTo>
                  <a:pt x="3672294" y="4683144"/>
                  <a:pt x="3728417" y="4645676"/>
                  <a:pt x="3750377" y="4585241"/>
                </a:cubicBezTo>
                <a:cubicBezTo>
                  <a:pt x="3779250" y="4504664"/>
                  <a:pt x="3697103" y="4570738"/>
                  <a:pt x="3682054" y="4540118"/>
                </a:cubicBezTo>
                <a:cubicBezTo>
                  <a:pt x="3713368" y="4498220"/>
                  <a:pt x="3761764" y="4459943"/>
                  <a:pt x="3774370" y="4412403"/>
                </a:cubicBezTo>
                <a:cubicBezTo>
                  <a:pt x="3820322" y="4240771"/>
                  <a:pt x="3919551" y="4115875"/>
                  <a:pt x="4067986" y="4018780"/>
                </a:cubicBezTo>
                <a:cubicBezTo>
                  <a:pt x="4110687" y="3990980"/>
                  <a:pt x="4138745" y="3940215"/>
                  <a:pt x="4196899" y="3932160"/>
                </a:cubicBezTo>
                <a:cubicBezTo>
                  <a:pt x="4326221" y="3914431"/>
                  <a:pt x="4285554" y="3775837"/>
                  <a:pt x="4353877" y="3714196"/>
                </a:cubicBezTo>
                <a:cubicBezTo>
                  <a:pt x="4366890" y="3702509"/>
                  <a:pt x="4378682" y="3679548"/>
                  <a:pt x="4376244" y="3663837"/>
                </a:cubicBezTo>
                <a:cubicBezTo>
                  <a:pt x="4372586" y="3641270"/>
                  <a:pt x="4357130" y="3619918"/>
                  <a:pt x="4344116" y="3599773"/>
                </a:cubicBezTo>
                <a:cubicBezTo>
                  <a:pt x="4330695" y="3579630"/>
                  <a:pt x="4310365" y="3561901"/>
                  <a:pt x="4320122" y="3535311"/>
                </a:cubicBezTo>
                <a:cubicBezTo>
                  <a:pt x="4324186" y="3524435"/>
                  <a:pt x="4321344" y="3486562"/>
                  <a:pt x="4351436" y="3516374"/>
                </a:cubicBezTo>
                <a:cubicBezTo>
                  <a:pt x="4433989" y="3598163"/>
                  <a:pt x="4481978" y="3520810"/>
                  <a:pt x="4552738" y="3483742"/>
                </a:cubicBezTo>
                <a:cubicBezTo>
                  <a:pt x="4495805" y="3445466"/>
                  <a:pt x="4444564" y="3418474"/>
                  <a:pt x="4436023" y="3361265"/>
                </a:cubicBezTo>
                <a:cubicBezTo>
                  <a:pt x="4418537" y="3243216"/>
                  <a:pt x="4343713" y="3189231"/>
                  <a:pt x="4230249" y="3178754"/>
                </a:cubicBezTo>
                <a:cubicBezTo>
                  <a:pt x="4272135" y="3064738"/>
                  <a:pt x="4272135" y="3064738"/>
                  <a:pt x="4136714" y="3049023"/>
                </a:cubicBezTo>
                <a:cubicBezTo>
                  <a:pt x="4188768" y="2976505"/>
                  <a:pt x="4188768" y="2957972"/>
                  <a:pt x="4125732" y="2932992"/>
                </a:cubicBezTo>
                <a:cubicBezTo>
                  <a:pt x="4065138" y="2909221"/>
                  <a:pt x="3998039" y="2901162"/>
                  <a:pt x="3941916" y="2864502"/>
                </a:cubicBezTo>
                <a:cubicBezTo>
                  <a:pt x="3993565" y="2771837"/>
                  <a:pt x="4008205" y="2664266"/>
                  <a:pt x="4114752" y="2619140"/>
                </a:cubicBezTo>
                <a:cubicBezTo>
                  <a:pt x="4131425" y="2612292"/>
                  <a:pt x="4142812" y="2584492"/>
                  <a:pt x="4132241" y="2568377"/>
                </a:cubicBezTo>
                <a:cubicBezTo>
                  <a:pt x="4093606" y="2509959"/>
                  <a:pt x="4148913" y="2399163"/>
                  <a:pt x="4028540" y="2386674"/>
                </a:cubicBezTo>
                <a:cubicBezTo>
                  <a:pt x="4013491" y="2385466"/>
                  <a:pt x="3999664" y="2373378"/>
                  <a:pt x="4011458" y="2357665"/>
                </a:cubicBezTo>
                <a:cubicBezTo>
                  <a:pt x="4052127" y="2302873"/>
                  <a:pt x="4002918" y="2306498"/>
                  <a:pt x="3973233" y="2299649"/>
                </a:cubicBezTo>
                <a:cubicBezTo>
                  <a:pt x="3937444" y="2291191"/>
                  <a:pt x="3896777" y="2315362"/>
                  <a:pt x="3863429" y="2285548"/>
                </a:cubicBezTo>
                <a:cubicBezTo>
                  <a:pt x="3871158" y="2254123"/>
                  <a:pt x="3900029" y="2254525"/>
                  <a:pt x="3920363" y="2244454"/>
                </a:cubicBezTo>
                <a:cubicBezTo>
                  <a:pt x="3979737" y="2215444"/>
                  <a:pt x="4028133" y="2180798"/>
                  <a:pt x="4030981" y="2105456"/>
                </a:cubicBezTo>
                <a:cubicBezTo>
                  <a:pt x="4033011" y="2044620"/>
                  <a:pt x="4039518" y="1991037"/>
                  <a:pt x="3957370" y="1972502"/>
                </a:cubicBezTo>
                <a:cubicBezTo>
                  <a:pt x="3923211" y="1964846"/>
                  <a:pt x="3932973" y="1920933"/>
                  <a:pt x="3952493" y="1899176"/>
                </a:cubicBezTo>
                <a:cubicBezTo>
                  <a:pt x="3987466" y="1860500"/>
                  <a:pt x="4016337" y="1808931"/>
                  <a:pt x="4076527" y="1805304"/>
                </a:cubicBezTo>
                <a:cubicBezTo>
                  <a:pt x="4113127" y="1802888"/>
                  <a:pt x="4141188" y="1786769"/>
                  <a:pt x="4170061" y="1768238"/>
                </a:cubicBezTo>
                <a:cubicBezTo>
                  <a:pt x="4190800" y="1754940"/>
                  <a:pt x="4215607" y="1743661"/>
                  <a:pt x="4213168" y="1715057"/>
                </a:cubicBezTo>
                <a:cubicBezTo>
                  <a:pt x="4210729" y="1687660"/>
                  <a:pt x="4186736" y="1676379"/>
                  <a:pt x="4162334" y="1670739"/>
                </a:cubicBezTo>
                <a:cubicBezTo>
                  <a:pt x="4080998" y="1652609"/>
                  <a:pt x="4004547" y="1626018"/>
                  <a:pt x="3936629" y="1565182"/>
                </a:cubicBezTo>
                <a:cubicBezTo>
                  <a:pt x="3981773" y="1532950"/>
                  <a:pt x="4024878" y="1509583"/>
                  <a:pt x="4058225" y="1476947"/>
                </a:cubicBezTo>
                <a:cubicBezTo>
                  <a:pt x="4138745" y="1397984"/>
                  <a:pt x="3456757" y="1149400"/>
                  <a:pt x="3422598" y="1060763"/>
                </a:cubicBezTo>
                <a:cubicBezTo>
                  <a:pt x="3412025" y="1033367"/>
                  <a:pt x="3375832" y="1005166"/>
                  <a:pt x="3345734" y="997107"/>
                </a:cubicBezTo>
                <a:cubicBezTo>
                  <a:pt x="3204622" y="959235"/>
                  <a:pt x="3082216" y="874224"/>
                  <a:pt x="2937846" y="842798"/>
                </a:cubicBezTo>
                <a:cubicBezTo>
                  <a:pt x="2801610" y="812986"/>
                  <a:pt x="2667409" y="773098"/>
                  <a:pt x="2518162" y="733618"/>
                </a:cubicBezTo>
                <a:cubicBezTo>
                  <a:pt x="2609662" y="634506"/>
                  <a:pt x="2771925" y="646191"/>
                  <a:pt x="2809744" y="503164"/>
                </a:cubicBezTo>
                <a:cubicBezTo>
                  <a:pt x="2662121" y="466098"/>
                  <a:pt x="2506776" y="508403"/>
                  <a:pt x="2364438" y="449579"/>
                </a:cubicBezTo>
                <a:cubicBezTo>
                  <a:pt x="2352239" y="444343"/>
                  <a:pt x="2335563" y="449579"/>
                  <a:pt x="2320927" y="451191"/>
                </a:cubicBezTo>
                <a:cubicBezTo>
                  <a:pt x="2027715" y="482617"/>
                  <a:pt x="1735723" y="455221"/>
                  <a:pt x="1446580" y="415735"/>
                </a:cubicBezTo>
                <a:cubicBezTo>
                  <a:pt x="1030148" y="359334"/>
                  <a:pt x="612089" y="323476"/>
                  <a:pt x="193217" y="298092"/>
                </a:cubicBezTo>
                <a:lnTo>
                  <a:pt x="0" y="287674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pPr defTabSz="457200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14554" y="4224938"/>
            <a:ext cx="5100791" cy="1459355"/>
          </a:xfrm>
        </p:spPr>
        <p:txBody>
          <a:bodyPr anchor="b">
            <a:normAutofit/>
          </a:bodyPr>
          <a:lstStyle/>
          <a:p>
            <a:pPr algn="l"/>
            <a:r>
              <a:rPr lang="en-US" sz="3200"/>
              <a:t>	Introduction: The Nature of Science and Physics</a:t>
            </a:r>
            <a:endParaRPr lang="en-US" sz="3200" cap="all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C033B82-B60B-665E-A331-FE90D74651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966" y="2836957"/>
            <a:ext cx="2120900" cy="5832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9A1C483-B26A-4A4E-958A-EF8ED30B89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1665" y="1377535"/>
            <a:ext cx="1691530" cy="359800"/>
          </a:xfrm>
          <a:prstGeom prst="rect">
            <a:avLst/>
          </a:prstGeom>
        </p:spPr>
      </p:pic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FA6E8ADD-B846-09DC-2ED3-50D8A9B5EA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7001124" y="1159341"/>
            <a:ext cx="2032241" cy="1356522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02B118B-6408-4F4F-20FC-C761120DD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E27A3639-6358-4F19-BA78-8C7E28F0A523}" type="slidenum">
              <a:rPr lang="en-US" smtClean="0"/>
              <a:pPr>
                <a:spcAft>
                  <a:spcPts val="600"/>
                </a:spcAft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0375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7352" y="1121810"/>
            <a:ext cx="6447501" cy="990600"/>
          </a:xfrm>
        </p:spPr>
        <p:txBody>
          <a:bodyPr/>
          <a:lstStyle/>
          <a:p>
            <a:r>
              <a:rPr lang="en-US" dirty="0"/>
              <a:t>Mass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/>
        </p:blipFill>
        <p:spPr>
          <a:xfrm>
            <a:off x="5633800" y="1584951"/>
            <a:ext cx="3385342" cy="420017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7137068-1391-33F6-FE39-2EC86CAC1A98}"/>
              </a:ext>
            </a:extLst>
          </p:cNvPr>
          <p:cNvSpPr txBox="1"/>
          <p:nvPr/>
        </p:nvSpPr>
        <p:spPr>
          <a:xfrm>
            <a:off x="269759" y="5597691"/>
            <a:ext cx="4572524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350" dirty="0">
                <a:hlinkClick r:id="rId4"/>
              </a:rPr>
              <a:t>https://www.youtube.com/watch?v=c_e1wITe_ig</a:t>
            </a:r>
            <a:r>
              <a:rPr lang="en-US" sz="1350" dirty="0"/>
              <a:t> </a:t>
            </a:r>
          </a:p>
        </p:txBody>
      </p:sp>
      <p:graphicFrame>
        <p:nvGraphicFramePr>
          <p:cNvPr id="10" name="TextBox 5">
            <a:extLst>
              <a:ext uri="{FF2B5EF4-FFF2-40B4-BE49-F238E27FC236}">
                <a16:creationId xmlns:a16="http://schemas.microsoft.com/office/drawing/2014/main" id="{4AE431F9-E277-9027-53A6-0309EBFF813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95323804"/>
              </p:ext>
            </p:extLst>
          </p:nvPr>
        </p:nvGraphicFramePr>
        <p:xfrm>
          <a:off x="334216" y="1992690"/>
          <a:ext cx="5224409" cy="31162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8F59FC2-A2D4-7C12-E4D1-99D995BAF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550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24747089-0322-4B03-B224-817DD4C8B7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7228512D-3055-4911-A4D1-4A084C9C42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5950446" y="1372793"/>
            <a:ext cx="4601475" cy="5537781"/>
          </a:xfrm>
          <a:custGeom>
            <a:avLst/>
            <a:gdLst>
              <a:gd name="connsiteX0" fmla="*/ 0 w 6135300"/>
              <a:gd name="connsiteY0" fmla="*/ 0 h 5537781"/>
              <a:gd name="connsiteX1" fmla="*/ 6135300 w 6135300"/>
              <a:gd name="connsiteY1" fmla="*/ 0 h 5537781"/>
              <a:gd name="connsiteX2" fmla="*/ 6135300 w 6135300"/>
              <a:gd name="connsiteY2" fmla="*/ 3548931 h 5537781"/>
              <a:gd name="connsiteX3" fmla="*/ 4146451 w 6135300"/>
              <a:gd name="connsiteY3" fmla="*/ 5537781 h 5537781"/>
              <a:gd name="connsiteX4" fmla="*/ 0 w 6135300"/>
              <a:gd name="connsiteY4" fmla="*/ 1391331 h 5537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35300" h="5537781">
                <a:moveTo>
                  <a:pt x="0" y="0"/>
                </a:moveTo>
                <a:lnTo>
                  <a:pt x="6135300" y="0"/>
                </a:lnTo>
                <a:lnTo>
                  <a:pt x="6135300" y="3548931"/>
                </a:lnTo>
                <a:lnTo>
                  <a:pt x="4146451" y="5537781"/>
                </a:lnTo>
                <a:lnTo>
                  <a:pt x="0" y="1391331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Isosceles Triangle 27">
            <a:extLst>
              <a:ext uri="{FF2B5EF4-FFF2-40B4-BE49-F238E27FC236}">
                <a16:creationId xmlns:a16="http://schemas.microsoft.com/office/drawing/2014/main" id="{3C98C7BF-70D9-4D19-BD2D-D808991FDF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87889" y="5272381"/>
            <a:ext cx="2378429" cy="1585619"/>
          </a:xfrm>
          <a:prstGeom prst="triangle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9">
            <a:extLst>
              <a:ext uri="{FF2B5EF4-FFF2-40B4-BE49-F238E27FC236}">
                <a16:creationId xmlns:a16="http://schemas.microsoft.com/office/drawing/2014/main" id="{B497CCB5-5FC2-473C-AFCC-2430CEF1DF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783663" y="2164437"/>
            <a:ext cx="3372170" cy="252912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ame 31">
            <a:extLst>
              <a:ext uri="{FF2B5EF4-FFF2-40B4-BE49-F238E27FC236}">
                <a16:creationId xmlns:a16="http://schemas.microsoft.com/office/drawing/2014/main" id="{599C8C75-BFDF-44E7-A028-EEB5EDD588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345026" y="1835459"/>
            <a:ext cx="4249446" cy="3187083"/>
          </a:xfrm>
          <a:prstGeom prst="frame">
            <a:avLst>
              <a:gd name="adj1" fmla="val 1195"/>
            </a:avLst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2892" y="2721789"/>
            <a:ext cx="2713713" cy="1345720"/>
          </a:xfr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200" kern="1200">
                <a:solidFill>
                  <a:srgbClr val="080808"/>
                </a:solidFill>
                <a:latin typeface="+mj-lt"/>
                <a:ea typeface="+mj-ea"/>
                <a:cs typeface="+mj-cs"/>
              </a:rPr>
              <a:t>Some examples on the magnitudes of different units</a:t>
            </a:r>
            <a:br>
              <a:rPr lang="en-US" sz="2200" kern="1200">
                <a:solidFill>
                  <a:srgbClr val="080808"/>
                </a:solidFill>
                <a:latin typeface="+mj-lt"/>
                <a:ea typeface="+mj-ea"/>
                <a:cs typeface="+mj-cs"/>
              </a:rPr>
            </a:br>
            <a:r>
              <a:rPr lang="en-US" sz="2200" kern="1200">
                <a:solidFill>
                  <a:srgbClr val="080808"/>
                </a:solidFill>
                <a:latin typeface="+mj-lt"/>
                <a:ea typeface="+mj-ea"/>
                <a:cs typeface="+mj-cs"/>
              </a:rPr>
              <a:t>(See also Table 1.2)</a:t>
            </a: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FFD685C2-1A84-41DE-BFA0-0A068F83D2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686232" y="292975"/>
            <a:ext cx="3792550" cy="9206602"/>
          </a:xfrm>
          <a:custGeom>
            <a:avLst/>
            <a:gdLst>
              <a:gd name="connsiteX0" fmla="*/ 0 w 5053652"/>
              <a:gd name="connsiteY0" fmla="*/ 209273 h 9200989"/>
              <a:gd name="connsiteX1" fmla="*/ 209274 w 5053652"/>
              <a:gd name="connsiteY1" fmla="*/ 0 h 9200989"/>
              <a:gd name="connsiteX2" fmla="*/ 5053652 w 5053652"/>
              <a:gd name="connsiteY2" fmla="*/ 4844379 h 9200989"/>
              <a:gd name="connsiteX3" fmla="*/ 697042 w 5053652"/>
              <a:gd name="connsiteY3" fmla="*/ 9200989 h 9200989"/>
              <a:gd name="connsiteX4" fmla="*/ 0 w 5053652"/>
              <a:gd name="connsiteY4" fmla="*/ 9200989 h 9200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3652" h="9200989">
                <a:moveTo>
                  <a:pt x="0" y="209273"/>
                </a:moveTo>
                <a:lnTo>
                  <a:pt x="209274" y="0"/>
                </a:lnTo>
                <a:lnTo>
                  <a:pt x="5053652" y="4844379"/>
                </a:lnTo>
                <a:lnTo>
                  <a:pt x="697042" y="9200989"/>
                </a:lnTo>
                <a:lnTo>
                  <a:pt x="0" y="9200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41835" y="640443"/>
            <a:ext cx="5336665" cy="5189906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6A42173-2586-5965-B8B3-9A95EEDC8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76092" y="6356350"/>
            <a:ext cx="1926609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fld id="{E27A3639-6358-4F19-BA78-8C7E28F0A523}" type="slidenum">
              <a:rPr lang="en-US">
                <a:solidFill>
                  <a:srgbClr val="FFFFFF"/>
                </a:solidFill>
              </a:rPr>
              <a:pPr defTabSz="914400">
                <a:spcAft>
                  <a:spcPts val="600"/>
                </a:spcAft>
              </a:pPr>
              <a:t>11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9282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9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21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282117" y="-253670"/>
            <a:ext cx="137072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668730" y="422146"/>
            <a:ext cx="484026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7532611" y="655140"/>
            <a:ext cx="515604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7017482" y="0"/>
            <a:ext cx="2126518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74360F9-D9B3-2DB2-5348-58B7C6D1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603999" y="6356350"/>
            <a:ext cx="20574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fld id="{200B2350-5261-4F5C-9DF5-EF0D264FC8D2}" type="slidenum">
              <a:rPr lang="en-US" smtClean="0"/>
              <a:pPr defTabSz="914400">
                <a:spcAft>
                  <a:spcPts val="600"/>
                </a:spcAft>
              </a:pPr>
              <a:t>12</a:t>
            </a:fld>
            <a:endParaRPr lang="en-US"/>
          </a:p>
        </p:txBody>
      </p:sp>
      <p:sp>
        <p:nvSpPr>
          <p:cNvPr id="30" name="Isosceles Triangle 29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982258" y="6115501"/>
            <a:ext cx="1120884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Isosceles Triangle 31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703060" y="6453143"/>
            <a:ext cx="611177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28650" y="1131094"/>
            <a:ext cx="5325941" cy="500978"/>
          </a:xfrm>
        </p:spPr>
        <p:txBody>
          <a:bodyPr>
            <a:normAutofit/>
          </a:bodyPr>
          <a:lstStyle/>
          <a:p>
            <a:r>
              <a:rPr lang="en-US" altLang="en-US" sz="2600"/>
              <a:t>Unit Consistency and Conversions</a:t>
            </a:r>
            <a:endParaRPr lang="en-US" sz="260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" name="Content Placeholder 9">
                <a:extLst>
                  <a:ext uri="{FF2B5EF4-FFF2-40B4-BE49-F238E27FC236}">
                    <a16:creationId xmlns:a16="http://schemas.microsoft.com/office/drawing/2014/main" id="{F4E1E31E-EA85-1820-F36D-F8E77390A424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304118549"/>
                  </p:ext>
                </p:extLst>
              </p:nvPr>
            </p:nvGraphicFramePr>
            <p:xfrm>
              <a:off x="497282" y="1927716"/>
              <a:ext cx="7610678" cy="3568576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</mc:Choice>
        <mc:Fallback xmlns="">
          <p:graphicFrame>
            <p:nvGraphicFramePr>
              <p:cNvPr id="15" name="Content Placeholder 9">
                <a:extLst>
                  <a:ext uri="{FF2B5EF4-FFF2-40B4-BE49-F238E27FC236}">
                    <a16:creationId xmlns:a16="http://schemas.microsoft.com/office/drawing/2014/main" id="{F4E1E31E-EA85-1820-F36D-F8E77390A424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304118549"/>
                  </p:ext>
                </p:extLst>
              </p:nvPr>
            </p:nvGraphicFramePr>
            <p:xfrm>
              <a:off x="497282" y="1927716"/>
              <a:ext cx="7610678" cy="3568576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8" r:qs="rId9" r:cs="rId10"/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5844806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A366754-A2F4-475B-8217-AB06F5F15F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414467" y="1"/>
            <a:ext cx="729532" cy="1935307"/>
            <a:chOff x="10918968" y="713127"/>
            <a:chExt cx="1273032" cy="2532832"/>
          </a:xfrm>
        </p:grpSpPr>
        <p:sp>
          <p:nvSpPr>
            <p:cNvPr id="7" name="Rectangle 12">
              <a:extLst>
                <a:ext uri="{FF2B5EF4-FFF2-40B4-BE49-F238E27FC236}">
                  <a16:creationId xmlns:a16="http://schemas.microsoft.com/office/drawing/2014/main" id="{322BF2F0-5264-48F8-8780-73D64DE848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052629" y="2120024"/>
              <a:ext cx="645368" cy="645368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Isosceles Triangle 13">
              <a:extLst>
                <a:ext uri="{FF2B5EF4-FFF2-40B4-BE49-F238E27FC236}">
                  <a16:creationId xmlns:a16="http://schemas.microsoft.com/office/drawing/2014/main" id="{7DC5FF32-A8FD-4F1B-B8D3-3D226716C0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89068" y="1343027"/>
              <a:ext cx="2532832" cy="1273032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321734"/>
            <a:ext cx="8178799" cy="113573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en-US" sz="31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Uncertainty and Significant Figures</a:t>
            </a:r>
            <a:endParaRPr lang="en-US" sz="3100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2" name="Content Placeholder 2">
            <a:extLst>
              <a:ext uri="{FF2B5EF4-FFF2-40B4-BE49-F238E27FC236}">
                <a16:creationId xmlns:a16="http://schemas.microsoft.com/office/drawing/2014/main" id="{9224580D-A0B5-28EA-8FCF-3E56BB1FDE3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58537970"/>
              </p:ext>
            </p:extLst>
          </p:nvPr>
        </p:nvGraphicFramePr>
        <p:xfrm>
          <a:off x="482601" y="1782981"/>
          <a:ext cx="7201715" cy="23192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9" name="Group 15">
            <a:extLst>
              <a:ext uri="{FF2B5EF4-FFF2-40B4-BE49-F238E27FC236}">
                <a16:creationId xmlns:a16="http://schemas.microsoft.com/office/drawing/2014/main" id="{828A5161-06F1-46CF-8AD7-844680A59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4601497"/>
            <a:ext cx="760545" cy="2017580"/>
            <a:chOff x="0" y="4601497"/>
            <a:chExt cx="1014060" cy="2017580"/>
          </a:xfrm>
        </p:grpSpPr>
        <p:sp>
          <p:nvSpPr>
            <p:cNvPr id="20" name="Isosceles Triangle 16">
              <a:extLst>
                <a:ext uri="{FF2B5EF4-FFF2-40B4-BE49-F238E27FC236}">
                  <a16:creationId xmlns:a16="http://schemas.microsoft.com/office/drawing/2014/main" id="{D3F51FEB-38FB-4F6C-9F7B-2F2AFAB654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-501760" y="5103257"/>
              <a:ext cx="2017580" cy="1014060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E547BA6-BAE0-43BB-A7CA-60F69CE252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427916" y="572870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2362689" y="4020540"/>
            <a:ext cx="4801664" cy="2700935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E235D8-0C8D-6C94-633E-654453C71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603999" y="6356350"/>
            <a:ext cx="20574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fld id="{200B2350-5261-4F5C-9DF5-EF0D264FC8D2}" type="slidenum">
              <a:rPr lang="en-US" smtClean="0"/>
              <a:pPr defTabSz="914400">
                <a:spcAft>
                  <a:spcPts val="600"/>
                </a:spcAft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8292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FA366754-A2F4-475B-8217-AB06F5F15F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414467" y="1"/>
            <a:ext cx="729532" cy="1935307"/>
            <a:chOff x="10918968" y="713127"/>
            <a:chExt cx="1273032" cy="2532832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322BF2F0-5264-48F8-8780-73D64DE848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052629" y="2120024"/>
              <a:ext cx="645368" cy="645368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Isosceles Triangle 27">
              <a:extLst>
                <a:ext uri="{FF2B5EF4-FFF2-40B4-BE49-F238E27FC236}">
                  <a16:creationId xmlns:a16="http://schemas.microsoft.com/office/drawing/2014/main" id="{7DC5FF32-A8FD-4F1B-B8D3-3D226716C0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89068" y="1343027"/>
              <a:ext cx="2532832" cy="1273032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321734"/>
            <a:ext cx="8178799" cy="113573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en-US" sz="31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Solving Problems in Physics</a:t>
            </a:r>
            <a:endParaRPr lang="en-US" sz="3100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828A5161-06F1-46CF-8AD7-844680A59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4601497"/>
            <a:ext cx="760545" cy="2017580"/>
            <a:chOff x="0" y="4601497"/>
            <a:chExt cx="1014060" cy="2017580"/>
          </a:xfrm>
        </p:grpSpPr>
        <p:sp>
          <p:nvSpPr>
            <p:cNvPr id="31" name="Isosceles Triangle 30">
              <a:extLst>
                <a:ext uri="{FF2B5EF4-FFF2-40B4-BE49-F238E27FC236}">
                  <a16:creationId xmlns:a16="http://schemas.microsoft.com/office/drawing/2014/main" id="{D3F51FEB-38FB-4F6C-9F7B-2F2AFAB654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-501760" y="5103257"/>
              <a:ext cx="2017580" cy="1014060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1E547BA6-BAE0-43BB-A7CA-60F69CE252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427916" y="572870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Picture 3" descr="Text&#10;&#10;Description automatically generated with medium confidenc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/>
        </p:blipFill>
        <p:spPr>
          <a:xfrm>
            <a:off x="6099238" y="1782981"/>
            <a:ext cx="2562161" cy="254935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4F46F1B-B26C-BFCE-3268-815FDFABD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603999" y="6356350"/>
            <a:ext cx="20574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fld id="{200B2350-5261-4F5C-9DF5-EF0D264FC8D2}" type="slidenum">
              <a:rPr lang="en-US" smtClean="0"/>
              <a:pPr defTabSz="914400">
                <a:spcAft>
                  <a:spcPts val="600"/>
                </a:spcAft>
              </a:pPr>
              <a:t>14</a:t>
            </a:fld>
            <a:endParaRPr lang="en-US"/>
          </a:p>
        </p:txBody>
      </p:sp>
      <p:graphicFrame>
        <p:nvGraphicFramePr>
          <p:cNvPr id="6" name="Content Placeholder 2">
            <a:extLst>
              <a:ext uri="{FF2B5EF4-FFF2-40B4-BE49-F238E27FC236}">
                <a16:creationId xmlns:a16="http://schemas.microsoft.com/office/drawing/2014/main" id="{17892B64-286D-4E3D-B426-BA76A163E42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43945556"/>
              </p:ext>
            </p:extLst>
          </p:nvPr>
        </p:nvGraphicFramePr>
        <p:xfrm>
          <a:off x="482601" y="1782981"/>
          <a:ext cx="5132201" cy="43939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5128635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321734"/>
            <a:ext cx="3728158" cy="1135737"/>
          </a:xfrm>
        </p:spPr>
        <p:txBody>
          <a:bodyPr>
            <a:normAutofit/>
          </a:bodyPr>
          <a:lstStyle/>
          <a:p>
            <a:r>
              <a:rPr lang="en-US" sz="3100"/>
              <a:t>Scientific method</a:t>
            </a:r>
          </a:p>
        </p:txBody>
      </p:sp>
      <p:sp>
        <p:nvSpPr>
          <p:cNvPr id="18" name="Content Placeholder 7">
            <a:extLst>
              <a:ext uri="{FF2B5EF4-FFF2-40B4-BE49-F238E27FC236}">
                <a16:creationId xmlns:a16="http://schemas.microsoft.com/office/drawing/2014/main" id="{AFFD20AE-9FE9-629D-8912-33962AE652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2601" y="1782981"/>
            <a:ext cx="3728157" cy="4393982"/>
          </a:xfrm>
        </p:spPr>
        <p:txBody>
          <a:bodyPr>
            <a:normAutofit/>
          </a:bodyPr>
          <a:lstStyle/>
          <a:p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Science is not merely a body of knowledge, but a method by which we attempt to understand nature and how it behaves. This method begins with many observations over time. </a:t>
            </a:r>
          </a:p>
          <a:p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From the trends found through observations/experiments, scientists can model the particular phenomena we want to understand. Such models are always approximations of nature, subject to further testing.</a:t>
            </a:r>
          </a:p>
          <a:p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When they are first proposed, new models or ideas are sometimes called hypotheses - testable predictions!</a:t>
            </a:r>
          </a:p>
          <a:p>
            <a:r>
              <a:rPr lang="en-US" sz="1600" b="1"/>
              <a:t>Experiments can be done by anyone and anywhere given the proper procedure!</a:t>
            </a:r>
          </a:p>
        </p:txBody>
      </p:sp>
      <p:sp>
        <p:nvSpPr>
          <p:cNvPr id="25" name="Isosceles Triangle 24">
            <a:extLst>
              <a:ext uri="{FF2B5EF4-FFF2-40B4-BE49-F238E27FC236}">
                <a16:creationId xmlns:a16="http://schemas.microsoft.com/office/drawing/2014/main" id="{D3F51FEB-38FB-4F6C-9F7B-2F2AFAB65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628518" y="5230015"/>
            <a:ext cx="2017580" cy="760545"/>
          </a:xfrm>
          <a:prstGeom prst="triangle">
            <a:avLst>
              <a:gd name="adj" fmla="val 50000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E547BA6-BAE0-43BB-A7CA-60F69CE25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260240" y="5789405"/>
            <a:ext cx="485578" cy="364184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 descr="Diagram&#10;&#10;Description automatically generate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3359" y="1792183"/>
            <a:ext cx="3968040" cy="3273633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15CBE6EC-46EF-45D9-8E16-DCDC5917CA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321040" y="0"/>
            <a:ext cx="822960" cy="1097280"/>
            <a:chOff x="11094720" y="0"/>
            <a:chExt cx="1097280" cy="1097280"/>
          </a:xfrm>
        </p:grpSpPr>
        <p:sp>
          <p:nvSpPr>
            <p:cNvPr id="30" name="Isosceles Triangle 29">
              <a:extLst>
                <a:ext uri="{FF2B5EF4-FFF2-40B4-BE49-F238E27FC236}">
                  <a16:creationId xmlns:a16="http://schemas.microsoft.com/office/drawing/2014/main" id="{DEEDCD65-9740-4F34-BDF1-9C068E0532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1094720" y="0"/>
              <a:ext cx="1097280" cy="1097280"/>
            </a:xfrm>
            <a:prstGeom prst="triangle">
              <a:avLst>
                <a:gd name="adj" fmla="val 10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4B3DA7FD-5CC0-46D1-9DFB-5BAF6BE249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189552" y="127618"/>
              <a:ext cx="457894" cy="457894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B5B91D-BCFA-E385-0307-B2787B27BD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674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0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321734"/>
            <a:ext cx="8178799" cy="113573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en-US" sz="31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The Nature of Physics</a:t>
            </a:r>
            <a:endParaRPr lang="en-US" sz="3100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E80C965-DB6D-4F81-9E9E-B027384D0B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8208801" y="2200695"/>
            <a:ext cx="645368" cy="484026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A580F890-B085-4E95-96AA-55AEBEC5CE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7400197" y="1502156"/>
            <a:ext cx="2532832" cy="954774"/>
          </a:xfrm>
          <a:prstGeom prst="triangle">
            <a:avLst>
              <a:gd name="adj" fmla="val 50000"/>
            </a:avLst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D3F51FEB-38FB-4F6C-9F7B-2F2AFAB65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628518" y="5230015"/>
            <a:ext cx="2017580" cy="760545"/>
          </a:xfrm>
          <a:prstGeom prst="triangle">
            <a:avLst>
              <a:gd name="adj" fmla="val 50000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E547BA6-BAE0-43BB-A7CA-60F69CE25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260240" y="5789405"/>
            <a:ext cx="485578" cy="364184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Content Placeholder 2">
            <a:extLst>
              <a:ext uri="{FF2B5EF4-FFF2-40B4-BE49-F238E27FC236}">
                <a16:creationId xmlns:a16="http://schemas.microsoft.com/office/drawing/2014/main" id="{EF498319-180A-24C1-AF95-1F4950F2759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06578582"/>
              </p:ext>
            </p:extLst>
          </p:nvPr>
        </p:nvGraphicFramePr>
        <p:xfrm>
          <a:off x="628650" y="1825625"/>
          <a:ext cx="78867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80776CC-47EB-77BE-2697-EAF57EE62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B2350-5261-4F5C-9DF5-EF0D264FC8D2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08667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321734"/>
            <a:ext cx="8178799" cy="113573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en-US" sz="31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Idealized Models</a:t>
            </a:r>
            <a:endParaRPr lang="en-US" sz="3100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601" y="1782981"/>
            <a:ext cx="3006288" cy="4393982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-228600"/>
            <a:r>
              <a:rPr lang="en-US" altLang="en-US" sz="1700" b="1"/>
              <a:t>Model</a:t>
            </a:r>
            <a:r>
              <a:rPr lang="en-US" altLang="en-US" sz="1700"/>
              <a:t>: simplified version of a physical system which is otherwise too complicated to analyze in full detail.</a:t>
            </a:r>
          </a:p>
          <a:p>
            <a:pPr marL="0" indent="-228600"/>
            <a:r>
              <a:rPr lang="en-US" altLang="en-US" sz="1700"/>
              <a:t>For example, t</a:t>
            </a:r>
            <a:r>
              <a:rPr lang="en-US" sz="1700"/>
              <a:t>he Bohr model of a single-electron atom shows the electron orbiting the nucleus in one of several possible circular orbits. Like all models, it captures some, but not all, aspects of the physical system.</a:t>
            </a:r>
            <a:endParaRPr lang="en-US" altLang="en-US" sz="1700" b="1"/>
          </a:p>
          <a:p>
            <a:pPr marL="240030" indent="-228600">
              <a:spcBef>
                <a:spcPts val="450"/>
              </a:spcBef>
              <a:buClrTx/>
              <a:buSzPct val="100000"/>
            </a:pPr>
            <a:endParaRPr lang="en-US" altLang="en-US" sz="1700"/>
          </a:p>
        </p:txBody>
      </p:sp>
      <p:grpSp>
        <p:nvGrpSpPr>
          <p:cNvPr id="7" name="Group 10">
            <a:extLst>
              <a:ext uri="{FF2B5EF4-FFF2-40B4-BE49-F238E27FC236}">
                <a16:creationId xmlns:a16="http://schemas.microsoft.com/office/drawing/2014/main" id="{828A5161-06F1-46CF-8AD7-844680A59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4601497"/>
            <a:ext cx="760545" cy="2017580"/>
            <a:chOff x="0" y="4601497"/>
            <a:chExt cx="1014060" cy="2017580"/>
          </a:xfrm>
        </p:grpSpPr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D3F51FEB-38FB-4F6C-9F7B-2F2AFAB654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-501760" y="5103257"/>
              <a:ext cx="2017580" cy="1014060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12">
              <a:extLst>
                <a:ext uri="{FF2B5EF4-FFF2-40B4-BE49-F238E27FC236}">
                  <a16:creationId xmlns:a16="http://schemas.microsoft.com/office/drawing/2014/main" id="{1E547BA6-BAE0-43BB-A7CA-60F69CE252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427916" y="572870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4788" r="24482"/>
          <a:stretch/>
        </p:blipFill>
        <p:spPr>
          <a:xfrm>
            <a:off x="5125674" y="1935309"/>
            <a:ext cx="3321806" cy="2848384"/>
          </a:xfrm>
          <a:prstGeom prst="rect">
            <a:avLst/>
          </a:prstGeom>
        </p:spPr>
      </p:pic>
      <p:grpSp>
        <p:nvGrpSpPr>
          <p:cNvPr id="10" name="Group 14">
            <a:extLst>
              <a:ext uri="{FF2B5EF4-FFF2-40B4-BE49-F238E27FC236}">
                <a16:creationId xmlns:a16="http://schemas.microsoft.com/office/drawing/2014/main" id="{5995D10D-E9C9-47DB-AE7E-801FEF38F5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414467" y="1"/>
            <a:ext cx="729532" cy="1935307"/>
            <a:chOff x="10918968" y="713127"/>
            <a:chExt cx="1273032" cy="2532832"/>
          </a:xfrm>
        </p:grpSpPr>
        <p:sp>
          <p:nvSpPr>
            <p:cNvPr id="18" name="Rectangle 15">
              <a:extLst>
                <a:ext uri="{FF2B5EF4-FFF2-40B4-BE49-F238E27FC236}">
                  <a16:creationId xmlns:a16="http://schemas.microsoft.com/office/drawing/2014/main" id="{CC1A72C6-3DE4-4EC3-9AD5-9E0D40D8CE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052629" y="2120024"/>
              <a:ext cx="645368" cy="645368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Isosceles Triangle 16">
              <a:extLst>
                <a:ext uri="{FF2B5EF4-FFF2-40B4-BE49-F238E27FC236}">
                  <a16:creationId xmlns:a16="http://schemas.microsoft.com/office/drawing/2014/main" id="{0B0DA1F1-C391-4EDF-9FE0-23E86E1377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89068" y="1343027"/>
              <a:ext cx="2532832" cy="1273032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1747A8-BA7D-0B93-9FDB-19F759B3E6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B2350-5261-4F5C-9DF5-EF0D264FC8D2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74652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8461" y="657039"/>
            <a:ext cx="6586521" cy="437360"/>
          </a:xfrm>
        </p:spPr>
        <p:txBody>
          <a:bodyPr>
            <a:normAutofit fontScale="90000"/>
          </a:bodyPr>
          <a:lstStyle/>
          <a:p>
            <a:r>
              <a:rPr lang="en-US" dirty="0"/>
              <a:t>Scientific notation refresher</a:t>
            </a:r>
          </a:p>
        </p:txBody>
      </p:sp>
      <p:graphicFrame>
        <p:nvGraphicFramePr>
          <p:cNvPr id="10" name="Content Placeholder 2">
            <a:extLst>
              <a:ext uri="{FF2B5EF4-FFF2-40B4-BE49-F238E27FC236}">
                <a16:creationId xmlns:a16="http://schemas.microsoft.com/office/drawing/2014/main" id="{D9AC1D7B-D066-85C3-D456-4CD6DF1E2CE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0777748"/>
              </p:ext>
            </p:extLst>
          </p:nvPr>
        </p:nvGraphicFramePr>
        <p:xfrm>
          <a:off x="547951" y="1259907"/>
          <a:ext cx="5609567" cy="46501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7125" y="1496168"/>
            <a:ext cx="2214563" cy="383619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AEE317F-3022-62E8-DBCC-64CE08D787D2}"/>
              </a:ext>
            </a:extLst>
          </p:cNvPr>
          <p:cNvSpPr txBox="1"/>
          <p:nvPr/>
        </p:nvSpPr>
        <p:spPr>
          <a:xfrm flipH="1">
            <a:off x="915841" y="5998658"/>
            <a:ext cx="6193827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350" dirty="0"/>
              <a:t>HINT: Don’t treat prefixes as separate units, there should be no ‘conversion factors’, but rather take that prefix is a name for a certain power instead.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23A3C69-AE54-8E23-480A-184B0CC221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129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321734"/>
            <a:ext cx="3852312" cy="113573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en-US" sz="3100"/>
              <a:t>Standards and Units</a:t>
            </a:r>
            <a:endParaRPr lang="en-US" sz="31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601" y="1782981"/>
            <a:ext cx="3852312" cy="4393982"/>
          </a:xfrm>
        </p:spPr>
        <p:txBody>
          <a:bodyPr vert="horz" lIns="91440" tIns="45720" rIns="91440" bIns="45720" rtlCol="0">
            <a:normAutofit/>
          </a:bodyPr>
          <a:lstStyle/>
          <a:p>
            <a:pPr marL="192024" indent="-228600">
              <a:buSzPct val="100000"/>
            </a:pPr>
            <a:r>
              <a:rPr lang="en-US" altLang="en-US" sz="1700"/>
              <a:t>Experiments require measurements.</a:t>
            </a:r>
          </a:p>
          <a:p>
            <a:pPr marL="192024" indent="-228600">
              <a:buSzPct val="100000"/>
            </a:pPr>
            <a:r>
              <a:rPr lang="en-US" altLang="en-US" sz="1700" b="1"/>
              <a:t>Physical quantity </a:t>
            </a:r>
            <a:r>
              <a:rPr lang="en-US" altLang="en-US" sz="1700"/>
              <a:t>- any number that describes physical phenomenon quantitatively.</a:t>
            </a:r>
          </a:p>
          <a:p>
            <a:pPr marL="192024" indent="-228600">
              <a:buSzPct val="100000"/>
            </a:pPr>
            <a:r>
              <a:rPr lang="en-US" altLang="en-US" sz="1700"/>
              <a:t>Generally, we separate </a:t>
            </a:r>
            <a:r>
              <a:rPr lang="en-US" altLang="en-US" sz="1700" b="1"/>
              <a:t>fundamental</a:t>
            </a:r>
            <a:r>
              <a:rPr lang="en-US" altLang="en-US" sz="1700"/>
              <a:t> and </a:t>
            </a:r>
            <a:r>
              <a:rPr lang="en-US" altLang="en-US" sz="1700" b="1"/>
              <a:t>derived</a:t>
            </a:r>
            <a:r>
              <a:rPr lang="en-US" altLang="en-US" sz="1700"/>
              <a:t> physical quantities.</a:t>
            </a:r>
          </a:p>
          <a:p>
            <a:pPr marL="192024" indent="-228600">
              <a:buSzPct val="100000"/>
            </a:pPr>
            <a:r>
              <a:rPr lang="en-US" altLang="en-US" sz="1700"/>
              <a:t>Length, time, and mass are three </a:t>
            </a:r>
            <a:r>
              <a:rPr lang="en-US" altLang="en-US" sz="1700" b="1"/>
              <a:t>fundamental </a:t>
            </a:r>
            <a:r>
              <a:rPr lang="en-US" altLang="en-US" sz="1700"/>
              <a:t>quantities of physics.</a:t>
            </a:r>
          </a:p>
          <a:p>
            <a:pPr marL="192024" indent="-228600">
              <a:buSzPct val="100000"/>
            </a:pPr>
            <a:r>
              <a:rPr lang="en-US" altLang="en-US" sz="1700"/>
              <a:t>The </a:t>
            </a:r>
            <a:r>
              <a:rPr lang="en-US" altLang="en-US" sz="1700" b="1"/>
              <a:t>International System </a:t>
            </a:r>
            <a:r>
              <a:rPr lang="en-US" altLang="en-US" sz="1700"/>
              <a:t>(SI for </a:t>
            </a:r>
            <a:r>
              <a:rPr lang="en-US" altLang="en-US" sz="1700" b="1"/>
              <a:t>Syst</a:t>
            </a:r>
            <a:r>
              <a:rPr lang="en-US" altLang="ja-JP" sz="1700" b="1"/>
              <a:t>ème International</a:t>
            </a:r>
            <a:r>
              <a:rPr lang="en-US" altLang="ja-JP" sz="1700"/>
              <a:t>) is the most widely used system of units.</a:t>
            </a:r>
          </a:p>
          <a:p>
            <a:pPr marL="192024" indent="-228600">
              <a:buSzPct val="100000"/>
            </a:pPr>
            <a:r>
              <a:rPr lang="en-US" altLang="ja-JP" sz="1700"/>
              <a:t>In SI units, length is measured in </a:t>
            </a:r>
            <a:r>
              <a:rPr lang="en-US" altLang="ja-JP" sz="1700" b="1"/>
              <a:t>meters</a:t>
            </a:r>
            <a:r>
              <a:rPr lang="en-US" altLang="ja-JP" sz="1700"/>
              <a:t>, time in </a:t>
            </a:r>
            <a:r>
              <a:rPr lang="en-US" altLang="ja-JP" sz="1700" b="1"/>
              <a:t>seconds</a:t>
            </a:r>
            <a:r>
              <a:rPr lang="en-US" altLang="ja-JP" sz="1700"/>
              <a:t>, and mass in </a:t>
            </a:r>
            <a:r>
              <a:rPr lang="en-US" altLang="ja-JP" sz="1700" b="1"/>
              <a:t>kilograms</a:t>
            </a:r>
            <a:r>
              <a:rPr lang="en-US" altLang="ja-JP" sz="1700"/>
              <a:t>.</a:t>
            </a:r>
            <a:endParaRPr lang="en-US" altLang="en-US" sz="1700"/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D3F51FEB-38FB-4F6C-9F7B-2F2AFAB65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628518" y="5230015"/>
            <a:ext cx="2017580" cy="760545"/>
          </a:xfrm>
          <a:prstGeom prst="triangle">
            <a:avLst>
              <a:gd name="adj" fmla="val 50000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E547BA6-BAE0-43BB-A7CA-60F69CE25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260240" y="5789405"/>
            <a:ext cx="485578" cy="364184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44406" r="28098" b="1"/>
          <a:stretch/>
        </p:blipFill>
        <p:spPr>
          <a:xfrm>
            <a:off x="5804770" y="1457471"/>
            <a:ext cx="2465728" cy="3900871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07EAA094-9CF6-4695-958A-33D9BCAA94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342340" y="713128"/>
            <a:ext cx="801649" cy="2126625"/>
            <a:chOff x="10918968" y="713127"/>
            <a:chExt cx="1273032" cy="2532832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2E80C965-DB6D-4F81-9E9E-B027384D0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052629" y="2120024"/>
              <a:ext cx="645368" cy="645368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A580F890-B085-4E95-96AA-55AEBEC5CE6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89068" y="1343027"/>
              <a:ext cx="2532832" cy="1273032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FC3E436-88E3-DD4D-1354-F5E3E3AA1B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603999" y="6356350"/>
            <a:ext cx="20574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  <a:defRPr/>
            </a:pPr>
            <a:fld id="{200B2350-5261-4F5C-9DF5-EF0D264FC8D2}" type="slidenum">
              <a:rPr lang="en-US" smtClean="0">
                <a:solidFill>
                  <a:schemeClr val="tx1"/>
                </a:solidFill>
                <a:latin typeface="Calibri" panose="020F0502020204030204"/>
              </a:rPr>
              <a:pPr defTabSz="914400">
                <a:spcAft>
                  <a:spcPts val="600"/>
                </a:spcAft>
                <a:defRPr/>
              </a:pPr>
              <a:t>6</a:t>
            </a:fld>
            <a:endParaRPr lang="en-US">
              <a:solidFill>
                <a:schemeClr val="tx1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8249076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9753" y="1039250"/>
            <a:ext cx="5452110" cy="443829"/>
          </a:xfrm>
        </p:spPr>
        <p:txBody>
          <a:bodyPr>
            <a:normAutofit fontScale="90000"/>
          </a:bodyPr>
          <a:lstStyle/>
          <a:p>
            <a:r>
              <a:rPr lang="en-US" dirty="0"/>
              <a:t>SI units - introduction</a:t>
            </a:r>
          </a:p>
        </p:txBody>
      </p:sp>
      <p:graphicFrame>
        <p:nvGraphicFramePr>
          <p:cNvPr id="3076" name="Content Placeholder 2">
            <a:extLst>
              <a:ext uri="{FF2B5EF4-FFF2-40B4-BE49-F238E27FC236}">
                <a16:creationId xmlns:a16="http://schemas.microsoft.com/office/drawing/2014/main" id="{26787216-057D-B695-9B9C-63FA407CACB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6851728"/>
              </p:ext>
            </p:extLst>
          </p:nvPr>
        </p:nvGraphicFramePr>
        <p:xfrm>
          <a:off x="588772" y="1813495"/>
          <a:ext cx="5505829" cy="39687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Picture 4" descr="A close-up of a logo&#10;&#10;Description automatically generated with low confidence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0869" y="928859"/>
            <a:ext cx="2193131" cy="2143125"/>
          </a:xfrm>
          <a:prstGeom prst="rect">
            <a:avLst/>
          </a:prstGeom>
        </p:spPr>
      </p:pic>
      <p:pic>
        <p:nvPicPr>
          <p:cNvPr id="3074" name="Picture 2" descr="http://www.physicslike.com/wp-content/uploads/2018/07/quantity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8723" y="3326692"/>
            <a:ext cx="2003153" cy="184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6A797D51-9DF5-6857-B8C9-417C600F5EAF}"/>
                  </a:ext>
                </a:extLst>
              </p14:cNvPr>
              <p14:cNvContentPartPr/>
              <p14:nvPr/>
            </p14:nvContentPartPr>
            <p14:xfrm>
              <a:off x="6606050" y="5040202"/>
              <a:ext cx="1767960" cy="5886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6A797D51-9DF5-6857-B8C9-417C600F5EAF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6597050" y="5031229"/>
                <a:ext cx="1785600" cy="76446"/>
              </a:xfrm>
              <a:prstGeom prst="rect">
                <a:avLst/>
              </a:prstGeom>
            </p:spPr>
          </p:pic>
        </mc:Fallback>
      </mc:AlternateContent>
      <p:pic>
        <p:nvPicPr>
          <p:cNvPr id="9" name="Picture 8" descr="A close up of a car logo&#10;&#10;Description automatically generated with medium confidence">
            <a:extLst>
              <a:ext uri="{FF2B5EF4-FFF2-40B4-BE49-F238E27FC236}">
                <a16:creationId xmlns:a16="http://schemas.microsoft.com/office/drawing/2014/main" id="{81B35300-A239-CABA-848C-5BEC34F67FA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3"/>
              </a:ext>
            </a:extLst>
          </a:blip>
          <a:stretch>
            <a:fillRect/>
          </a:stretch>
        </p:blipFill>
        <p:spPr>
          <a:xfrm>
            <a:off x="8161132" y="4940578"/>
            <a:ext cx="354218" cy="199247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8B4B549-06F3-950C-F536-34C30DF5A8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3639-6358-4F19-BA78-8C7E28F0A52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7125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321734"/>
            <a:ext cx="8178799" cy="113573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1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Time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828A5161-06F1-46CF-8AD7-844680A59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4601497"/>
            <a:ext cx="760545" cy="2017580"/>
            <a:chOff x="0" y="4601497"/>
            <a:chExt cx="1014060" cy="2017580"/>
          </a:xfrm>
        </p:grpSpPr>
        <p:sp>
          <p:nvSpPr>
            <p:cNvPr id="23" name="Isosceles Triangle 22">
              <a:extLst>
                <a:ext uri="{FF2B5EF4-FFF2-40B4-BE49-F238E27FC236}">
                  <a16:creationId xmlns:a16="http://schemas.microsoft.com/office/drawing/2014/main" id="{D3F51FEB-38FB-4F6C-9F7B-2F2AFAB654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-501760" y="5103257"/>
              <a:ext cx="2017580" cy="1014060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E547BA6-BAE0-43BB-A7CA-60F69CE252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427916" y="572870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/>
        </p:blipFill>
        <p:spPr>
          <a:xfrm>
            <a:off x="3971490" y="2328321"/>
            <a:ext cx="4689909" cy="3271211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5995D10D-E9C9-47DB-AE7E-801FEF38F5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414467" y="1"/>
            <a:ext cx="729532" cy="1935307"/>
            <a:chOff x="10918968" y="713127"/>
            <a:chExt cx="1273032" cy="2532832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CC1A72C6-3DE4-4EC3-9AD5-9E0D40D8CE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052629" y="2120024"/>
              <a:ext cx="645368" cy="645368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Isosceles Triangle 27">
              <a:extLst>
                <a:ext uri="{FF2B5EF4-FFF2-40B4-BE49-F238E27FC236}">
                  <a16:creationId xmlns:a16="http://schemas.microsoft.com/office/drawing/2014/main" id="{0B0DA1F1-C391-4EDF-9FE0-23E86E1377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89068" y="1343027"/>
              <a:ext cx="2532832" cy="1273032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5A91467-3708-3728-CB88-4343CDEB6F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603999" y="6356350"/>
            <a:ext cx="20574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fld id="{200B2350-5261-4F5C-9DF5-EF0D264FC8D2}" type="slidenum">
              <a:rPr lang="en-US" smtClean="0"/>
              <a:pPr defTabSz="914400">
                <a:spcAft>
                  <a:spcPts val="600"/>
                </a:spcAft>
              </a:pPr>
              <a:t>8</a:t>
            </a:fld>
            <a:endParaRPr lang="en-US"/>
          </a:p>
        </p:txBody>
      </p:sp>
      <p:graphicFrame>
        <p:nvGraphicFramePr>
          <p:cNvPr id="15" name="Content Placeholder 2">
            <a:extLst>
              <a:ext uri="{FF2B5EF4-FFF2-40B4-BE49-F238E27FC236}">
                <a16:creationId xmlns:a16="http://schemas.microsoft.com/office/drawing/2014/main" id="{99214E8E-4210-0A14-69C4-47B02321A26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87829052"/>
              </p:ext>
            </p:extLst>
          </p:nvPr>
        </p:nvGraphicFramePr>
        <p:xfrm>
          <a:off x="482601" y="1782981"/>
          <a:ext cx="3006288" cy="43939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9222728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321734"/>
            <a:ext cx="8178799" cy="1135737"/>
          </a:xfrm>
        </p:spPr>
        <p:txBody>
          <a:bodyPr>
            <a:normAutofit/>
          </a:bodyPr>
          <a:lstStyle/>
          <a:p>
            <a:r>
              <a:rPr lang="en-US" sz="3100"/>
              <a:t>Length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601" y="1782981"/>
            <a:ext cx="3006288" cy="43939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700"/>
              <a:t>1 meter = the distance light travels in a vacuum in 1/299,792,458 second.</a:t>
            </a:r>
          </a:p>
          <a:p>
            <a:pPr marL="0" indent="0">
              <a:buNone/>
            </a:pPr>
            <a:endParaRPr lang="en-US" sz="1700"/>
          </a:p>
        </p:txBody>
      </p:sp>
      <p:grpSp>
        <p:nvGrpSpPr>
          <p:cNvPr id="8" name="Group 11">
            <a:extLst>
              <a:ext uri="{FF2B5EF4-FFF2-40B4-BE49-F238E27FC236}">
                <a16:creationId xmlns:a16="http://schemas.microsoft.com/office/drawing/2014/main" id="{828A5161-06F1-46CF-8AD7-844680A59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4601497"/>
            <a:ext cx="760545" cy="2017580"/>
            <a:chOff x="0" y="4601497"/>
            <a:chExt cx="1014060" cy="2017580"/>
          </a:xfrm>
        </p:grpSpPr>
        <p:sp>
          <p:nvSpPr>
            <p:cNvPr id="13" name="Isosceles Triangle 12">
              <a:extLst>
                <a:ext uri="{FF2B5EF4-FFF2-40B4-BE49-F238E27FC236}">
                  <a16:creationId xmlns:a16="http://schemas.microsoft.com/office/drawing/2014/main" id="{D3F51FEB-38FB-4F6C-9F7B-2F2AFAB654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-501760" y="5103257"/>
              <a:ext cx="2017580" cy="1014060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E547BA6-BAE0-43BB-A7CA-60F69CE252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427916" y="572870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Picture 4" descr="Graphical user interface, application&#10;&#10;Description automatically generated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71490" y="3506661"/>
            <a:ext cx="4689909" cy="914531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5995D10D-E9C9-47DB-AE7E-801FEF38F5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414467" y="1"/>
            <a:ext cx="729532" cy="1935307"/>
            <a:chOff x="10918968" y="713127"/>
            <a:chExt cx="1273032" cy="2532832"/>
          </a:xfrm>
        </p:grpSpPr>
        <p:sp>
          <p:nvSpPr>
            <p:cNvPr id="9" name="Rectangle 16">
              <a:extLst>
                <a:ext uri="{FF2B5EF4-FFF2-40B4-BE49-F238E27FC236}">
                  <a16:creationId xmlns:a16="http://schemas.microsoft.com/office/drawing/2014/main" id="{CC1A72C6-3DE4-4EC3-9AD5-9E0D40D8CE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052629" y="2120024"/>
              <a:ext cx="645368" cy="645368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0B0DA1F1-C391-4EDF-9FE0-23E86E1377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89068" y="1343027"/>
              <a:ext cx="2532832" cy="1273032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5FA8F8-BEDB-9704-8EC3-7CD301F96C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603999" y="6356350"/>
            <a:ext cx="20574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E27A3639-6358-4F19-BA78-8C7E28F0A523}" type="slidenum">
              <a:rPr lang="en-US" smtClean="0"/>
              <a:pPr>
                <a:spcAft>
                  <a:spcPts val="600"/>
                </a:spcAft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8909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3556</TotalTime>
  <Words>1188</Words>
  <Application>Microsoft Office PowerPoint</Application>
  <PresentationFormat>On-screen Show (4:3)</PresentationFormat>
  <Paragraphs>86</Paragraphs>
  <Slides>14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Cambria Math</vt:lpstr>
      <vt:lpstr>Times New Roman</vt:lpstr>
      <vt:lpstr>Office Theme</vt:lpstr>
      <vt:lpstr> Introduction: The Nature of Science and Physics</vt:lpstr>
      <vt:lpstr>Scientific method</vt:lpstr>
      <vt:lpstr>The Nature of Physics</vt:lpstr>
      <vt:lpstr>Idealized Models</vt:lpstr>
      <vt:lpstr>Scientific notation refresher</vt:lpstr>
      <vt:lpstr>Standards and Units</vt:lpstr>
      <vt:lpstr>SI units - introduction</vt:lpstr>
      <vt:lpstr>Time</vt:lpstr>
      <vt:lpstr>Length</vt:lpstr>
      <vt:lpstr>Mass</vt:lpstr>
      <vt:lpstr>Some examples on the magnitudes of different units (See also Table 1.2)</vt:lpstr>
      <vt:lpstr>Unit Consistency and Conversions</vt:lpstr>
      <vt:lpstr>Uncertainty and Significant Figures</vt:lpstr>
      <vt:lpstr>Solving Problems in Physics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Tatiana Krivosheev</dc:creator>
  <cp:lastModifiedBy>Dmitriy Beznosko</cp:lastModifiedBy>
  <cp:revision>172</cp:revision>
  <dcterms:created xsi:type="dcterms:W3CDTF">2020-03-17T19:17:10Z</dcterms:created>
  <dcterms:modified xsi:type="dcterms:W3CDTF">2023-04-01T23:15:46Z</dcterms:modified>
</cp:coreProperties>
</file>