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notesMasterIdLst>
    <p:notesMasterId r:id="rId12"/>
  </p:notesMasterIdLst>
  <p:sldIdLst>
    <p:sldId id="314" r:id="rId2"/>
    <p:sldId id="269" r:id="rId3"/>
    <p:sldId id="270" r:id="rId4"/>
    <p:sldId id="315" r:id="rId5"/>
    <p:sldId id="272" r:id="rId6"/>
    <p:sldId id="273" r:id="rId7"/>
    <p:sldId id="274" r:id="rId8"/>
    <p:sldId id="275" r:id="rId9"/>
    <p:sldId id="276" r:id="rId10"/>
    <p:sldId id="27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F92B96-B9C2-4670-9ADD-97AD985EE765}" v="14" dt="2023-02-27T15:04:42.1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88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42F92B96-B9C2-4670-9ADD-97AD985EE765}"/>
    <pc:docChg chg="undo custSel addSld delSld modSld sldOrd">
      <pc:chgData name="Dmitriy Beznosko" userId="8bcdeb23-d2dd-465e-bda6-8e644f22b48c" providerId="ADAL" clId="{42F92B96-B9C2-4670-9ADD-97AD985EE765}" dt="2023-04-01T23:16:39.696" v="704" actId="26606"/>
      <pc:docMkLst>
        <pc:docMk/>
      </pc:docMkLst>
      <pc:sldChg chg="delSp del mod">
        <pc:chgData name="Dmitriy Beznosko" userId="8bcdeb23-d2dd-465e-bda6-8e644f22b48c" providerId="ADAL" clId="{42F92B96-B9C2-4670-9ADD-97AD985EE765}" dt="2023-02-27T14:36:15.222" v="23" actId="47"/>
        <pc:sldMkLst>
          <pc:docMk/>
          <pc:sldMk cId="2464037572" sldId="256"/>
        </pc:sldMkLst>
        <pc:picChg chg="del">
          <ac:chgData name="Dmitriy Beznosko" userId="8bcdeb23-d2dd-465e-bda6-8e644f22b48c" providerId="ADAL" clId="{42F92B96-B9C2-4670-9ADD-97AD985EE765}" dt="2023-02-27T14:36:04.590" v="21" actId="21"/>
          <ac:picMkLst>
            <pc:docMk/>
            <pc:sldMk cId="2464037572" sldId="256"/>
            <ac:picMk id="5" creationId="{00000000-0000-0000-0000-000000000000}"/>
          </ac:picMkLst>
        </pc:picChg>
      </pc:sldChg>
      <pc:sldChg chg="addSp modSp mod setBg">
        <pc:chgData name="Dmitriy Beznosko" userId="8bcdeb23-d2dd-465e-bda6-8e644f22b48c" providerId="ADAL" clId="{42F92B96-B9C2-4670-9ADD-97AD985EE765}" dt="2023-02-27T14:47:24.228" v="99"/>
        <pc:sldMkLst>
          <pc:docMk/>
          <pc:sldMk cId="2523403137" sldId="269"/>
        </pc:sldMkLst>
        <pc:spChg chg="mod">
          <ac:chgData name="Dmitriy Beznosko" userId="8bcdeb23-d2dd-465e-bda6-8e644f22b48c" providerId="ADAL" clId="{42F92B96-B9C2-4670-9ADD-97AD985EE765}" dt="2023-02-27T14:36:23.419" v="24" actId="26606"/>
          <ac:spMkLst>
            <pc:docMk/>
            <pc:sldMk cId="2523403137" sldId="269"/>
            <ac:spMk id="2" creationId="{00000000-0000-0000-0000-000000000000}"/>
          </ac:spMkLst>
        </pc:spChg>
        <pc:spChg chg="mod">
          <ac:chgData name="Dmitriy Beznosko" userId="8bcdeb23-d2dd-465e-bda6-8e644f22b48c" providerId="ADAL" clId="{42F92B96-B9C2-4670-9ADD-97AD985EE765}" dt="2023-02-27T14:40:58.164" v="94" actId="20577"/>
          <ac:spMkLst>
            <pc:docMk/>
            <pc:sldMk cId="2523403137" sldId="269"/>
            <ac:spMk id="3" creationId="{00000000-0000-0000-0000-000000000000}"/>
          </ac:spMkLst>
        </pc:spChg>
        <pc:spChg chg="add">
          <ac:chgData name="Dmitriy Beznosko" userId="8bcdeb23-d2dd-465e-bda6-8e644f22b48c" providerId="ADAL" clId="{42F92B96-B9C2-4670-9ADD-97AD985EE765}" dt="2023-02-27T14:36:23.419" v="24" actId="26606"/>
          <ac:spMkLst>
            <pc:docMk/>
            <pc:sldMk cId="2523403137" sldId="269"/>
            <ac:spMk id="9" creationId="{2B566528-1B12-4246-9431-5C2D7D081168}"/>
          </ac:spMkLst>
        </pc:spChg>
        <pc:grpChg chg="add">
          <ac:chgData name="Dmitriy Beznosko" userId="8bcdeb23-d2dd-465e-bda6-8e644f22b48c" providerId="ADAL" clId="{42F92B96-B9C2-4670-9ADD-97AD985EE765}" dt="2023-02-27T14:36:23.419" v="24" actId="26606"/>
          <ac:grpSpMkLst>
            <pc:docMk/>
            <pc:sldMk cId="2523403137" sldId="269"/>
            <ac:grpSpMk id="11" creationId="{828A5161-06F1-46CF-8AD7-844680A59E13}"/>
          </ac:grpSpMkLst>
        </pc:grpChg>
        <pc:grpChg chg="add">
          <ac:chgData name="Dmitriy Beznosko" userId="8bcdeb23-d2dd-465e-bda6-8e644f22b48c" providerId="ADAL" clId="{42F92B96-B9C2-4670-9ADD-97AD985EE765}" dt="2023-02-27T14:36:23.419" v="24" actId="26606"/>
          <ac:grpSpMkLst>
            <pc:docMk/>
            <pc:sldMk cId="2523403137" sldId="269"/>
            <ac:grpSpMk id="15" creationId="{5995D10D-E9C9-47DB-AE7E-801FEF38F5C9}"/>
          </ac:grpSpMkLst>
        </pc:grpChg>
        <pc:picChg chg="mod">
          <ac:chgData name="Dmitriy Beznosko" userId="8bcdeb23-d2dd-465e-bda6-8e644f22b48c" providerId="ADAL" clId="{42F92B96-B9C2-4670-9ADD-97AD985EE765}" dt="2023-02-27T14:47:24.228" v="99"/>
          <ac:picMkLst>
            <pc:docMk/>
            <pc:sldMk cId="2523403137" sldId="269"/>
            <ac:picMk id="4" creationId="{00000000-0000-0000-0000-000000000000}"/>
          </ac:picMkLst>
        </pc:picChg>
      </pc:sldChg>
      <pc:sldChg chg="addSp modSp mod ord setBg">
        <pc:chgData name="Dmitriy Beznosko" userId="8bcdeb23-d2dd-465e-bda6-8e644f22b48c" providerId="ADAL" clId="{42F92B96-B9C2-4670-9ADD-97AD985EE765}" dt="2023-02-27T14:58:11.473" v="280" actId="20577"/>
        <pc:sldMkLst>
          <pc:docMk/>
          <pc:sldMk cId="2501560391" sldId="270"/>
        </pc:sldMkLst>
        <pc:spChg chg="mod">
          <ac:chgData name="Dmitriy Beznosko" userId="8bcdeb23-d2dd-465e-bda6-8e644f22b48c" providerId="ADAL" clId="{42F92B96-B9C2-4670-9ADD-97AD985EE765}" dt="2023-02-27T14:58:11.473" v="280" actId="20577"/>
          <ac:spMkLst>
            <pc:docMk/>
            <pc:sldMk cId="2501560391" sldId="270"/>
            <ac:spMk id="2" creationId="{00000000-0000-0000-0000-000000000000}"/>
          </ac:spMkLst>
        </pc:spChg>
        <pc:spChg chg="mod">
          <ac:chgData name="Dmitriy Beznosko" userId="8bcdeb23-d2dd-465e-bda6-8e644f22b48c" providerId="ADAL" clId="{42F92B96-B9C2-4670-9ADD-97AD985EE765}" dt="2023-02-27T14:41:07.299" v="95" actId="26606"/>
          <ac:spMkLst>
            <pc:docMk/>
            <pc:sldMk cId="2501560391" sldId="270"/>
            <ac:spMk id="3" creationId="{00000000-0000-0000-0000-000000000000}"/>
          </ac:spMkLst>
        </pc:spChg>
        <pc:spChg chg="add">
          <ac:chgData name="Dmitriy Beznosko" userId="8bcdeb23-d2dd-465e-bda6-8e644f22b48c" providerId="ADAL" clId="{42F92B96-B9C2-4670-9ADD-97AD985EE765}" dt="2023-02-27T14:41:07.299" v="95" actId="26606"/>
          <ac:spMkLst>
            <pc:docMk/>
            <pc:sldMk cId="2501560391" sldId="270"/>
            <ac:spMk id="9" creationId="{2B566528-1B12-4246-9431-5C2D7D081168}"/>
          </ac:spMkLst>
        </pc:spChg>
        <pc:grpChg chg="add">
          <ac:chgData name="Dmitriy Beznosko" userId="8bcdeb23-d2dd-465e-bda6-8e644f22b48c" providerId="ADAL" clId="{42F92B96-B9C2-4670-9ADD-97AD985EE765}" dt="2023-02-27T14:41:07.299" v="95" actId="26606"/>
          <ac:grpSpMkLst>
            <pc:docMk/>
            <pc:sldMk cId="2501560391" sldId="270"/>
            <ac:grpSpMk id="11" creationId="{828A5161-06F1-46CF-8AD7-844680A59E13}"/>
          </ac:grpSpMkLst>
        </pc:grpChg>
        <pc:grpChg chg="add">
          <ac:chgData name="Dmitriy Beznosko" userId="8bcdeb23-d2dd-465e-bda6-8e644f22b48c" providerId="ADAL" clId="{42F92B96-B9C2-4670-9ADD-97AD985EE765}" dt="2023-02-27T14:41:07.299" v="95" actId="26606"/>
          <ac:grpSpMkLst>
            <pc:docMk/>
            <pc:sldMk cId="2501560391" sldId="270"/>
            <ac:grpSpMk id="15" creationId="{5995D10D-E9C9-47DB-AE7E-801FEF38F5C9}"/>
          </ac:grpSpMkLst>
        </pc:grpChg>
        <pc:picChg chg="mod">
          <ac:chgData name="Dmitriy Beznosko" userId="8bcdeb23-d2dd-465e-bda6-8e644f22b48c" providerId="ADAL" clId="{42F92B96-B9C2-4670-9ADD-97AD985EE765}" dt="2023-02-27T14:47:16.962" v="98" actId="962"/>
          <ac:picMkLst>
            <pc:docMk/>
            <pc:sldMk cId="2501560391" sldId="270"/>
            <ac:picMk id="4" creationId="{00000000-0000-0000-0000-000000000000}"/>
          </ac:picMkLst>
        </pc:picChg>
      </pc:sldChg>
      <pc:sldChg chg="addSp delSp modSp del mod">
        <pc:chgData name="Dmitriy Beznosko" userId="8bcdeb23-d2dd-465e-bda6-8e644f22b48c" providerId="ADAL" clId="{42F92B96-B9C2-4670-9ADD-97AD985EE765}" dt="2023-02-27T14:53:10.934" v="255" actId="47"/>
        <pc:sldMkLst>
          <pc:docMk/>
          <pc:sldMk cId="673280715" sldId="271"/>
        </pc:sldMkLst>
        <pc:spChg chg="mod">
          <ac:chgData name="Dmitriy Beznosko" userId="8bcdeb23-d2dd-465e-bda6-8e644f22b48c" providerId="ADAL" clId="{42F92B96-B9C2-4670-9ADD-97AD985EE765}" dt="2023-02-27T14:52:13.675" v="245" actId="21"/>
          <ac:spMkLst>
            <pc:docMk/>
            <pc:sldMk cId="673280715" sldId="271"/>
            <ac:spMk id="2" creationId="{00000000-0000-0000-0000-000000000000}"/>
          </ac:spMkLst>
        </pc:spChg>
        <pc:spChg chg="mod">
          <ac:chgData name="Dmitriy Beznosko" userId="8bcdeb23-d2dd-465e-bda6-8e644f22b48c" providerId="ADAL" clId="{42F92B96-B9C2-4670-9ADD-97AD985EE765}" dt="2023-02-27T14:52:31.315" v="248" actId="27636"/>
          <ac:spMkLst>
            <pc:docMk/>
            <pc:sldMk cId="673280715" sldId="271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42F92B96-B9C2-4670-9ADD-97AD985EE765}" dt="2023-02-27T14:50:44.278" v="119" actId="164"/>
          <ac:spMkLst>
            <pc:docMk/>
            <pc:sldMk cId="673280715" sldId="271"/>
            <ac:spMk id="5" creationId="{4F52A184-A142-9AC0-6EF1-6E723755E4E9}"/>
          </ac:spMkLst>
        </pc:spChg>
        <pc:grpChg chg="add del mod">
          <ac:chgData name="Dmitriy Beznosko" userId="8bcdeb23-d2dd-465e-bda6-8e644f22b48c" providerId="ADAL" clId="{42F92B96-B9C2-4670-9ADD-97AD985EE765}" dt="2023-02-27T14:53:03.120" v="253" actId="21"/>
          <ac:grpSpMkLst>
            <pc:docMk/>
            <pc:sldMk cId="673280715" sldId="271"/>
            <ac:grpSpMk id="8" creationId="{CCF7F325-8F83-460D-B148-CA193EE838A9}"/>
          </ac:grpSpMkLst>
        </pc:grpChg>
        <pc:picChg chg="mod">
          <ac:chgData name="Dmitriy Beznosko" userId="8bcdeb23-d2dd-465e-bda6-8e644f22b48c" providerId="ADAL" clId="{42F92B96-B9C2-4670-9ADD-97AD985EE765}" dt="2023-02-27T14:50:44.278" v="119" actId="164"/>
          <ac:picMkLst>
            <pc:docMk/>
            <pc:sldMk cId="673280715" sldId="271"/>
            <ac:picMk id="4" creationId="{00000000-0000-0000-0000-000000000000}"/>
          </ac:picMkLst>
        </pc:picChg>
        <pc:cxnChg chg="add mod">
          <ac:chgData name="Dmitriy Beznosko" userId="8bcdeb23-d2dd-465e-bda6-8e644f22b48c" providerId="ADAL" clId="{42F92B96-B9C2-4670-9ADD-97AD985EE765}" dt="2023-02-27T14:50:44.278" v="119" actId="164"/>
          <ac:cxnSpMkLst>
            <pc:docMk/>
            <pc:sldMk cId="673280715" sldId="271"/>
            <ac:cxnSpMk id="7" creationId="{B4BB0A56-D0A2-DDC4-7CFC-6F80996850FD}"/>
          </ac:cxnSpMkLst>
        </pc:cxnChg>
      </pc:sldChg>
      <pc:sldChg chg="addSp delSp modSp mod setBg">
        <pc:chgData name="Dmitriy Beznosko" userId="8bcdeb23-d2dd-465e-bda6-8e644f22b48c" providerId="ADAL" clId="{42F92B96-B9C2-4670-9ADD-97AD985EE765}" dt="2023-02-27T14:57:35.911" v="262" actId="26606"/>
        <pc:sldMkLst>
          <pc:docMk/>
          <pc:sldMk cId="886207578" sldId="272"/>
        </pc:sldMkLst>
        <pc:spChg chg="mod">
          <ac:chgData name="Dmitriy Beznosko" userId="8bcdeb23-d2dd-465e-bda6-8e644f22b48c" providerId="ADAL" clId="{42F92B96-B9C2-4670-9ADD-97AD985EE765}" dt="2023-02-27T14:57:20.815" v="261" actId="26606"/>
          <ac:spMkLst>
            <pc:docMk/>
            <pc:sldMk cId="886207578" sldId="272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42F92B96-B9C2-4670-9ADD-97AD985EE765}" dt="2023-02-27T14:57:20.815" v="261" actId="26606"/>
          <ac:spMkLst>
            <pc:docMk/>
            <pc:sldMk cId="886207578" sldId="272"/>
            <ac:spMk id="3" creationId="{00000000-0000-0000-0000-000000000000}"/>
          </ac:spMkLst>
        </pc:spChg>
        <pc:spChg chg="add del">
          <ac:chgData name="Dmitriy Beznosko" userId="8bcdeb23-d2dd-465e-bda6-8e644f22b48c" providerId="ADAL" clId="{42F92B96-B9C2-4670-9ADD-97AD985EE765}" dt="2023-02-27T14:57:35.911" v="262" actId="26606"/>
          <ac:spMkLst>
            <pc:docMk/>
            <pc:sldMk cId="886207578" sldId="272"/>
            <ac:spMk id="7" creationId="{00000000-0000-0000-0000-000000000000}"/>
          </ac:spMkLst>
        </pc:spChg>
        <pc:spChg chg="add">
          <ac:chgData name="Dmitriy Beznosko" userId="8bcdeb23-d2dd-465e-bda6-8e644f22b48c" providerId="ADAL" clId="{42F92B96-B9C2-4670-9ADD-97AD985EE765}" dt="2023-02-27T14:57:20.815" v="261" actId="26606"/>
          <ac:spMkLst>
            <pc:docMk/>
            <pc:sldMk cId="886207578" sldId="272"/>
            <ac:spMk id="8" creationId="{2B566528-1B12-4246-9431-5C2D7D081168}"/>
          </ac:spMkLst>
        </pc:spChg>
        <pc:spChg chg="add">
          <ac:chgData name="Dmitriy Beznosko" userId="8bcdeb23-d2dd-465e-bda6-8e644f22b48c" providerId="ADAL" clId="{42F92B96-B9C2-4670-9ADD-97AD985EE765}" dt="2023-02-27T14:57:20.815" v="261" actId="26606"/>
          <ac:spMkLst>
            <pc:docMk/>
            <pc:sldMk cId="886207578" sldId="272"/>
            <ac:spMk id="10" creationId="{2E80C965-DB6D-4F81-9E9E-B027384D0BD6}"/>
          </ac:spMkLst>
        </pc:spChg>
        <pc:spChg chg="add">
          <ac:chgData name="Dmitriy Beznosko" userId="8bcdeb23-d2dd-465e-bda6-8e644f22b48c" providerId="ADAL" clId="{42F92B96-B9C2-4670-9ADD-97AD985EE765}" dt="2023-02-27T14:57:20.815" v="261" actId="26606"/>
          <ac:spMkLst>
            <pc:docMk/>
            <pc:sldMk cId="886207578" sldId="272"/>
            <ac:spMk id="12" creationId="{A580F890-B085-4E95-96AA-55AEBEC5CE6E}"/>
          </ac:spMkLst>
        </pc:spChg>
        <pc:spChg chg="add">
          <ac:chgData name="Dmitriy Beznosko" userId="8bcdeb23-d2dd-465e-bda6-8e644f22b48c" providerId="ADAL" clId="{42F92B96-B9C2-4670-9ADD-97AD985EE765}" dt="2023-02-27T14:57:20.815" v="261" actId="26606"/>
          <ac:spMkLst>
            <pc:docMk/>
            <pc:sldMk cId="886207578" sldId="272"/>
            <ac:spMk id="14" creationId="{D3F51FEB-38FB-4F6C-9F7B-2F2AFAB65463}"/>
          </ac:spMkLst>
        </pc:spChg>
        <pc:spChg chg="add">
          <ac:chgData name="Dmitriy Beznosko" userId="8bcdeb23-d2dd-465e-bda6-8e644f22b48c" providerId="ADAL" clId="{42F92B96-B9C2-4670-9ADD-97AD985EE765}" dt="2023-02-27T14:57:20.815" v="261" actId="26606"/>
          <ac:spMkLst>
            <pc:docMk/>
            <pc:sldMk cId="886207578" sldId="272"/>
            <ac:spMk id="16" creationId="{1E547BA6-BAE0-43BB-A7CA-60F69CE252F0}"/>
          </ac:spMkLst>
        </pc:spChg>
        <pc:graphicFrameChg chg="add del">
          <ac:chgData name="Dmitriy Beznosko" userId="8bcdeb23-d2dd-465e-bda6-8e644f22b48c" providerId="ADAL" clId="{42F92B96-B9C2-4670-9ADD-97AD985EE765}" dt="2023-02-27T14:57:20.809" v="260" actId="26606"/>
          <ac:graphicFrameMkLst>
            <pc:docMk/>
            <pc:sldMk cId="886207578" sldId="272"/>
            <ac:graphicFrameMk id="5" creationId="{0D1719A3-A268-2CE2-7288-A74B54A19510}"/>
          </ac:graphicFrameMkLst>
        </pc:graphicFrameChg>
        <pc:graphicFrameChg chg="add">
          <ac:chgData name="Dmitriy Beznosko" userId="8bcdeb23-d2dd-465e-bda6-8e644f22b48c" providerId="ADAL" clId="{42F92B96-B9C2-4670-9ADD-97AD985EE765}" dt="2023-02-27T14:57:35.911" v="262" actId="26606"/>
          <ac:graphicFrameMkLst>
            <pc:docMk/>
            <pc:sldMk cId="886207578" sldId="272"/>
            <ac:graphicFrameMk id="18" creationId="{696E4F8D-972B-AE56-CDCF-6DAA17F7CA15}"/>
          </ac:graphicFrameMkLst>
        </pc:graphicFrameChg>
      </pc:sldChg>
      <pc:sldChg chg="addSp modSp mod setBg">
        <pc:chgData name="Dmitriy Beznosko" userId="8bcdeb23-d2dd-465e-bda6-8e644f22b48c" providerId="ADAL" clId="{42F92B96-B9C2-4670-9ADD-97AD985EE765}" dt="2023-02-27T14:58:21.911" v="289" actId="14100"/>
        <pc:sldMkLst>
          <pc:docMk/>
          <pc:sldMk cId="1704306533" sldId="273"/>
        </pc:sldMkLst>
        <pc:spChg chg="mod">
          <ac:chgData name="Dmitriy Beznosko" userId="8bcdeb23-d2dd-465e-bda6-8e644f22b48c" providerId="ADAL" clId="{42F92B96-B9C2-4670-9ADD-97AD985EE765}" dt="2023-02-27T14:58:21.911" v="289" actId="14100"/>
          <ac:spMkLst>
            <pc:docMk/>
            <pc:sldMk cId="1704306533" sldId="273"/>
            <ac:spMk id="2" creationId="{00000000-0000-0000-0000-000000000000}"/>
          </ac:spMkLst>
        </pc:spChg>
        <pc:spChg chg="mod">
          <ac:chgData name="Dmitriy Beznosko" userId="8bcdeb23-d2dd-465e-bda6-8e644f22b48c" providerId="ADAL" clId="{42F92B96-B9C2-4670-9ADD-97AD985EE765}" dt="2023-02-27T14:57:45.214" v="263" actId="26606"/>
          <ac:spMkLst>
            <pc:docMk/>
            <pc:sldMk cId="1704306533" sldId="273"/>
            <ac:spMk id="3" creationId="{00000000-0000-0000-0000-000000000000}"/>
          </ac:spMkLst>
        </pc:spChg>
        <pc:spChg chg="add">
          <ac:chgData name="Dmitriy Beznosko" userId="8bcdeb23-d2dd-465e-bda6-8e644f22b48c" providerId="ADAL" clId="{42F92B96-B9C2-4670-9ADD-97AD985EE765}" dt="2023-02-27T14:57:45.214" v="263" actId="26606"/>
          <ac:spMkLst>
            <pc:docMk/>
            <pc:sldMk cId="1704306533" sldId="273"/>
            <ac:spMk id="9" creationId="{2B566528-1B12-4246-9431-5C2D7D081168}"/>
          </ac:spMkLst>
        </pc:spChg>
        <pc:spChg chg="add">
          <ac:chgData name="Dmitriy Beznosko" userId="8bcdeb23-d2dd-465e-bda6-8e644f22b48c" providerId="ADAL" clId="{42F92B96-B9C2-4670-9ADD-97AD985EE765}" dt="2023-02-27T14:57:45.214" v="263" actId="26606"/>
          <ac:spMkLst>
            <pc:docMk/>
            <pc:sldMk cId="1704306533" sldId="273"/>
            <ac:spMk id="11" creationId="{D3F51FEB-38FB-4F6C-9F7B-2F2AFAB65463}"/>
          </ac:spMkLst>
        </pc:spChg>
        <pc:spChg chg="add">
          <ac:chgData name="Dmitriy Beznosko" userId="8bcdeb23-d2dd-465e-bda6-8e644f22b48c" providerId="ADAL" clId="{42F92B96-B9C2-4670-9ADD-97AD985EE765}" dt="2023-02-27T14:57:45.214" v="263" actId="26606"/>
          <ac:spMkLst>
            <pc:docMk/>
            <pc:sldMk cId="1704306533" sldId="273"/>
            <ac:spMk id="13" creationId="{1E547BA6-BAE0-43BB-A7CA-60F69CE252F0}"/>
          </ac:spMkLst>
        </pc:spChg>
        <pc:grpChg chg="add">
          <ac:chgData name="Dmitriy Beznosko" userId="8bcdeb23-d2dd-465e-bda6-8e644f22b48c" providerId="ADAL" clId="{42F92B96-B9C2-4670-9ADD-97AD985EE765}" dt="2023-02-27T14:57:45.214" v="263" actId="26606"/>
          <ac:grpSpMkLst>
            <pc:docMk/>
            <pc:sldMk cId="1704306533" sldId="273"/>
            <ac:grpSpMk id="15" creationId="{15CBE6EC-46EF-45D9-8E16-DCDC5917CA31}"/>
          </ac:grpSpMkLst>
        </pc:grpChg>
        <pc:picChg chg="mod">
          <ac:chgData name="Dmitriy Beznosko" userId="8bcdeb23-d2dd-465e-bda6-8e644f22b48c" providerId="ADAL" clId="{42F92B96-B9C2-4670-9ADD-97AD985EE765}" dt="2023-02-27T14:57:54.152" v="268" actId="1076"/>
          <ac:picMkLst>
            <pc:docMk/>
            <pc:sldMk cId="1704306533" sldId="273"/>
            <ac:picMk id="4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42F92B96-B9C2-4670-9ADD-97AD985EE765}" dt="2023-02-27T15:00:19.982" v="311"/>
        <pc:sldMkLst>
          <pc:docMk/>
          <pc:sldMk cId="3633318793" sldId="274"/>
        </pc:sldMkLst>
        <pc:spChg chg="mod">
          <ac:chgData name="Dmitriy Beznosko" userId="8bcdeb23-d2dd-465e-bda6-8e644f22b48c" providerId="ADAL" clId="{42F92B96-B9C2-4670-9ADD-97AD985EE765}" dt="2023-02-27T14:59:14.453" v="303" actId="26606"/>
          <ac:spMkLst>
            <pc:docMk/>
            <pc:sldMk cId="3633318793" sldId="274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42F92B96-B9C2-4670-9ADD-97AD985EE765}" dt="2023-02-27T14:59:49.036" v="304" actId="26606"/>
          <ac:spMkLst>
            <pc:docMk/>
            <pc:sldMk cId="3633318793" sldId="274"/>
            <ac:spMk id="3" creationId="{00000000-0000-0000-0000-000000000000}"/>
          </ac:spMkLst>
        </pc:spChg>
        <pc:spChg chg="add del">
          <ac:chgData name="Dmitriy Beznosko" userId="8bcdeb23-d2dd-465e-bda6-8e644f22b48c" providerId="ADAL" clId="{42F92B96-B9C2-4670-9ADD-97AD985EE765}" dt="2023-02-27T14:59:14.453" v="303" actId="26606"/>
          <ac:spMkLst>
            <pc:docMk/>
            <pc:sldMk cId="3633318793" sldId="274"/>
            <ac:spMk id="10" creationId="{2B566528-1B12-4246-9431-5C2D7D081168}"/>
          </ac:spMkLst>
        </pc:spChg>
        <pc:spChg chg="add del">
          <ac:chgData name="Dmitriy Beznosko" userId="8bcdeb23-d2dd-465e-bda6-8e644f22b48c" providerId="ADAL" clId="{42F92B96-B9C2-4670-9ADD-97AD985EE765}" dt="2023-02-27T14:59:14.453" v="303" actId="26606"/>
          <ac:spMkLst>
            <pc:docMk/>
            <pc:sldMk cId="3633318793" sldId="274"/>
            <ac:spMk id="12" creationId="{D3F51FEB-38FB-4F6C-9F7B-2F2AFAB65463}"/>
          </ac:spMkLst>
        </pc:spChg>
        <pc:spChg chg="add del">
          <ac:chgData name="Dmitriy Beznosko" userId="8bcdeb23-d2dd-465e-bda6-8e644f22b48c" providerId="ADAL" clId="{42F92B96-B9C2-4670-9ADD-97AD985EE765}" dt="2023-02-27T14:59:14.453" v="303" actId="26606"/>
          <ac:spMkLst>
            <pc:docMk/>
            <pc:sldMk cId="3633318793" sldId="274"/>
            <ac:spMk id="14" creationId="{1E547BA6-BAE0-43BB-A7CA-60F69CE252F0}"/>
          </ac:spMkLst>
        </pc:spChg>
        <pc:spChg chg="add">
          <ac:chgData name="Dmitriy Beznosko" userId="8bcdeb23-d2dd-465e-bda6-8e644f22b48c" providerId="ADAL" clId="{42F92B96-B9C2-4670-9ADD-97AD985EE765}" dt="2023-02-27T14:59:14.453" v="303" actId="26606"/>
          <ac:spMkLst>
            <pc:docMk/>
            <pc:sldMk cId="3633318793" sldId="274"/>
            <ac:spMk id="23" creationId="{2B566528-1B12-4246-9431-5C2D7D081168}"/>
          </ac:spMkLst>
        </pc:spChg>
        <pc:grpChg chg="add del">
          <ac:chgData name="Dmitriy Beznosko" userId="8bcdeb23-d2dd-465e-bda6-8e644f22b48c" providerId="ADAL" clId="{42F92B96-B9C2-4670-9ADD-97AD985EE765}" dt="2023-02-27T14:59:14.453" v="303" actId="26606"/>
          <ac:grpSpMkLst>
            <pc:docMk/>
            <pc:sldMk cId="3633318793" sldId="274"/>
            <ac:grpSpMk id="16" creationId="{15CBE6EC-46EF-45D9-8E16-DCDC5917CA31}"/>
          </ac:grpSpMkLst>
        </pc:grpChg>
        <pc:grpChg chg="add">
          <ac:chgData name="Dmitriy Beznosko" userId="8bcdeb23-d2dd-465e-bda6-8e644f22b48c" providerId="ADAL" clId="{42F92B96-B9C2-4670-9ADD-97AD985EE765}" dt="2023-02-27T14:59:14.453" v="303" actId="26606"/>
          <ac:grpSpMkLst>
            <pc:docMk/>
            <pc:sldMk cId="3633318793" sldId="274"/>
            <ac:grpSpMk id="25" creationId="{FA366754-A2F4-475B-8217-AB06F5F15F36}"/>
          </ac:grpSpMkLst>
        </pc:grpChg>
        <pc:grpChg chg="add">
          <ac:chgData name="Dmitriy Beznosko" userId="8bcdeb23-d2dd-465e-bda6-8e644f22b48c" providerId="ADAL" clId="{42F92B96-B9C2-4670-9ADD-97AD985EE765}" dt="2023-02-27T14:59:14.453" v="303" actId="26606"/>
          <ac:grpSpMkLst>
            <pc:docMk/>
            <pc:sldMk cId="3633318793" sldId="274"/>
            <ac:grpSpMk id="29" creationId="{828A5161-06F1-46CF-8AD7-844680A59E13}"/>
          </ac:grpSpMkLst>
        </pc:grpChg>
        <pc:graphicFrameChg chg="add mod modGraphic">
          <ac:chgData name="Dmitriy Beznosko" userId="8bcdeb23-d2dd-465e-bda6-8e644f22b48c" providerId="ADAL" clId="{42F92B96-B9C2-4670-9ADD-97AD985EE765}" dt="2023-02-27T15:00:19.982" v="311"/>
          <ac:graphicFrameMkLst>
            <pc:docMk/>
            <pc:sldMk cId="3633318793" sldId="274"/>
            <ac:graphicFrameMk id="33" creationId="{80360F71-E560-FD5E-F52B-4284812CC4DE}"/>
          </ac:graphicFrameMkLst>
        </pc:graphicFrameChg>
        <pc:picChg chg="add del mod">
          <ac:chgData name="Dmitriy Beznosko" userId="8bcdeb23-d2dd-465e-bda6-8e644f22b48c" providerId="ADAL" clId="{42F92B96-B9C2-4670-9ADD-97AD985EE765}" dt="2023-02-27T14:59:53.898" v="305" actId="478"/>
          <ac:picMkLst>
            <pc:docMk/>
            <pc:sldMk cId="3633318793" sldId="274"/>
            <ac:picMk id="7" creationId="{A7C3FCDD-25A0-4E17-07AC-1806AEF74B79}"/>
          </ac:picMkLst>
        </pc:picChg>
      </pc:sldChg>
      <pc:sldChg chg="addSp delSp modSp mod setBg">
        <pc:chgData name="Dmitriy Beznosko" userId="8bcdeb23-d2dd-465e-bda6-8e644f22b48c" providerId="ADAL" clId="{42F92B96-B9C2-4670-9ADD-97AD985EE765}" dt="2023-02-27T15:04:24.723" v="700"/>
        <pc:sldMkLst>
          <pc:docMk/>
          <pc:sldMk cId="3363264414" sldId="275"/>
        </pc:sldMkLst>
        <pc:spChg chg="mod">
          <ac:chgData name="Dmitriy Beznosko" userId="8bcdeb23-d2dd-465e-bda6-8e644f22b48c" providerId="ADAL" clId="{42F92B96-B9C2-4670-9ADD-97AD985EE765}" dt="2023-02-27T15:03:08.820" v="445" actId="26606"/>
          <ac:spMkLst>
            <pc:docMk/>
            <pc:sldMk cId="3363264414" sldId="275"/>
            <ac:spMk id="2" creationId="{00000000-0000-0000-0000-000000000000}"/>
          </ac:spMkLst>
        </pc:spChg>
        <pc:spChg chg="add mod">
          <ac:chgData name="Dmitriy Beznosko" userId="8bcdeb23-d2dd-465e-bda6-8e644f22b48c" providerId="ADAL" clId="{42F92B96-B9C2-4670-9ADD-97AD985EE765}" dt="2023-02-27T15:04:19.511" v="699" actId="313"/>
          <ac:spMkLst>
            <pc:docMk/>
            <pc:sldMk cId="3363264414" sldId="275"/>
            <ac:spMk id="9" creationId="{8760BF55-E378-97B2-4ADD-0C6C6AD0F5A1}"/>
          </ac:spMkLst>
        </pc:spChg>
        <pc:spChg chg="add">
          <ac:chgData name="Dmitriy Beznosko" userId="8bcdeb23-d2dd-465e-bda6-8e644f22b48c" providerId="ADAL" clId="{42F92B96-B9C2-4670-9ADD-97AD985EE765}" dt="2023-02-27T15:03:08.820" v="445" actId="26606"/>
          <ac:spMkLst>
            <pc:docMk/>
            <pc:sldMk cId="3363264414" sldId="275"/>
            <ac:spMk id="12" creationId="{2B566528-1B12-4246-9431-5C2D7D081168}"/>
          </ac:spMkLst>
        </pc:spChg>
        <pc:grpChg chg="add">
          <ac:chgData name="Dmitriy Beznosko" userId="8bcdeb23-d2dd-465e-bda6-8e644f22b48c" providerId="ADAL" clId="{42F92B96-B9C2-4670-9ADD-97AD985EE765}" dt="2023-02-27T15:03:08.820" v="445" actId="26606"/>
          <ac:grpSpMkLst>
            <pc:docMk/>
            <pc:sldMk cId="3363264414" sldId="275"/>
            <ac:grpSpMk id="14" creationId="{287F69AB-2350-44E3-9076-00265B93F313}"/>
          </ac:grpSpMkLst>
        </pc:grpChg>
        <pc:grpChg chg="add">
          <ac:chgData name="Dmitriy Beznosko" userId="8bcdeb23-d2dd-465e-bda6-8e644f22b48c" providerId="ADAL" clId="{42F92B96-B9C2-4670-9ADD-97AD985EE765}" dt="2023-02-27T15:03:08.820" v="445" actId="26606"/>
          <ac:grpSpMkLst>
            <pc:docMk/>
            <pc:sldMk cId="3363264414" sldId="275"/>
            <ac:grpSpMk id="18" creationId="{3EA7D759-6BEF-4CBD-A325-BCFA77832B3F}"/>
          </ac:grpSpMkLst>
        </pc:grpChg>
        <pc:picChg chg="add mod">
          <ac:chgData name="Dmitriy Beznosko" userId="8bcdeb23-d2dd-465e-bda6-8e644f22b48c" providerId="ADAL" clId="{42F92B96-B9C2-4670-9ADD-97AD985EE765}" dt="2023-02-27T15:04:24.723" v="700"/>
          <ac:picMkLst>
            <pc:docMk/>
            <pc:sldMk cId="3363264414" sldId="275"/>
            <ac:picMk id="5" creationId="{00000000-0000-0000-0000-000000000000}"/>
          </ac:picMkLst>
        </pc:picChg>
        <pc:picChg chg="del mod replId">
          <ac:chgData name="Dmitriy Beznosko" userId="8bcdeb23-d2dd-465e-bda6-8e644f22b48c" providerId="ADAL" clId="{42F92B96-B9C2-4670-9ADD-97AD985EE765}" dt="2023-02-27T15:03:08.820" v="445" actId="26606"/>
          <ac:picMkLst>
            <pc:docMk/>
            <pc:sldMk cId="3363264414" sldId="275"/>
            <ac:picMk id="7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42F92B96-B9C2-4670-9ADD-97AD985EE765}" dt="2023-02-27T15:04:37.186" v="702"/>
        <pc:sldMkLst>
          <pc:docMk/>
          <pc:sldMk cId="4294476064" sldId="276"/>
        </pc:sldMkLst>
        <pc:spChg chg="mod">
          <ac:chgData name="Dmitriy Beznosko" userId="8bcdeb23-d2dd-465e-bda6-8e644f22b48c" providerId="ADAL" clId="{42F92B96-B9C2-4670-9ADD-97AD985EE765}" dt="2023-02-27T15:02:49.616" v="403" actId="26606"/>
          <ac:spMkLst>
            <pc:docMk/>
            <pc:sldMk cId="4294476064" sldId="276"/>
            <ac:spMk id="2" creationId="{00000000-0000-0000-0000-000000000000}"/>
          </ac:spMkLst>
        </pc:spChg>
        <pc:spChg chg="add mod">
          <ac:chgData name="Dmitriy Beznosko" userId="8bcdeb23-d2dd-465e-bda6-8e644f22b48c" providerId="ADAL" clId="{42F92B96-B9C2-4670-9ADD-97AD985EE765}" dt="2023-02-27T15:03:04.094" v="443" actId="20577"/>
          <ac:spMkLst>
            <pc:docMk/>
            <pc:sldMk cId="4294476064" sldId="276"/>
            <ac:spMk id="9" creationId="{6F2BCFAF-81E2-9C76-C886-EB36227F9E42}"/>
          </ac:spMkLst>
        </pc:spChg>
        <pc:spChg chg="add">
          <ac:chgData name="Dmitriy Beznosko" userId="8bcdeb23-d2dd-465e-bda6-8e644f22b48c" providerId="ADAL" clId="{42F92B96-B9C2-4670-9ADD-97AD985EE765}" dt="2023-02-27T15:02:49.616" v="403" actId="26606"/>
          <ac:spMkLst>
            <pc:docMk/>
            <pc:sldMk cId="4294476064" sldId="276"/>
            <ac:spMk id="12" creationId="{2B566528-1B12-4246-9431-5C2D7D081168}"/>
          </ac:spMkLst>
        </pc:spChg>
        <pc:grpChg chg="add">
          <ac:chgData name="Dmitriy Beznosko" userId="8bcdeb23-d2dd-465e-bda6-8e644f22b48c" providerId="ADAL" clId="{42F92B96-B9C2-4670-9ADD-97AD985EE765}" dt="2023-02-27T15:02:49.616" v="403" actId="26606"/>
          <ac:grpSpMkLst>
            <pc:docMk/>
            <pc:sldMk cId="4294476064" sldId="276"/>
            <ac:grpSpMk id="14" creationId="{287F69AB-2350-44E3-9076-00265B93F313}"/>
          </ac:grpSpMkLst>
        </pc:grpChg>
        <pc:grpChg chg="add">
          <ac:chgData name="Dmitriy Beznosko" userId="8bcdeb23-d2dd-465e-bda6-8e644f22b48c" providerId="ADAL" clId="{42F92B96-B9C2-4670-9ADD-97AD985EE765}" dt="2023-02-27T15:02:49.616" v="403" actId="26606"/>
          <ac:grpSpMkLst>
            <pc:docMk/>
            <pc:sldMk cId="4294476064" sldId="276"/>
            <ac:grpSpMk id="18" creationId="{3EA7D759-6BEF-4CBD-A325-BCFA77832B3F}"/>
          </ac:grpSpMkLst>
        </pc:grpChg>
        <pc:picChg chg="add mod">
          <ac:chgData name="Dmitriy Beznosko" userId="8bcdeb23-d2dd-465e-bda6-8e644f22b48c" providerId="ADAL" clId="{42F92B96-B9C2-4670-9ADD-97AD985EE765}" dt="2023-02-27T15:04:37.186" v="702"/>
          <ac:picMkLst>
            <pc:docMk/>
            <pc:sldMk cId="4294476064" sldId="276"/>
            <ac:picMk id="5" creationId="{00000000-0000-0000-0000-000000000000}"/>
          </ac:picMkLst>
        </pc:picChg>
        <pc:picChg chg="del mod replId">
          <ac:chgData name="Dmitriy Beznosko" userId="8bcdeb23-d2dd-465e-bda6-8e644f22b48c" providerId="ADAL" clId="{42F92B96-B9C2-4670-9ADD-97AD985EE765}" dt="2023-02-27T15:02:49.616" v="403" actId="26606"/>
          <ac:picMkLst>
            <pc:docMk/>
            <pc:sldMk cId="4294476064" sldId="276"/>
            <ac:picMk id="7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42F92B96-B9C2-4670-9ADD-97AD985EE765}" dt="2023-02-27T15:04:42.180" v="703"/>
        <pc:sldMkLst>
          <pc:docMk/>
          <pc:sldMk cId="1594103557" sldId="277"/>
        </pc:sldMkLst>
        <pc:spChg chg="mod">
          <ac:chgData name="Dmitriy Beznosko" userId="8bcdeb23-d2dd-465e-bda6-8e644f22b48c" providerId="ADAL" clId="{42F92B96-B9C2-4670-9ADD-97AD985EE765}" dt="2023-02-27T15:01:25.997" v="326" actId="26606"/>
          <ac:spMkLst>
            <pc:docMk/>
            <pc:sldMk cId="1594103557" sldId="277"/>
            <ac:spMk id="2" creationId="{00000000-0000-0000-0000-000000000000}"/>
          </ac:spMkLst>
        </pc:spChg>
        <pc:spChg chg="add mod">
          <ac:chgData name="Dmitriy Beznosko" userId="8bcdeb23-d2dd-465e-bda6-8e644f22b48c" providerId="ADAL" clId="{42F92B96-B9C2-4670-9ADD-97AD985EE765}" dt="2023-02-27T15:02:03.098" v="401" actId="15"/>
          <ac:spMkLst>
            <pc:docMk/>
            <pc:sldMk cId="1594103557" sldId="277"/>
            <ac:spMk id="8" creationId="{3E89A9B5-02AB-7C82-9B3D-67A025C22765}"/>
          </ac:spMkLst>
        </pc:spChg>
        <pc:spChg chg="add">
          <ac:chgData name="Dmitriy Beznosko" userId="8bcdeb23-d2dd-465e-bda6-8e644f22b48c" providerId="ADAL" clId="{42F92B96-B9C2-4670-9ADD-97AD985EE765}" dt="2023-02-27T15:01:25.997" v="326" actId="26606"/>
          <ac:spMkLst>
            <pc:docMk/>
            <pc:sldMk cId="1594103557" sldId="277"/>
            <ac:spMk id="11" creationId="{2B566528-1B12-4246-9431-5C2D7D081168}"/>
          </ac:spMkLst>
        </pc:spChg>
        <pc:grpChg chg="add">
          <ac:chgData name="Dmitriy Beznosko" userId="8bcdeb23-d2dd-465e-bda6-8e644f22b48c" providerId="ADAL" clId="{42F92B96-B9C2-4670-9ADD-97AD985EE765}" dt="2023-02-27T15:01:25.997" v="326" actId="26606"/>
          <ac:grpSpMkLst>
            <pc:docMk/>
            <pc:sldMk cId="1594103557" sldId="277"/>
            <ac:grpSpMk id="13" creationId="{287F69AB-2350-44E3-9076-00265B93F313}"/>
          </ac:grpSpMkLst>
        </pc:grpChg>
        <pc:grpChg chg="add">
          <ac:chgData name="Dmitriy Beznosko" userId="8bcdeb23-d2dd-465e-bda6-8e644f22b48c" providerId="ADAL" clId="{42F92B96-B9C2-4670-9ADD-97AD985EE765}" dt="2023-02-27T15:01:25.997" v="326" actId="26606"/>
          <ac:grpSpMkLst>
            <pc:docMk/>
            <pc:sldMk cId="1594103557" sldId="277"/>
            <ac:grpSpMk id="17" creationId="{3EA7D759-6BEF-4CBD-A325-BCFA77832B3F}"/>
          </ac:grpSpMkLst>
        </pc:grpChg>
        <pc:picChg chg="add mod">
          <ac:chgData name="Dmitriy Beznosko" userId="8bcdeb23-d2dd-465e-bda6-8e644f22b48c" providerId="ADAL" clId="{42F92B96-B9C2-4670-9ADD-97AD985EE765}" dt="2023-02-27T15:04:42.180" v="703"/>
          <ac:picMkLst>
            <pc:docMk/>
            <pc:sldMk cId="1594103557" sldId="277"/>
            <ac:picMk id="4" creationId="{00000000-0000-0000-0000-000000000000}"/>
          </ac:picMkLst>
        </pc:picChg>
        <pc:picChg chg="del mod replId">
          <ac:chgData name="Dmitriy Beznosko" userId="8bcdeb23-d2dd-465e-bda6-8e644f22b48c" providerId="ADAL" clId="{42F92B96-B9C2-4670-9ADD-97AD985EE765}" dt="2023-02-27T15:01:25.997" v="326" actId="26606"/>
          <ac:picMkLst>
            <pc:docMk/>
            <pc:sldMk cId="1594103557" sldId="277"/>
            <ac:picMk id="6" creationId="{00000000-0000-0000-0000-000000000000}"/>
          </ac:picMkLst>
        </pc:picChg>
      </pc:sldChg>
      <pc:sldChg chg="addSp delSp modSp add mod setBg delDesignElem">
        <pc:chgData name="Dmitriy Beznosko" userId="8bcdeb23-d2dd-465e-bda6-8e644f22b48c" providerId="ADAL" clId="{42F92B96-B9C2-4670-9ADD-97AD985EE765}" dt="2023-04-01T23:16:39.696" v="704" actId="26606"/>
        <pc:sldMkLst>
          <pc:docMk/>
          <pc:sldMk cId="3524771207" sldId="314"/>
        </pc:sldMkLst>
        <pc:spChg chg="mod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2" creationId="{00000000-0000-0000-0000-000000000000}"/>
          </ac:spMkLst>
        </pc:spChg>
        <pc:spChg chg="add del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12" creationId="{B4D3D850-2041-4B7C-AED9-54DA385B14F7}"/>
          </ac:spMkLst>
        </pc:spChg>
        <pc:spChg chg="add del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14" creationId="{5707F116-8EC0-4822-9067-186AC8C96EB8}"/>
          </ac:spMkLst>
        </pc:spChg>
        <pc:spChg chg="add del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16" creationId="{49F1A7E4-819D-4D21-8E8B-32671A9F9853}"/>
          </ac:spMkLst>
        </pc:spChg>
        <pc:spChg chg="add del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18" creationId="{CB64814D-A361-44E1-8D97-B83E41C8B280}"/>
          </ac:spMkLst>
        </pc:spChg>
        <pc:spChg chg="add del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20" creationId="{852A6879-032A-4946-9CCA-44D38BEDF5F5}"/>
          </ac:spMkLst>
        </pc:spChg>
        <pc:spChg chg="add del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22" creationId="{56AB08D7-F0FB-4965-B730-8B874214C283}"/>
          </ac:spMkLst>
        </pc:spChg>
        <pc:spChg chg="add del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24" creationId="{148D9297-49FA-43ED-AC6B-E2F153B3A5A6}"/>
          </ac:spMkLst>
        </pc:spChg>
        <pc:spChg chg="add del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26" creationId="{77C2D141-F73C-4BF3-B3DF-D3BA74B8BE29}"/>
          </ac:spMkLst>
        </pc:spChg>
        <pc:spChg chg="add del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28" creationId="{DB456AC5-2DFE-4E00-B0CE-30AAA2A3D676}"/>
          </ac:spMkLst>
        </pc:spChg>
        <pc:spChg chg="add del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30" creationId="{D3EB41F8-8868-4FC3-8553-94FEE5A8B818}"/>
          </ac:spMkLst>
        </pc:spChg>
        <pc:spChg chg="add del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32" creationId="{39671820-9967-4806-B0A7-4944C2A4A5F1}"/>
          </ac:spMkLst>
        </pc:spChg>
        <pc:spChg chg="add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34" creationId="{0D3E573C-3958-42CC-A225-6B8B07B0F6C9}"/>
          </ac:spMkLst>
        </pc:spChg>
        <pc:spChg chg="add">
          <ac:chgData name="Dmitriy Beznosko" userId="8bcdeb23-d2dd-465e-bda6-8e644f22b48c" providerId="ADAL" clId="{42F92B96-B9C2-4670-9ADD-97AD985EE765}" dt="2023-04-01T23:16:39.696" v="704" actId="26606"/>
          <ac:spMkLst>
            <pc:docMk/>
            <pc:sldMk cId="3524771207" sldId="314"/>
            <ac:spMk id="35" creationId="{337AE4E8-E01E-4FD9-89B2-91EF5C7DD54E}"/>
          </ac:spMkLst>
        </pc:spChg>
        <pc:spChg chg="del">
          <ac:chgData name="Dmitriy Beznosko" userId="8bcdeb23-d2dd-465e-bda6-8e644f22b48c" providerId="ADAL" clId="{42F92B96-B9C2-4670-9ADD-97AD985EE765}" dt="2023-02-27T14:35:17.103" v="1"/>
          <ac:spMkLst>
            <pc:docMk/>
            <pc:sldMk cId="3524771207" sldId="314"/>
            <ac:spMk id="37" creationId="{B4D3D850-2041-4B7C-AED9-54DA385B14F7}"/>
          </ac:spMkLst>
        </pc:spChg>
        <pc:spChg chg="del">
          <ac:chgData name="Dmitriy Beznosko" userId="8bcdeb23-d2dd-465e-bda6-8e644f22b48c" providerId="ADAL" clId="{42F92B96-B9C2-4670-9ADD-97AD985EE765}" dt="2023-02-27T14:35:17.103" v="1"/>
          <ac:spMkLst>
            <pc:docMk/>
            <pc:sldMk cId="3524771207" sldId="314"/>
            <ac:spMk id="39" creationId="{5707F116-8EC0-4822-9067-186AC8C96EB8}"/>
          </ac:spMkLst>
        </pc:spChg>
        <pc:spChg chg="del">
          <ac:chgData name="Dmitriy Beznosko" userId="8bcdeb23-d2dd-465e-bda6-8e644f22b48c" providerId="ADAL" clId="{42F92B96-B9C2-4670-9ADD-97AD985EE765}" dt="2023-02-27T14:35:17.103" v="1"/>
          <ac:spMkLst>
            <pc:docMk/>
            <pc:sldMk cId="3524771207" sldId="314"/>
            <ac:spMk id="41" creationId="{49F1A7E4-819D-4D21-8E8B-32671A9F9853}"/>
          </ac:spMkLst>
        </pc:spChg>
        <pc:spChg chg="del">
          <ac:chgData name="Dmitriy Beznosko" userId="8bcdeb23-d2dd-465e-bda6-8e644f22b48c" providerId="ADAL" clId="{42F92B96-B9C2-4670-9ADD-97AD985EE765}" dt="2023-02-27T14:35:17.103" v="1"/>
          <ac:spMkLst>
            <pc:docMk/>
            <pc:sldMk cId="3524771207" sldId="314"/>
            <ac:spMk id="43" creationId="{CB64814D-A361-44E1-8D97-B83E41C8B280}"/>
          </ac:spMkLst>
        </pc:spChg>
        <pc:spChg chg="del">
          <ac:chgData name="Dmitriy Beznosko" userId="8bcdeb23-d2dd-465e-bda6-8e644f22b48c" providerId="ADAL" clId="{42F92B96-B9C2-4670-9ADD-97AD985EE765}" dt="2023-02-27T14:35:17.103" v="1"/>
          <ac:spMkLst>
            <pc:docMk/>
            <pc:sldMk cId="3524771207" sldId="314"/>
            <ac:spMk id="45" creationId="{852A6879-032A-4946-9CCA-44D38BEDF5F5}"/>
          </ac:spMkLst>
        </pc:spChg>
        <pc:spChg chg="del">
          <ac:chgData name="Dmitriy Beznosko" userId="8bcdeb23-d2dd-465e-bda6-8e644f22b48c" providerId="ADAL" clId="{42F92B96-B9C2-4670-9ADD-97AD985EE765}" dt="2023-02-27T14:35:17.103" v="1"/>
          <ac:spMkLst>
            <pc:docMk/>
            <pc:sldMk cId="3524771207" sldId="314"/>
            <ac:spMk id="47" creationId="{56AB08D7-F0FB-4965-B730-8B874214C283}"/>
          </ac:spMkLst>
        </pc:spChg>
        <pc:spChg chg="del">
          <ac:chgData name="Dmitriy Beznosko" userId="8bcdeb23-d2dd-465e-bda6-8e644f22b48c" providerId="ADAL" clId="{42F92B96-B9C2-4670-9ADD-97AD985EE765}" dt="2023-02-27T14:35:17.103" v="1"/>
          <ac:spMkLst>
            <pc:docMk/>
            <pc:sldMk cId="3524771207" sldId="314"/>
            <ac:spMk id="49" creationId="{148D9297-49FA-43ED-AC6B-E2F153B3A5A6}"/>
          </ac:spMkLst>
        </pc:spChg>
        <pc:spChg chg="del">
          <ac:chgData name="Dmitriy Beznosko" userId="8bcdeb23-d2dd-465e-bda6-8e644f22b48c" providerId="ADAL" clId="{42F92B96-B9C2-4670-9ADD-97AD985EE765}" dt="2023-02-27T14:35:17.103" v="1"/>
          <ac:spMkLst>
            <pc:docMk/>
            <pc:sldMk cId="3524771207" sldId="314"/>
            <ac:spMk id="51" creationId="{77C2D141-F73C-4BF3-B3DF-D3BA74B8BE29}"/>
          </ac:spMkLst>
        </pc:spChg>
        <pc:spChg chg="del">
          <ac:chgData name="Dmitriy Beznosko" userId="8bcdeb23-d2dd-465e-bda6-8e644f22b48c" providerId="ADAL" clId="{42F92B96-B9C2-4670-9ADD-97AD985EE765}" dt="2023-02-27T14:35:17.103" v="1"/>
          <ac:spMkLst>
            <pc:docMk/>
            <pc:sldMk cId="3524771207" sldId="314"/>
            <ac:spMk id="53" creationId="{DB456AC5-2DFE-4E00-B0CE-30AAA2A3D676}"/>
          </ac:spMkLst>
        </pc:spChg>
        <pc:spChg chg="del">
          <ac:chgData name="Dmitriy Beznosko" userId="8bcdeb23-d2dd-465e-bda6-8e644f22b48c" providerId="ADAL" clId="{42F92B96-B9C2-4670-9ADD-97AD985EE765}" dt="2023-02-27T14:35:17.103" v="1"/>
          <ac:spMkLst>
            <pc:docMk/>
            <pc:sldMk cId="3524771207" sldId="314"/>
            <ac:spMk id="55" creationId="{D3EB41F8-8868-4FC3-8553-94FEE5A8B818}"/>
          </ac:spMkLst>
        </pc:spChg>
        <pc:spChg chg="del">
          <ac:chgData name="Dmitriy Beznosko" userId="8bcdeb23-d2dd-465e-bda6-8e644f22b48c" providerId="ADAL" clId="{42F92B96-B9C2-4670-9ADD-97AD985EE765}" dt="2023-02-27T14:35:17.103" v="1"/>
          <ac:spMkLst>
            <pc:docMk/>
            <pc:sldMk cId="3524771207" sldId="314"/>
            <ac:spMk id="57" creationId="{39671820-9967-4806-B0A7-4944C2A4A5F1}"/>
          </ac:spMkLst>
        </pc:spChg>
        <pc:picChg chg="mod ord">
          <ac:chgData name="Dmitriy Beznosko" userId="8bcdeb23-d2dd-465e-bda6-8e644f22b48c" providerId="ADAL" clId="{42F92B96-B9C2-4670-9ADD-97AD985EE765}" dt="2023-04-01T23:16:39.696" v="704" actId="26606"/>
          <ac:picMkLst>
            <pc:docMk/>
            <pc:sldMk cId="3524771207" sldId="314"/>
            <ac:picMk id="5" creationId="{00000000-0000-0000-0000-000000000000}"/>
          </ac:picMkLst>
        </pc:picChg>
        <pc:picChg chg="mod ord">
          <ac:chgData name="Dmitriy Beznosko" userId="8bcdeb23-d2dd-465e-bda6-8e644f22b48c" providerId="ADAL" clId="{42F92B96-B9C2-4670-9ADD-97AD985EE765}" dt="2023-04-01T23:16:39.696" v="704" actId="26606"/>
          <ac:picMkLst>
            <pc:docMk/>
            <pc:sldMk cId="3524771207" sldId="314"/>
            <ac:picMk id="6" creationId="{57138883-9A7E-506D-9CE5-F80332AEAA95}"/>
          </ac:picMkLst>
        </pc:picChg>
        <pc:picChg chg="mod">
          <ac:chgData name="Dmitriy Beznosko" userId="8bcdeb23-d2dd-465e-bda6-8e644f22b48c" providerId="ADAL" clId="{42F92B96-B9C2-4670-9ADD-97AD985EE765}" dt="2023-04-01T23:16:39.696" v="704" actId="26606"/>
          <ac:picMkLst>
            <pc:docMk/>
            <pc:sldMk cId="3524771207" sldId="314"/>
            <ac:picMk id="7" creationId="{23C31AA8-D183-A315-C5DA-54D62B4A873C}"/>
          </ac:picMkLst>
        </pc:picChg>
      </pc:sldChg>
      <pc:sldChg chg="addSp delSp modSp add mod">
        <pc:chgData name="Dmitriy Beznosko" userId="8bcdeb23-d2dd-465e-bda6-8e644f22b48c" providerId="ADAL" clId="{42F92B96-B9C2-4670-9ADD-97AD985EE765}" dt="2023-02-27T14:53:05.591" v="254"/>
        <pc:sldMkLst>
          <pc:docMk/>
          <pc:sldMk cId="3989298436" sldId="315"/>
        </pc:sldMkLst>
        <pc:spChg chg="del">
          <ac:chgData name="Dmitriy Beznosko" userId="8bcdeb23-d2dd-465e-bda6-8e644f22b48c" providerId="ADAL" clId="{42F92B96-B9C2-4670-9ADD-97AD985EE765}" dt="2023-02-27T14:52:09.568" v="244" actId="478"/>
          <ac:spMkLst>
            <pc:docMk/>
            <pc:sldMk cId="3989298436" sldId="315"/>
            <ac:spMk id="2" creationId="{00000000-0000-0000-0000-000000000000}"/>
          </ac:spMkLst>
        </pc:spChg>
        <pc:spChg chg="del">
          <ac:chgData name="Dmitriy Beznosko" userId="8bcdeb23-d2dd-465e-bda6-8e644f22b48c" providerId="ADAL" clId="{42F92B96-B9C2-4670-9ADD-97AD985EE765}" dt="2023-02-27T14:52:09.568" v="244" actId="478"/>
          <ac:spMkLst>
            <pc:docMk/>
            <pc:sldMk cId="3989298436" sldId="315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42F92B96-B9C2-4670-9ADD-97AD985EE765}" dt="2023-02-27T14:52:38.920" v="252" actId="14100"/>
          <ac:spMkLst>
            <pc:docMk/>
            <pc:sldMk cId="3989298436" sldId="315"/>
            <ac:spMk id="6" creationId="{FCF79C58-9F1A-07D9-5D81-E55FAA47BD2A}"/>
          </ac:spMkLst>
        </pc:spChg>
        <pc:spChg chg="add mod">
          <ac:chgData name="Dmitriy Beznosko" userId="8bcdeb23-d2dd-465e-bda6-8e644f22b48c" providerId="ADAL" clId="{42F92B96-B9C2-4670-9ADD-97AD985EE765}" dt="2023-02-27T14:52:15.401" v="246"/>
          <ac:spMkLst>
            <pc:docMk/>
            <pc:sldMk cId="3989298436" sldId="315"/>
            <ac:spMk id="8" creationId="{BDADF06A-AEFB-63A8-1B72-1FC969455F33}"/>
          </ac:spMkLst>
        </pc:spChg>
        <pc:spChg chg="mod">
          <ac:chgData name="Dmitriy Beznosko" userId="8bcdeb23-d2dd-465e-bda6-8e644f22b48c" providerId="ADAL" clId="{42F92B96-B9C2-4670-9ADD-97AD985EE765}" dt="2023-02-27T14:53:05.591" v="254"/>
          <ac:spMkLst>
            <pc:docMk/>
            <pc:sldMk cId="3989298436" sldId="315"/>
            <ac:spMk id="18" creationId="{5E18E1E5-25CA-B2A4-DFD4-381930EEBE4C}"/>
          </ac:spMkLst>
        </pc:spChg>
        <pc:grpChg chg="add mod">
          <ac:chgData name="Dmitriy Beznosko" userId="8bcdeb23-d2dd-465e-bda6-8e644f22b48c" providerId="ADAL" clId="{42F92B96-B9C2-4670-9ADD-97AD985EE765}" dt="2023-02-27T14:53:05.591" v="254"/>
          <ac:grpSpMkLst>
            <pc:docMk/>
            <pc:sldMk cId="3989298436" sldId="315"/>
            <ac:grpSpMk id="10" creationId="{142F0374-629B-646B-9CD5-C53E172D965A}"/>
          </ac:grpSpMkLst>
        </pc:grpChg>
        <pc:picChg chg="del">
          <ac:chgData name="Dmitriy Beznosko" userId="8bcdeb23-d2dd-465e-bda6-8e644f22b48c" providerId="ADAL" clId="{42F92B96-B9C2-4670-9ADD-97AD985EE765}" dt="2023-02-27T14:52:09.568" v="244" actId="478"/>
          <ac:picMkLst>
            <pc:docMk/>
            <pc:sldMk cId="3989298436" sldId="315"/>
            <ac:picMk id="4" creationId="{00000000-0000-0000-0000-000000000000}"/>
          </ac:picMkLst>
        </pc:picChg>
        <pc:picChg chg="mod">
          <ac:chgData name="Dmitriy Beznosko" userId="8bcdeb23-d2dd-465e-bda6-8e644f22b48c" providerId="ADAL" clId="{42F92B96-B9C2-4670-9ADD-97AD985EE765}" dt="2023-02-27T14:53:05.591" v="254"/>
          <ac:picMkLst>
            <pc:docMk/>
            <pc:sldMk cId="3989298436" sldId="315"/>
            <ac:picMk id="14" creationId="{C217EC01-C76B-F7FF-E357-7F3BED60F9FC}"/>
          </ac:picMkLst>
        </pc:picChg>
        <pc:cxnChg chg="mod">
          <ac:chgData name="Dmitriy Beznosko" userId="8bcdeb23-d2dd-465e-bda6-8e644f22b48c" providerId="ADAL" clId="{42F92B96-B9C2-4670-9ADD-97AD985EE765}" dt="2023-02-27T14:53:05.591" v="254"/>
          <ac:cxnSpMkLst>
            <pc:docMk/>
            <pc:sldMk cId="3989298436" sldId="315"/>
            <ac:cxnSpMk id="19" creationId="{EC21A7EE-FA48-8A98-BDF6-D5990D6B0262}"/>
          </ac:cxnSpMkLst>
        </pc:cxnChg>
      </pc:sldChg>
    </pc:docChg>
  </pc:docChgLst>
  <pc:docChgLst>
    <pc:chgData name="Tatiana Krivosheev" userId="c41c6ff2-b9bd-4765-bc53-566538058c37" providerId="ADAL" clId="{63265273-B872-4EA9-99C3-27B83EADB122}"/>
    <pc:docChg chg="modSld">
      <pc:chgData name="Tatiana Krivosheev" userId="c41c6ff2-b9bd-4765-bc53-566538058c37" providerId="ADAL" clId="{63265273-B872-4EA9-99C3-27B83EADB122}" dt="2021-12-14T14:09:47.133" v="1" actId="1076"/>
      <pc:docMkLst>
        <pc:docMk/>
      </pc:docMkLst>
      <pc:sldChg chg="addSp modSp mod">
        <pc:chgData name="Tatiana Krivosheev" userId="c41c6ff2-b9bd-4765-bc53-566538058c37" providerId="ADAL" clId="{63265273-B872-4EA9-99C3-27B83EADB122}" dt="2021-12-14T14:09:47.133" v="1" actId="1076"/>
        <pc:sldMkLst>
          <pc:docMk/>
          <pc:sldMk cId="2464037572" sldId="256"/>
        </pc:sldMkLst>
        <pc:picChg chg="add mod">
          <ac:chgData name="Tatiana Krivosheev" userId="c41c6ff2-b9bd-4765-bc53-566538058c37" providerId="ADAL" clId="{63265273-B872-4EA9-99C3-27B83EADB122}" dt="2021-12-14T14:09:47.133" v="1" actId="1076"/>
          <ac:picMkLst>
            <pc:docMk/>
            <pc:sldMk cId="2464037572" sldId="256"/>
            <ac:picMk id="3" creationId="{53050907-DA8D-4FE8-8A86-85008F6F23B8}"/>
          </ac:picMkLst>
        </pc:pic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180659-7AF5-4197-976D-B73B833EF23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F1AC63F-76EC-4694-B916-6A56307921BC}">
      <dgm:prSet/>
      <dgm:spPr/>
      <dgm:t>
        <a:bodyPr/>
        <a:lstStyle/>
        <a:p>
          <a:r>
            <a:rPr lang="en-US"/>
            <a:t>There are 5 forces to remember about: W A N T F?</a:t>
          </a:r>
          <a:r>
            <a:rPr lang="en-US">
              <a:sym typeface="Wingdings" panose="05000000000000000000" pitchFamily="2" charset="2"/>
            </a:rPr>
            <a:t></a:t>
          </a:r>
          <a:endParaRPr lang="en-US"/>
        </a:p>
      </dgm:t>
    </dgm:pt>
    <dgm:pt modelId="{17E93D24-145F-49AC-B351-931CB2860276}" type="parTrans" cxnId="{EE3B17FC-2A3A-42E0-905C-1F2C82E89C2C}">
      <dgm:prSet/>
      <dgm:spPr/>
      <dgm:t>
        <a:bodyPr/>
        <a:lstStyle/>
        <a:p>
          <a:endParaRPr lang="en-US"/>
        </a:p>
      </dgm:t>
    </dgm:pt>
    <dgm:pt modelId="{85037C08-84E7-4438-AEBA-B1908C09E49C}" type="sibTrans" cxnId="{EE3B17FC-2A3A-42E0-905C-1F2C82E89C2C}">
      <dgm:prSet/>
      <dgm:spPr/>
      <dgm:t>
        <a:bodyPr/>
        <a:lstStyle/>
        <a:p>
          <a:endParaRPr lang="en-US"/>
        </a:p>
      </dgm:t>
    </dgm:pt>
    <dgm:pt modelId="{8534286E-2623-40B5-A873-B02E37EA3A1D}">
      <dgm:prSet/>
      <dgm:spPr/>
      <dgm:t>
        <a:bodyPr/>
        <a:lstStyle/>
        <a:p>
          <a:r>
            <a:rPr lang="en-US"/>
            <a:t>Weight: vertically downward, applied to the center of a body. </a:t>
          </a:r>
        </a:p>
      </dgm:t>
    </dgm:pt>
    <dgm:pt modelId="{0FEF3920-585A-433C-ABC0-C9333C26CE0D}" type="parTrans" cxnId="{BC53CBF4-AEB7-4471-A5F9-051DB02202F8}">
      <dgm:prSet/>
      <dgm:spPr/>
      <dgm:t>
        <a:bodyPr/>
        <a:lstStyle/>
        <a:p>
          <a:endParaRPr lang="en-US"/>
        </a:p>
      </dgm:t>
    </dgm:pt>
    <dgm:pt modelId="{DF60C4AF-F811-4DB8-8FFA-95B1D8AFA738}" type="sibTrans" cxnId="{BC53CBF4-AEB7-4471-A5F9-051DB02202F8}">
      <dgm:prSet/>
      <dgm:spPr/>
      <dgm:t>
        <a:bodyPr/>
        <a:lstStyle/>
        <a:p>
          <a:endParaRPr lang="en-US"/>
        </a:p>
      </dgm:t>
    </dgm:pt>
    <dgm:pt modelId="{644F006B-FDF4-4E91-991F-230489D6CEC5}">
      <dgm:prSet/>
      <dgm:spPr/>
      <dgm:t>
        <a:bodyPr/>
        <a:lstStyle/>
        <a:p>
          <a:r>
            <a:rPr lang="en-US"/>
            <a:t>Applied: as stated in a problem.</a:t>
          </a:r>
        </a:p>
      </dgm:t>
    </dgm:pt>
    <dgm:pt modelId="{678BC85E-4499-4AD3-B706-8D11F17C5164}" type="parTrans" cxnId="{6C1BCFC3-0CAB-41FA-A8F6-CDBBBC98FB6A}">
      <dgm:prSet/>
      <dgm:spPr/>
      <dgm:t>
        <a:bodyPr/>
        <a:lstStyle/>
        <a:p>
          <a:endParaRPr lang="en-US"/>
        </a:p>
      </dgm:t>
    </dgm:pt>
    <dgm:pt modelId="{38BAE2E5-C425-4097-997D-3D4135C6754C}" type="sibTrans" cxnId="{6C1BCFC3-0CAB-41FA-A8F6-CDBBBC98FB6A}">
      <dgm:prSet/>
      <dgm:spPr/>
      <dgm:t>
        <a:bodyPr/>
        <a:lstStyle/>
        <a:p>
          <a:endParaRPr lang="en-US"/>
        </a:p>
      </dgm:t>
    </dgm:pt>
    <dgm:pt modelId="{CBB280B7-3AF9-4C1F-91F7-889CED905846}">
      <dgm:prSet/>
      <dgm:spPr/>
      <dgm:t>
        <a:bodyPr/>
        <a:lstStyle/>
        <a:p>
          <a:r>
            <a:rPr lang="en-US"/>
            <a:t>Normal: perpendicular to the surface in contact and away from the surface. Applied to the middle point of surface in contact.</a:t>
          </a:r>
        </a:p>
      </dgm:t>
    </dgm:pt>
    <dgm:pt modelId="{999C2713-ED31-4D66-96A5-821E3B4C715E}" type="parTrans" cxnId="{3C7020A8-B8F8-406B-8A93-18C5A7798B69}">
      <dgm:prSet/>
      <dgm:spPr/>
      <dgm:t>
        <a:bodyPr/>
        <a:lstStyle/>
        <a:p>
          <a:endParaRPr lang="en-US"/>
        </a:p>
      </dgm:t>
    </dgm:pt>
    <dgm:pt modelId="{03BA8403-9F93-4F55-97FF-246F296AC3B8}" type="sibTrans" cxnId="{3C7020A8-B8F8-406B-8A93-18C5A7798B69}">
      <dgm:prSet/>
      <dgm:spPr/>
      <dgm:t>
        <a:bodyPr/>
        <a:lstStyle/>
        <a:p>
          <a:endParaRPr lang="en-US"/>
        </a:p>
      </dgm:t>
    </dgm:pt>
    <dgm:pt modelId="{87ACFCAF-55C7-47DE-82D9-7F2046D66B0A}">
      <dgm:prSet/>
      <dgm:spPr/>
      <dgm:t>
        <a:bodyPr/>
        <a:lstStyle/>
        <a:p>
          <a:r>
            <a:rPr lang="en-US"/>
            <a:t>Tension: along a rope/string/spring and away from the body.</a:t>
          </a:r>
        </a:p>
      </dgm:t>
    </dgm:pt>
    <dgm:pt modelId="{65467FE8-5521-4435-ACF7-A2CC78E52C37}" type="parTrans" cxnId="{C143B5FC-0E6F-42BE-9315-15C473B80762}">
      <dgm:prSet/>
      <dgm:spPr/>
      <dgm:t>
        <a:bodyPr/>
        <a:lstStyle/>
        <a:p>
          <a:endParaRPr lang="en-US"/>
        </a:p>
      </dgm:t>
    </dgm:pt>
    <dgm:pt modelId="{32AD37DD-2676-457A-8E63-3B684EBDAFF4}" type="sibTrans" cxnId="{C143B5FC-0E6F-42BE-9315-15C473B80762}">
      <dgm:prSet/>
      <dgm:spPr/>
      <dgm:t>
        <a:bodyPr/>
        <a:lstStyle/>
        <a:p>
          <a:endParaRPr lang="en-US"/>
        </a:p>
      </dgm:t>
    </dgm:pt>
    <dgm:pt modelId="{E1D16323-2336-4088-9D66-AD52EB69C2CE}">
      <dgm:prSet/>
      <dgm:spPr/>
      <dgm:t>
        <a:bodyPr/>
        <a:lstStyle/>
        <a:p>
          <a:r>
            <a:rPr lang="en-US"/>
            <a:t>Friction: parallel to the surface in contact, in the direction opposite to the motion or impending motion. Applied to the middle point of surface in contact.</a:t>
          </a:r>
        </a:p>
      </dgm:t>
    </dgm:pt>
    <dgm:pt modelId="{0CAEEF8E-16B0-4482-9CF8-C344FB24DE8A}" type="parTrans" cxnId="{853EEB5C-5F77-47AD-AA5F-FEEEC7B0FF7C}">
      <dgm:prSet/>
      <dgm:spPr/>
      <dgm:t>
        <a:bodyPr/>
        <a:lstStyle/>
        <a:p>
          <a:endParaRPr lang="en-US"/>
        </a:p>
      </dgm:t>
    </dgm:pt>
    <dgm:pt modelId="{FB126CD1-87F5-4E25-8A8A-6CCDA25CD9BF}" type="sibTrans" cxnId="{853EEB5C-5F77-47AD-AA5F-FEEEC7B0FF7C}">
      <dgm:prSet/>
      <dgm:spPr/>
      <dgm:t>
        <a:bodyPr/>
        <a:lstStyle/>
        <a:p>
          <a:endParaRPr lang="en-US"/>
        </a:p>
      </dgm:t>
    </dgm:pt>
    <dgm:pt modelId="{70C4BE2F-329A-402B-92A1-A81BEA1DFC1B}" type="pres">
      <dgm:prSet presAssocID="{FB180659-7AF5-4197-976D-B73B833EF232}" presName="linear" presStyleCnt="0">
        <dgm:presLayoutVars>
          <dgm:animLvl val="lvl"/>
          <dgm:resizeHandles val="exact"/>
        </dgm:presLayoutVars>
      </dgm:prSet>
      <dgm:spPr/>
    </dgm:pt>
    <dgm:pt modelId="{B184D79A-21E7-4411-ABCF-11222668DBAF}" type="pres">
      <dgm:prSet presAssocID="{9F1AC63F-76EC-4694-B916-6A56307921BC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4A7D7CEF-411A-40FD-9351-173A9B13A2BF}" type="pres">
      <dgm:prSet presAssocID="{85037C08-84E7-4438-AEBA-B1908C09E49C}" presName="spacer" presStyleCnt="0"/>
      <dgm:spPr/>
    </dgm:pt>
    <dgm:pt modelId="{30777E88-C32E-4922-86A7-427B9DDD9527}" type="pres">
      <dgm:prSet presAssocID="{8534286E-2623-40B5-A873-B02E37EA3A1D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0ED69459-EFF4-4BFF-BD10-8F7B0BCE0656}" type="pres">
      <dgm:prSet presAssocID="{DF60C4AF-F811-4DB8-8FFA-95B1D8AFA738}" presName="spacer" presStyleCnt="0"/>
      <dgm:spPr/>
    </dgm:pt>
    <dgm:pt modelId="{9581800E-BAB7-44C2-A8FF-D3030162F325}" type="pres">
      <dgm:prSet presAssocID="{644F006B-FDF4-4E91-991F-230489D6CEC5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51E5023C-1CED-4CCD-901C-7A3FD455F693}" type="pres">
      <dgm:prSet presAssocID="{38BAE2E5-C425-4097-997D-3D4135C6754C}" presName="spacer" presStyleCnt="0"/>
      <dgm:spPr/>
    </dgm:pt>
    <dgm:pt modelId="{40E6B926-D03A-45B4-9078-6AFC56B78EA0}" type="pres">
      <dgm:prSet presAssocID="{CBB280B7-3AF9-4C1F-91F7-889CED905846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D8D32805-87BD-4B65-A1DA-FF5797668111}" type="pres">
      <dgm:prSet presAssocID="{03BA8403-9F93-4F55-97FF-246F296AC3B8}" presName="spacer" presStyleCnt="0"/>
      <dgm:spPr/>
    </dgm:pt>
    <dgm:pt modelId="{7463CCF3-DC60-4907-AC8C-7B87109EAAB5}" type="pres">
      <dgm:prSet presAssocID="{87ACFCAF-55C7-47DE-82D9-7F2046D66B0A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C73BE237-69BC-4CCF-97BA-7192351E0829}" type="pres">
      <dgm:prSet presAssocID="{32AD37DD-2676-457A-8E63-3B684EBDAFF4}" presName="spacer" presStyleCnt="0"/>
      <dgm:spPr/>
    </dgm:pt>
    <dgm:pt modelId="{BCA3464C-6231-41F5-A263-EC6A92E98D0E}" type="pres">
      <dgm:prSet presAssocID="{E1D16323-2336-4088-9D66-AD52EB69C2CE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B89C9D2C-2973-4734-A8C1-FAE71F68439E}" type="presOf" srcId="{FB180659-7AF5-4197-976D-B73B833EF232}" destId="{70C4BE2F-329A-402B-92A1-A81BEA1DFC1B}" srcOrd="0" destOrd="0" presId="urn:microsoft.com/office/officeart/2005/8/layout/vList2"/>
    <dgm:cxn modelId="{853EEB5C-5F77-47AD-AA5F-FEEEC7B0FF7C}" srcId="{FB180659-7AF5-4197-976D-B73B833EF232}" destId="{E1D16323-2336-4088-9D66-AD52EB69C2CE}" srcOrd="5" destOrd="0" parTransId="{0CAEEF8E-16B0-4482-9CF8-C344FB24DE8A}" sibTransId="{FB126CD1-87F5-4E25-8A8A-6CCDA25CD9BF}"/>
    <dgm:cxn modelId="{7DCD1F51-39D0-48DE-A2A1-C564B9A44AD1}" type="presOf" srcId="{9F1AC63F-76EC-4694-B916-6A56307921BC}" destId="{B184D79A-21E7-4411-ABCF-11222668DBAF}" srcOrd="0" destOrd="0" presId="urn:microsoft.com/office/officeart/2005/8/layout/vList2"/>
    <dgm:cxn modelId="{231ECF59-A1F3-4366-8E68-C347C2672CF7}" type="presOf" srcId="{644F006B-FDF4-4E91-991F-230489D6CEC5}" destId="{9581800E-BAB7-44C2-A8FF-D3030162F325}" srcOrd="0" destOrd="0" presId="urn:microsoft.com/office/officeart/2005/8/layout/vList2"/>
    <dgm:cxn modelId="{10648E7B-A961-4DE6-A43F-F0735FDAAC36}" type="presOf" srcId="{E1D16323-2336-4088-9D66-AD52EB69C2CE}" destId="{BCA3464C-6231-41F5-A263-EC6A92E98D0E}" srcOrd="0" destOrd="0" presId="urn:microsoft.com/office/officeart/2005/8/layout/vList2"/>
    <dgm:cxn modelId="{3C7020A8-B8F8-406B-8A93-18C5A7798B69}" srcId="{FB180659-7AF5-4197-976D-B73B833EF232}" destId="{CBB280B7-3AF9-4C1F-91F7-889CED905846}" srcOrd="3" destOrd="0" parTransId="{999C2713-ED31-4D66-96A5-821E3B4C715E}" sibTransId="{03BA8403-9F93-4F55-97FF-246F296AC3B8}"/>
    <dgm:cxn modelId="{00DFA1BD-E6A0-45F3-A188-BECE84C07E4C}" type="presOf" srcId="{8534286E-2623-40B5-A873-B02E37EA3A1D}" destId="{30777E88-C32E-4922-86A7-427B9DDD9527}" srcOrd="0" destOrd="0" presId="urn:microsoft.com/office/officeart/2005/8/layout/vList2"/>
    <dgm:cxn modelId="{6C1BCFC3-0CAB-41FA-A8F6-CDBBBC98FB6A}" srcId="{FB180659-7AF5-4197-976D-B73B833EF232}" destId="{644F006B-FDF4-4E91-991F-230489D6CEC5}" srcOrd="2" destOrd="0" parTransId="{678BC85E-4499-4AD3-B706-8D11F17C5164}" sibTransId="{38BAE2E5-C425-4097-997D-3D4135C6754C}"/>
    <dgm:cxn modelId="{BC53CBF4-AEB7-4471-A5F9-051DB02202F8}" srcId="{FB180659-7AF5-4197-976D-B73B833EF232}" destId="{8534286E-2623-40B5-A873-B02E37EA3A1D}" srcOrd="1" destOrd="0" parTransId="{0FEF3920-585A-433C-ABC0-C9333C26CE0D}" sibTransId="{DF60C4AF-F811-4DB8-8FFA-95B1D8AFA738}"/>
    <dgm:cxn modelId="{FE33EFF4-174E-41EF-BBA5-ECCE725BF373}" type="presOf" srcId="{CBB280B7-3AF9-4C1F-91F7-889CED905846}" destId="{40E6B926-D03A-45B4-9078-6AFC56B78EA0}" srcOrd="0" destOrd="0" presId="urn:microsoft.com/office/officeart/2005/8/layout/vList2"/>
    <dgm:cxn modelId="{5402D2FB-364F-4887-933E-B9821F37F947}" type="presOf" srcId="{87ACFCAF-55C7-47DE-82D9-7F2046D66B0A}" destId="{7463CCF3-DC60-4907-AC8C-7B87109EAAB5}" srcOrd="0" destOrd="0" presId="urn:microsoft.com/office/officeart/2005/8/layout/vList2"/>
    <dgm:cxn modelId="{EE3B17FC-2A3A-42E0-905C-1F2C82E89C2C}" srcId="{FB180659-7AF5-4197-976D-B73B833EF232}" destId="{9F1AC63F-76EC-4694-B916-6A56307921BC}" srcOrd="0" destOrd="0" parTransId="{17E93D24-145F-49AC-B351-931CB2860276}" sibTransId="{85037C08-84E7-4438-AEBA-B1908C09E49C}"/>
    <dgm:cxn modelId="{C143B5FC-0E6F-42BE-9315-15C473B80762}" srcId="{FB180659-7AF5-4197-976D-B73B833EF232}" destId="{87ACFCAF-55C7-47DE-82D9-7F2046D66B0A}" srcOrd="4" destOrd="0" parTransId="{65467FE8-5521-4435-ACF7-A2CC78E52C37}" sibTransId="{32AD37DD-2676-457A-8E63-3B684EBDAFF4}"/>
    <dgm:cxn modelId="{E1C700A6-F187-49D0-A460-D0796464E7D8}" type="presParOf" srcId="{70C4BE2F-329A-402B-92A1-A81BEA1DFC1B}" destId="{B184D79A-21E7-4411-ABCF-11222668DBAF}" srcOrd="0" destOrd="0" presId="urn:microsoft.com/office/officeart/2005/8/layout/vList2"/>
    <dgm:cxn modelId="{3CED25B2-2DCF-45F6-8366-6ED22A000E27}" type="presParOf" srcId="{70C4BE2F-329A-402B-92A1-A81BEA1DFC1B}" destId="{4A7D7CEF-411A-40FD-9351-173A9B13A2BF}" srcOrd="1" destOrd="0" presId="urn:microsoft.com/office/officeart/2005/8/layout/vList2"/>
    <dgm:cxn modelId="{84BF5938-9A97-4092-A100-5884DD322F28}" type="presParOf" srcId="{70C4BE2F-329A-402B-92A1-A81BEA1DFC1B}" destId="{30777E88-C32E-4922-86A7-427B9DDD9527}" srcOrd="2" destOrd="0" presId="urn:microsoft.com/office/officeart/2005/8/layout/vList2"/>
    <dgm:cxn modelId="{CC00C55B-CA0F-46E1-ADA9-30CDE1907600}" type="presParOf" srcId="{70C4BE2F-329A-402B-92A1-A81BEA1DFC1B}" destId="{0ED69459-EFF4-4BFF-BD10-8F7B0BCE0656}" srcOrd="3" destOrd="0" presId="urn:microsoft.com/office/officeart/2005/8/layout/vList2"/>
    <dgm:cxn modelId="{B98168E5-ADCD-44CF-B828-3D52B1265459}" type="presParOf" srcId="{70C4BE2F-329A-402B-92A1-A81BEA1DFC1B}" destId="{9581800E-BAB7-44C2-A8FF-D3030162F325}" srcOrd="4" destOrd="0" presId="urn:microsoft.com/office/officeart/2005/8/layout/vList2"/>
    <dgm:cxn modelId="{098D71CF-73D9-4D5A-823F-D1607CCC7A92}" type="presParOf" srcId="{70C4BE2F-329A-402B-92A1-A81BEA1DFC1B}" destId="{51E5023C-1CED-4CCD-901C-7A3FD455F693}" srcOrd="5" destOrd="0" presId="urn:microsoft.com/office/officeart/2005/8/layout/vList2"/>
    <dgm:cxn modelId="{E44C1562-87C9-4046-AAC7-AB02DE19B1FE}" type="presParOf" srcId="{70C4BE2F-329A-402B-92A1-A81BEA1DFC1B}" destId="{40E6B926-D03A-45B4-9078-6AFC56B78EA0}" srcOrd="6" destOrd="0" presId="urn:microsoft.com/office/officeart/2005/8/layout/vList2"/>
    <dgm:cxn modelId="{736C699C-5EA8-4D52-A3C7-3785BC42FB6F}" type="presParOf" srcId="{70C4BE2F-329A-402B-92A1-A81BEA1DFC1B}" destId="{D8D32805-87BD-4B65-A1DA-FF5797668111}" srcOrd="7" destOrd="0" presId="urn:microsoft.com/office/officeart/2005/8/layout/vList2"/>
    <dgm:cxn modelId="{F3261A2E-3C81-40F1-B971-5704D8146BC2}" type="presParOf" srcId="{70C4BE2F-329A-402B-92A1-A81BEA1DFC1B}" destId="{7463CCF3-DC60-4907-AC8C-7B87109EAAB5}" srcOrd="8" destOrd="0" presId="urn:microsoft.com/office/officeart/2005/8/layout/vList2"/>
    <dgm:cxn modelId="{744BAA26-AB53-49B8-BDD8-B9BE7B961464}" type="presParOf" srcId="{70C4BE2F-329A-402B-92A1-A81BEA1DFC1B}" destId="{C73BE237-69BC-4CCF-97BA-7192351E0829}" srcOrd="9" destOrd="0" presId="urn:microsoft.com/office/officeart/2005/8/layout/vList2"/>
    <dgm:cxn modelId="{BD644343-0AA4-4B16-9B37-0E7A60CBC8C4}" type="presParOf" srcId="{70C4BE2F-329A-402B-92A1-A81BEA1DFC1B}" destId="{BCA3464C-6231-41F5-A263-EC6A92E98D0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ED1F08-789C-40D5-BC18-9B24C949D54F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07A158C-52F2-4695-9195-9D604242B5D0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/>
            <a:t>If an object is accelerating, choose  the x-axis in the direction of acceleration, with the y-axis perpendicular to x-axis.</a:t>
          </a:r>
        </a:p>
      </dgm:t>
    </dgm:pt>
    <dgm:pt modelId="{0C5DC8F2-648D-410A-BFF9-2A8E13A57442}" type="parTrans" cxnId="{AFCAD798-2DF4-45CA-838E-63C8830A5FFB}">
      <dgm:prSet/>
      <dgm:spPr/>
      <dgm:t>
        <a:bodyPr/>
        <a:lstStyle/>
        <a:p>
          <a:endParaRPr lang="en-US" sz="2800"/>
        </a:p>
      </dgm:t>
    </dgm:pt>
    <dgm:pt modelId="{2A8221F6-3C95-4157-8191-95A7DAE147B9}" type="sibTrans" cxnId="{AFCAD798-2DF4-45CA-838E-63C8830A5FFB}">
      <dgm:prSet/>
      <dgm:spPr/>
      <dgm:t>
        <a:bodyPr/>
        <a:lstStyle/>
        <a:p>
          <a:pPr>
            <a:lnSpc>
              <a:spcPct val="100000"/>
            </a:lnSpc>
          </a:pPr>
          <a:endParaRPr lang="en-US" sz="2800"/>
        </a:p>
      </dgm:t>
    </dgm:pt>
    <dgm:pt modelId="{C90CBE87-6F87-491D-AFE3-184E4FDD0F2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 dirty="0"/>
            <a:t>If an object is moving with constant velocity, choose  the x-axis in the direction of velocity, with the y-axis perpendicular to x-axis.</a:t>
          </a:r>
        </a:p>
      </dgm:t>
    </dgm:pt>
    <dgm:pt modelId="{491DE6BB-4BDF-49EF-BF2F-69058662A5D3}" type="parTrans" cxnId="{88BC5A58-40CC-43B9-9135-FBBD493D0CAA}">
      <dgm:prSet/>
      <dgm:spPr/>
      <dgm:t>
        <a:bodyPr/>
        <a:lstStyle/>
        <a:p>
          <a:endParaRPr lang="en-US" sz="2800"/>
        </a:p>
      </dgm:t>
    </dgm:pt>
    <dgm:pt modelId="{D00F0E7B-1993-4972-AF7E-2FBE16648490}" type="sibTrans" cxnId="{88BC5A58-40CC-43B9-9135-FBBD493D0CAA}">
      <dgm:prSet/>
      <dgm:spPr/>
      <dgm:t>
        <a:bodyPr/>
        <a:lstStyle/>
        <a:p>
          <a:pPr>
            <a:lnSpc>
              <a:spcPct val="100000"/>
            </a:lnSpc>
          </a:pPr>
          <a:endParaRPr lang="en-US" sz="2800"/>
        </a:p>
      </dgm:t>
    </dgm:pt>
    <dgm:pt modelId="{A9218909-757E-4871-B804-7D070D25079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/>
            <a:t>If an object is at rest, but in contact with a surface, choose  the x-axis along the surface, with the y-axis perpendicular to x-axis.</a:t>
          </a:r>
        </a:p>
      </dgm:t>
    </dgm:pt>
    <dgm:pt modelId="{A1D2CC17-8725-42D6-8C50-84171B547F0F}" type="parTrans" cxnId="{0CB4CAE7-2327-4F52-ADEE-22C2E8C69B3B}">
      <dgm:prSet/>
      <dgm:spPr/>
      <dgm:t>
        <a:bodyPr/>
        <a:lstStyle/>
        <a:p>
          <a:endParaRPr lang="en-US" sz="2800"/>
        </a:p>
      </dgm:t>
    </dgm:pt>
    <dgm:pt modelId="{70092137-C351-4068-99F5-EF486AF935A9}" type="sibTrans" cxnId="{0CB4CAE7-2327-4F52-ADEE-22C2E8C69B3B}">
      <dgm:prSet/>
      <dgm:spPr/>
      <dgm:t>
        <a:bodyPr/>
        <a:lstStyle/>
        <a:p>
          <a:pPr>
            <a:lnSpc>
              <a:spcPct val="100000"/>
            </a:lnSpc>
          </a:pPr>
          <a:endParaRPr lang="en-US" sz="2800"/>
        </a:p>
      </dgm:t>
    </dgm:pt>
    <dgm:pt modelId="{F7BBA7DA-81B1-4353-8F55-D78ABD51C2FA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/>
            <a:t>If an object is at rest, but is not in contact with any surfaces, any choice will do. </a:t>
          </a:r>
        </a:p>
      </dgm:t>
    </dgm:pt>
    <dgm:pt modelId="{4AA043C1-1410-4F12-89E5-E121556BB621}" type="parTrans" cxnId="{5223BFAD-F750-436C-9BBC-2DE0F8CD552E}">
      <dgm:prSet/>
      <dgm:spPr/>
      <dgm:t>
        <a:bodyPr/>
        <a:lstStyle/>
        <a:p>
          <a:endParaRPr lang="en-US" sz="2800"/>
        </a:p>
      </dgm:t>
    </dgm:pt>
    <dgm:pt modelId="{71277638-A45C-41C2-9DE6-384C7A6002F2}" type="sibTrans" cxnId="{5223BFAD-F750-436C-9BBC-2DE0F8CD552E}">
      <dgm:prSet/>
      <dgm:spPr/>
      <dgm:t>
        <a:bodyPr/>
        <a:lstStyle/>
        <a:p>
          <a:pPr>
            <a:lnSpc>
              <a:spcPct val="100000"/>
            </a:lnSpc>
          </a:pPr>
          <a:endParaRPr lang="en-US" sz="2800"/>
        </a:p>
      </dgm:t>
    </dgm:pt>
    <dgm:pt modelId="{287D1CFD-4FF7-489E-8FFD-30CEDE10827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/>
            <a:t>Note: make sure you are using the right-hand coordinate system! </a:t>
          </a:r>
        </a:p>
      </dgm:t>
    </dgm:pt>
    <dgm:pt modelId="{4D5A755A-B993-439C-A9F6-4C43F75491C6}" type="parTrans" cxnId="{15F40712-F216-4423-85E5-78915BD10CC8}">
      <dgm:prSet/>
      <dgm:spPr/>
      <dgm:t>
        <a:bodyPr/>
        <a:lstStyle/>
        <a:p>
          <a:endParaRPr lang="en-US" sz="2800"/>
        </a:p>
      </dgm:t>
    </dgm:pt>
    <dgm:pt modelId="{F8EDECC9-BFE1-44F9-A6AE-BB9945CD10E2}" type="sibTrans" cxnId="{15F40712-F216-4423-85E5-78915BD10CC8}">
      <dgm:prSet/>
      <dgm:spPr/>
      <dgm:t>
        <a:bodyPr/>
        <a:lstStyle/>
        <a:p>
          <a:endParaRPr lang="en-US" sz="2800"/>
        </a:p>
      </dgm:t>
    </dgm:pt>
    <dgm:pt modelId="{95E79039-74C8-40FD-9EB6-53DE59696671}" type="pres">
      <dgm:prSet presAssocID="{3FED1F08-789C-40D5-BC18-9B24C949D54F}" presName="root" presStyleCnt="0">
        <dgm:presLayoutVars>
          <dgm:dir/>
          <dgm:resizeHandles val="exact"/>
        </dgm:presLayoutVars>
      </dgm:prSet>
      <dgm:spPr/>
    </dgm:pt>
    <dgm:pt modelId="{77C81D7D-0727-46C2-953D-F17E53DA3FD9}" type="pres">
      <dgm:prSet presAssocID="{3FED1F08-789C-40D5-BC18-9B24C949D54F}" presName="container" presStyleCnt="0">
        <dgm:presLayoutVars>
          <dgm:dir/>
          <dgm:resizeHandles val="exact"/>
        </dgm:presLayoutVars>
      </dgm:prSet>
      <dgm:spPr/>
    </dgm:pt>
    <dgm:pt modelId="{7750240B-CFD2-40C3-BAE6-C71570E37E08}" type="pres">
      <dgm:prSet presAssocID="{D07A158C-52F2-4695-9195-9D604242B5D0}" presName="compNode" presStyleCnt="0"/>
      <dgm:spPr/>
    </dgm:pt>
    <dgm:pt modelId="{0878F072-39ED-4C2A-B4EF-AE3F3DB8BDBD}" type="pres">
      <dgm:prSet presAssocID="{D07A158C-52F2-4695-9195-9D604242B5D0}" presName="iconBgRect" presStyleLbl="bgShp" presStyleIdx="0" presStyleCnt="5"/>
      <dgm:spPr/>
    </dgm:pt>
    <dgm:pt modelId="{2E93DCBF-D841-4611-A864-72FFC2FADAB6}" type="pres">
      <dgm:prSet presAssocID="{D07A158C-52F2-4695-9195-9D604242B5D0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ransfer"/>
        </a:ext>
      </dgm:extLst>
    </dgm:pt>
    <dgm:pt modelId="{A7EDED57-AFCE-42E1-B548-316270069FB6}" type="pres">
      <dgm:prSet presAssocID="{D07A158C-52F2-4695-9195-9D604242B5D0}" presName="spaceRect" presStyleCnt="0"/>
      <dgm:spPr/>
    </dgm:pt>
    <dgm:pt modelId="{8EFD5C2E-FA29-4B78-9D88-808F91773951}" type="pres">
      <dgm:prSet presAssocID="{D07A158C-52F2-4695-9195-9D604242B5D0}" presName="textRect" presStyleLbl="revTx" presStyleIdx="0" presStyleCnt="5">
        <dgm:presLayoutVars>
          <dgm:chMax val="1"/>
          <dgm:chPref val="1"/>
        </dgm:presLayoutVars>
      </dgm:prSet>
      <dgm:spPr/>
    </dgm:pt>
    <dgm:pt modelId="{0A20A381-5638-4CDF-B430-C7D36B43AD72}" type="pres">
      <dgm:prSet presAssocID="{2A8221F6-3C95-4157-8191-95A7DAE147B9}" presName="sibTrans" presStyleLbl="sibTrans2D1" presStyleIdx="0" presStyleCnt="0"/>
      <dgm:spPr/>
    </dgm:pt>
    <dgm:pt modelId="{479309CB-3867-4B5C-B47A-221E1CB8173D}" type="pres">
      <dgm:prSet presAssocID="{C90CBE87-6F87-491D-AFE3-184E4FDD0F24}" presName="compNode" presStyleCnt="0"/>
      <dgm:spPr/>
    </dgm:pt>
    <dgm:pt modelId="{D839FB53-D668-46B0-8CFE-87B20C626DC5}" type="pres">
      <dgm:prSet presAssocID="{C90CBE87-6F87-491D-AFE3-184E4FDD0F24}" presName="iconBgRect" presStyleLbl="bgShp" presStyleIdx="1" presStyleCnt="5"/>
      <dgm:spPr/>
    </dgm:pt>
    <dgm:pt modelId="{2AF99E66-D94D-41B5-93C1-CD37B39930DB}" type="pres">
      <dgm:prSet presAssocID="{C90CBE87-6F87-491D-AFE3-184E4FDD0F24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vron Arrows"/>
        </a:ext>
      </dgm:extLst>
    </dgm:pt>
    <dgm:pt modelId="{1EE62511-F7DC-4E31-A247-D73D98E182CA}" type="pres">
      <dgm:prSet presAssocID="{C90CBE87-6F87-491D-AFE3-184E4FDD0F24}" presName="spaceRect" presStyleCnt="0"/>
      <dgm:spPr/>
    </dgm:pt>
    <dgm:pt modelId="{0C399F72-6E56-419E-8336-748C897CDA2B}" type="pres">
      <dgm:prSet presAssocID="{C90CBE87-6F87-491D-AFE3-184E4FDD0F24}" presName="textRect" presStyleLbl="revTx" presStyleIdx="1" presStyleCnt="5" custScaleY="175200">
        <dgm:presLayoutVars>
          <dgm:chMax val="1"/>
          <dgm:chPref val="1"/>
        </dgm:presLayoutVars>
      </dgm:prSet>
      <dgm:spPr/>
    </dgm:pt>
    <dgm:pt modelId="{12A440E1-414C-4F05-ABCD-38DB39B99C98}" type="pres">
      <dgm:prSet presAssocID="{D00F0E7B-1993-4972-AF7E-2FBE16648490}" presName="sibTrans" presStyleLbl="sibTrans2D1" presStyleIdx="0" presStyleCnt="0"/>
      <dgm:spPr/>
    </dgm:pt>
    <dgm:pt modelId="{F8C2502D-86D9-4D21-8ABA-5454BE3132A9}" type="pres">
      <dgm:prSet presAssocID="{A9218909-757E-4871-B804-7D070D250798}" presName="compNode" presStyleCnt="0"/>
      <dgm:spPr/>
    </dgm:pt>
    <dgm:pt modelId="{FC211B7E-A3F6-4DDD-8F9F-62A35338D0C0}" type="pres">
      <dgm:prSet presAssocID="{A9218909-757E-4871-B804-7D070D250798}" presName="iconBgRect" presStyleLbl="bgShp" presStyleIdx="2" presStyleCnt="5"/>
      <dgm:spPr/>
    </dgm:pt>
    <dgm:pt modelId="{9B0FF236-A3C5-4AF6-B0E5-B096B8481699}" type="pres">
      <dgm:prSet presAssocID="{A9218909-757E-4871-B804-7D070D250798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et"/>
        </a:ext>
      </dgm:extLst>
    </dgm:pt>
    <dgm:pt modelId="{B299D9B0-9AD7-4607-988C-63F48C11DD3E}" type="pres">
      <dgm:prSet presAssocID="{A9218909-757E-4871-B804-7D070D250798}" presName="spaceRect" presStyleCnt="0"/>
      <dgm:spPr/>
    </dgm:pt>
    <dgm:pt modelId="{E7ABEE97-DC35-477C-A7B0-C0D30DE9ECF9}" type="pres">
      <dgm:prSet presAssocID="{A9218909-757E-4871-B804-7D070D250798}" presName="textRect" presStyleLbl="revTx" presStyleIdx="2" presStyleCnt="5">
        <dgm:presLayoutVars>
          <dgm:chMax val="1"/>
          <dgm:chPref val="1"/>
        </dgm:presLayoutVars>
      </dgm:prSet>
      <dgm:spPr/>
    </dgm:pt>
    <dgm:pt modelId="{7C372B0F-8892-4DCF-AB52-4F48BEEC6461}" type="pres">
      <dgm:prSet presAssocID="{70092137-C351-4068-99F5-EF486AF935A9}" presName="sibTrans" presStyleLbl="sibTrans2D1" presStyleIdx="0" presStyleCnt="0"/>
      <dgm:spPr/>
    </dgm:pt>
    <dgm:pt modelId="{7940691C-B25F-4703-9F4A-90DD14768CCA}" type="pres">
      <dgm:prSet presAssocID="{F7BBA7DA-81B1-4353-8F55-D78ABD51C2FA}" presName="compNode" presStyleCnt="0"/>
      <dgm:spPr/>
    </dgm:pt>
    <dgm:pt modelId="{2BA7CEB3-48BB-4795-B7E8-057BF62374C9}" type="pres">
      <dgm:prSet presAssocID="{F7BBA7DA-81B1-4353-8F55-D78ABD51C2FA}" presName="iconBgRect" presStyleLbl="bgShp" presStyleIdx="3" presStyleCnt="5"/>
      <dgm:spPr/>
    </dgm:pt>
    <dgm:pt modelId="{AC58278A-4380-4013-B676-41C1093F8BA7}" type="pres">
      <dgm:prSet presAssocID="{F7BBA7DA-81B1-4353-8F55-D78ABD51C2FA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84079FB1-7987-4A4C-9D15-7391E34206E7}" type="pres">
      <dgm:prSet presAssocID="{F7BBA7DA-81B1-4353-8F55-D78ABD51C2FA}" presName="spaceRect" presStyleCnt="0"/>
      <dgm:spPr/>
    </dgm:pt>
    <dgm:pt modelId="{B876ECD3-CC3F-4EC1-A61F-994594133839}" type="pres">
      <dgm:prSet presAssocID="{F7BBA7DA-81B1-4353-8F55-D78ABD51C2FA}" presName="textRect" presStyleLbl="revTx" presStyleIdx="3" presStyleCnt="5">
        <dgm:presLayoutVars>
          <dgm:chMax val="1"/>
          <dgm:chPref val="1"/>
        </dgm:presLayoutVars>
      </dgm:prSet>
      <dgm:spPr/>
    </dgm:pt>
    <dgm:pt modelId="{3ACCF9BD-F88B-4024-BF4A-B0BED45F8179}" type="pres">
      <dgm:prSet presAssocID="{71277638-A45C-41C2-9DE6-384C7A6002F2}" presName="sibTrans" presStyleLbl="sibTrans2D1" presStyleIdx="0" presStyleCnt="0"/>
      <dgm:spPr/>
    </dgm:pt>
    <dgm:pt modelId="{C50CB103-B4A3-4E69-ABEF-66EF1E8EAF65}" type="pres">
      <dgm:prSet presAssocID="{287D1CFD-4FF7-489E-8FFD-30CEDE108279}" presName="compNode" presStyleCnt="0"/>
      <dgm:spPr/>
    </dgm:pt>
    <dgm:pt modelId="{B61A721D-C8CC-4409-8730-CA26570F62F8}" type="pres">
      <dgm:prSet presAssocID="{287D1CFD-4FF7-489E-8FFD-30CEDE108279}" presName="iconBgRect" presStyleLbl="bgShp" presStyleIdx="4" presStyleCnt="5"/>
      <dgm:spPr/>
    </dgm:pt>
    <dgm:pt modelId="{85148294-82EA-4833-A1A4-119D8B0ACF8E}" type="pres">
      <dgm:prSet presAssocID="{287D1CFD-4FF7-489E-8FFD-30CEDE108279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ers"/>
        </a:ext>
      </dgm:extLst>
    </dgm:pt>
    <dgm:pt modelId="{12350C1A-71C9-4630-A7C0-294AA460B3D8}" type="pres">
      <dgm:prSet presAssocID="{287D1CFD-4FF7-489E-8FFD-30CEDE108279}" presName="spaceRect" presStyleCnt="0"/>
      <dgm:spPr/>
    </dgm:pt>
    <dgm:pt modelId="{19E6A6FB-67B5-48BD-9206-CBFBC6091523}" type="pres">
      <dgm:prSet presAssocID="{287D1CFD-4FF7-489E-8FFD-30CEDE108279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15F40712-F216-4423-85E5-78915BD10CC8}" srcId="{3FED1F08-789C-40D5-BC18-9B24C949D54F}" destId="{287D1CFD-4FF7-489E-8FFD-30CEDE108279}" srcOrd="4" destOrd="0" parTransId="{4D5A755A-B993-439C-A9F6-4C43F75491C6}" sibTransId="{F8EDECC9-BFE1-44F9-A6AE-BB9945CD10E2}"/>
    <dgm:cxn modelId="{B7EC2B3C-4FB3-4FC2-8788-6F69C0BAEAFE}" type="presOf" srcId="{2A8221F6-3C95-4157-8191-95A7DAE147B9}" destId="{0A20A381-5638-4CDF-B430-C7D36B43AD72}" srcOrd="0" destOrd="0" presId="urn:microsoft.com/office/officeart/2018/2/layout/IconCircleList"/>
    <dgm:cxn modelId="{69CDC142-6E88-4439-BBD5-224C8265C807}" type="presOf" srcId="{287D1CFD-4FF7-489E-8FFD-30CEDE108279}" destId="{19E6A6FB-67B5-48BD-9206-CBFBC6091523}" srcOrd="0" destOrd="0" presId="urn:microsoft.com/office/officeart/2018/2/layout/IconCircleList"/>
    <dgm:cxn modelId="{C1D7D064-4617-4AD9-90DE-BD767D211290}" type="presOf" srcId="{C90CBE87-6F87-491D-AFE3-184E4FDD0F24}" destId="{0C399F72-6E56-419E-8336-748C897CDA2B}" srcOrd="0" destOrd="0" presId="urn:microsoft.com/office/officeart/2018/2/layout/IconCircleList"/>
    <dgm:cxn modelId="{88BC5A58-40CC-43B9-9135-FBBD493D0CAA}" srcId="{3FED1F08-789C-40D5-BC18-9B24C949D54F}" destId="{C90CBE87-6F87-491D-AFE3-184E4FDD0F24}" srcOrd="1" destOrd="0" parTransId="{491DE6BB-4BDF-49EF-BF2F-69058662A5D3}" sibTransId="{D00F0E7B-1993-4972-AF7E-2FBE16648490}"/>
    <dgm:cxn modelId="{1BCD2F8A-BFC0-4765-8CC6-C9F8DCD91A28}" type="presOf" srcId="{3FED1F08-789C-40D5-BC18-9B24C949D54F}" destId="{95E79039-74C8-40FD-9EB6-53DE59696671}" srcOrd="0" destOrd="0" presId="urn:microsoft.com/office/officeart/2018/2/layout/IconCircleList"/>
    <dgm:cxn modelId="{AFCAD798-2DF4-45CA-838E-63C8830A5FFB}" srcId="{3FED1F08-789C-40D5-BC18-9B24C949D54F}" destId="{D07A158C-52F2-4695-9195-9D604242B5D0}" srcOrd="0" destOrd="0" parTransId="{0C5DC8F2-648D-410A-BFF9-2A8E13A57442}" sibTransId="{2A8221F6-3C95-4157-8191-95A7DAE147B9}"/>
    <dgm:cxn modelId="{BAD1B5A9-1DD7-4328-A09C-EDF86E1C1B16}" type="presOf" srcId="{A9218909-757E-4871-B804-7D070D250798}" destId="{E7ABEE97-DC35-477C-A7B0-C0D30DE9ECF9}" srcOrd="0" destOrd="0" presId="urn:microsoft.com/office/officeart/2018/2/layout/IconCircleList"/>
    <dgm:cxn modelId="{D0D4B9AC-66F7-4E10-B946-EC4A405798F4}" type="presOf" srcId="{70092137-C351-4068-99F5-EF486AF935A9}" destId="{7C372B0F-8892-4DCF-AB52-4F48BEEC6461}" srcOrd="0" destOrd="0" presId="urn:microsoft.com/office/officeart/2018/2/layout/IconCircleList"/>
    <dgm:cxn modelId="{5223BFAD-F750-436C-9BBC-2DE0F8CD552E}" srcId="{3FED1F08-789C-40D5-BC18-9B24C949D54F}" destId="{F7BBA7DA-81B1-4353-8F55-D78ABD51C2FA}" srcOrd="3" destOrd="0" parTransId="{4AA043C1-1410-4F12-89E5-E121556BB621}" sibTransId="{71277638-A45C-41C2-9DE6-384C7A6002F2}"/>
    <dgm:cxn modelId="{6CB247BF-103D-434F-AB94-1EA4F64D459F}" type="presOf" srcId="{D00F0E7B-1993-4972-AF7E-2FBE16648490}" destId="{12A440E1-414C-4F05-ABCD-38DB39B99C98}" srcOrd="0" destOrd="0" presId="urn:microsoft.com/office/officeart/2018/2/layout/IconCircleList"/>
    <dgm:cxn modelId="{7DDF25DB-C614-49AC-BBE6-96BBA5D52D17}" type="presOf" srcId="{71277638-A45C-41C2-9DE6-384C7A6002F2}" destId="{3ACCF9BD-F88B-4024-BF4A-B0BED45F8179}" srcOrd="0" destOrd="0" presId="urn:microsoft.com/office/officeart/2018/2/layout/IconCircleList"/>
    <dgm:cxn modelId="{9153FDDB-8713-419E-83C9-163A8BE65B3D}" type="presOf" srcId="{D07A158C-52F2-4695-9195-9D604242B5D0}" destId="{8EFD5C2E-FA29-4B78-9D88-808F91773951}" srcOrd="0" destOrd="0" presId="urn:microsoft.com/office/officeart/2018/2/layout/IconCircleList"/>
    <dgm:cxn modelId="{0CB4CAE7-2327-4F52-ADEE-22C2E8C69B3B}" srcId="{3FED1F08-789C-40D5-BC18-9B24C949D54F}" destId="{A9218909-757E-4871-B804-7D070D250798}" srcOrd="2" destOrd="0" parTransId="{A1D2CC17-8725-42D6-8C50-84171B547F0F}" sibTransId="{70092137-C351-4068-99F5-EF486AF935A9}"/>
    <dgm:cxn modelId="{69E6DDF5-B933-47DC-9559-C6DF455D767C}" type="presOf" srcId="{F7BBA7DA-81B1-4353-8F55-D78ABD51C2FA}" destId="{B876ECD3-CC3F-4EC1-A61F-994594133839}" srcOrd="0" destOrd="0" presId="urn:microsoft.com/office/officeart/2018/2/layout/IconCircleList"/>
    <dgm:cxn modelId="{FC6AB031-6B1F-427B-B48A-5D0AF77F7043}" type="presParOf" srcId="{95E79039-74C8-40FD-9EB6-53DE59696671}" destId="{77C81D7D-0727-46C2-953D-F17E53DA3FD9}" srcOrd="0" destOrd="0" presId="urn:microsoft.com/office/officeart/2018/2/layout/IconCircleList"/>
    <dgm:cxn modelId="{72DAFB04-BF7E-45C3-AE6E-26C01C0B7C78}" type="presParOf" srcId="{77C81D7D-0727-46C2-953D-F17E53DA3FD9}" destId="{7750240B-CFD2-40C3-BAE6-C71570E37E08}" srcOrd="0" destOrd="0" presId="urn:microsoft.com/office/officeart/2018/2/layout/IconCircleList"/>
    <dgm:cxn modelId="{F13F2661-E058-4E80-80EC-90933D57D25B}" type="presParOf" srcId="{7750240B-CFD2-40C3-BAE6-C71570E37E08}" destId="{0878F072-39ED-4C2A-B4EF-AE3F3DB8BDBD}" srcOrd="0" destOrd="0" presId="urn:microsoft.com/office/officeart/2018/2/layout/IconCircleList"/>
    <dgm:cxn modelId="{0F6B8E16-1FD8-4AB9-95BB-4ECA1326D790}" type="presParOf" srcId="{7750240B-CFD2-40C3-BAE6-C71570E37E08}" destId="{2E93DCBF-D841-4611-A864-72FFC2FADAB6}" srcOrd="1" destOrd="0" presId="urn:microsoft.com/office/officeart/2018/2/layout/IconCircleList"/>
    <dgm:cxn modelId="{7FA19ABC-8C3B-47AC-ACC1-99686E4FA144}" type="presParOf" srcId="{7750240B-CFD2-40C3-BAE6-C71570E37E08}" destId="{A7EDED57-AFCE-42E1-B548-316270069FB6}" srcOrd="2" destOrd="0" presId="urn:microsoft.com/office/officeart/2018/2/layout/IconCircleList"/>
    <dgm:cxn modelId="{E1709351-4DCC-4BE8-BB25-713795E48410}" type="presParOf" srcId="{7750240B-CFD2-40C3-BAE6-C71570E37E08}" destId="{8EFD5C2E-FA29-4B78-9D88-808F91773951}" srcOrd="3" destOrd="0" presId="urn:microsoft.com/office/officeart/2018/2/layout/IconCircleList"/>
    <dgm:cxn modelId="{0E240E50-B64B-47A3-A935-E86A9FF248CE}" type="presParOf" srcId="{77C81D7D-0727-46C2-953D-F17E53DA3FD9}" destId="{0A20A381-5638-4CDF-B430-C7D36B43AD72}" srcOrd="1" destOrd="0" presId="urn:microsoft.com/office/officeart/2018/2/layout/IconCircleList"/>
    <dgm:cxn modelId="{F147B3A8-0AD0-4636-B2AD-60A04AAAA90C}" type="presParOf" srcId="{77C81D7D-0727-46C2-953D-F17E53DA3FD9}" destId="{479309CB-3867-4B5C-B47A-221E1CB8173D}" srcOrd="2" destOrd="0" presId="urn:microsoft.com/office/officeart/2018/2/layout/IconCircleList"/>
    <dgm:cxn modelId="{AD85AB35-D628-48B3-BE7B-76C8E6D7A8A2}" type="presParOf" srcId="{479309CB-3867-4B5C-B47A-221E1CB8173D}" destId="{D839FB53-D668-46B0-8CFE-87B20C626DC5}" srcOrd="0" destOrd="0" presId="urn:microsoft.com/office/officeart/2018/2/layout/IconCircleList"/>
    <dgm:cxn modelId="{5434822B-5DF4-46AE-B30A-6276CC33AD83}" type="presParOf" srcId="{479309CB-3867-4B5C-B47A-221E1CB8173D}" destId="{2AF99E66-D94D-41B5-93C1-CD37B39930DB}" srcOrd="1" destOrd="0" presId="urn:microsoft.com/office/officeart/2018/2/layout/IconCircleList"/>
    <dgm:cxn modelId="{4F10D7B1-4C40-44CC-88B3-5EE6392AEC0E}" type="presParOf" srcId="{479309CB-3867-4B5C-B47A-221E1CB8173D}" destId="{1EE62511-F7DC-4E31-A247-D73D98E182CA}" srcOrd="2" destOrd="0" presId="urn:microsoft.com/office/officeart/2018/2/layout/IconCircleList"/>
    <dgm:cxn modelId="{6C3893D8-9078-4C4B-83C2-B55787A4F985}" type="presParOf" srcId="{479309CB-3867-4B5C-B47A-221E1CB8173D}" destId="{0C399F72-6E56-419E-8336-748C897CDA2B}" srcOrd="3" destOrd="0" presId="urn:microsoft.com/office/officeart/2018/2/layout/IconCircleList"/>
    <dgm:cxn modelId="{0D1BE567-8BB5-4B0C-8E8D-061029D83054}" type="presParOf" srcId="{77C81D7D-0727-46C2-953D-F17E53DA3FD9}" destId="{12A440E1-414C-4F05-ABCD-38DB39B99C98}" srcOrd="3" destOrd="0" presId="urn:microsoft.com/office/officeart/2018/2/layout/IconCircleList"/>
    <dgm:cxn modelId="{F9F36982-124F-47A5-99E7-C65BAB0491E3}" type="presParOf" srcId="{77C81D7D-0727-46C2-953D-F17E53DA3FD9}" destId="{F8C2502D-86D9-4D21-8ABA-5454BE3132A9}" srcOrd="4" destOrd="0" presId="urn:microsoft.com/office/officeart/2018/2/layout/IconCircleList"/>
    <dgm:cxn modelId="{90EC49FA-D1F0-4FCF-9F56-55889A05A4E1}" type="presParOf" srcId="{F8C2502D-86D9-4D21-8ABA-5454BE3132A9}" destId="{FC211B7E-A3F6-4DDD-8F9F-62A35338D0C0}" srcOrd="0" destOrd="0" presId="urn:microsoft.com/office/officeart/2018/2/layout/IconCircleList"/>
    <dgm:cxn modelId="{40B3B92C-18DA-4D45-9A72-87E3B6DAB3B0}" type="presParOf" srcId="{F8C2502D-86D9-4D21-8ABA-5454BE3132A9}" destId="{9B0FF236-A3C5-4AF6-B0E5-B096B8481699}" srcOrd="1" destOrd="0" presId="urn:microsoft.com/office/officeart/2018/2/layout/IconCircleList"/>
    <dgm:cxn modelId="{30163754-0BB3-4D84-A217-A7308AB5E61E}" type="presParOf" srcId="{F8C2502D-86D9-4D21-8ABA-5454BE3132A9}" destId="{B299D9B0-9AD7-4607-988C-63F48C11DD3E}" srcOrd="2" destOrd="0" presId="urn:microsoft.com/office/officeart/2018/2/layout/IconCircleList"/>
    <dgm:cxn modelId="{6739B5AF-FD6B-470E-B9A7-E0FB9C6AE89E}" type="presParOf" srcId="{F8C2502D-86D9-4D21-8ABA-5454BE3132A9}" destId="{E7ABEE97-DC35-477C-A7B0-C0D30DE9ECF9}" srcOrd="3" destOrd="0" presId="urn:microsoft.com/office/officeart/2018/2/layout/IconCircleList"/>
    <dgm:cxn modelId="{6FA86C02-1D19-4766-B46D-3E36E223E8DA}" type="presParOf" srcId="{77C81D7D-0727-46C2-953D-F17E53DA3FD9}" destId="{7C372B0F-8892-4DCF-AB52-4F48BEEC6461}" srcOrd="5" destOrd="0" presId="urn:microsoft.com/office/officeart/2018/2/layout/IconCircleList"/>
    <dgm:cxn modelId="{E9B56BBD-4324-47AF-8436-27EC351F2149}" type="presParOf" srcId="{77C81D7D-0727-46C2-953D-F17E53DA3FD9}" destId="{7940691C-B25F-4703-9F4A-90DD14768CCA}" srcOrd="6" destOrd="0" presId="urn:microsoft.com/office/officeart/2018/2/layout/IconCircleList"/>
    <dgm:cxn modelId="{80CFFBED-12E4-4544-ADEE-D2241923E304}" type="presParOf" srcId="{7940691C-B25F-4703-9F4A-90DD14768CCA}" destId="{2BA7CEB3-48BB-4795-B7E8-057BF62374C9}" srcOrd="0" destOrd="0" presId="urn:microsoft.com/office/officeart/2018/2/layout/IconCircleList"/>
    <dgm:cxn modelId="{6834C5A1-C3F0-4CA5-8E9E-611874961875}" type="presParOf" srcId="{7940691C-B25F-4703-9F4A-90DD14768CCA}" destId="{AC58278A-4380-4013-B676-41C1093F8BA7}" srcOrd="1" destOrd="0" presId="urn:microsoft.com/office/officeart/2018/2/layout/IconCircleList"/>
    <dgm:cxn modelId="{A54F373D-279A-4053-92A9-90C7287503BF}" type="presParOf" srcId="{7940691C-B25F-4703-9F4A-90DD14768CCA}" destId="{84079FB1-7987-4A4C-9D15-7391E34206E7}" srcOrd="2" destOrd="0" presId="urn:microsoft.com/office/officeart/2018/2/layout/IconCircleList"/>
    <dgm:cxn modelId="{A850C469-8AF7-4DD7-A7A4-92A0DF8D025B}" type="presParOf" srcId="{7940691C-B25F-4703-9F4A-90DD14768CCA}" destId="{B876ECD3-CC3F-4EC1-A61F-994594133839}" srcOrd="3" destOrd="0" presId="urn:microsoft.com/office/officeart/2018/2/layout/IconCircleList"/>
    <dgm:cxn modelId="{1E28FA29-A5B2-4BFC-95F2-9365477C9A96}" type="presParOf" srcId="{77C81D7D-0727-46C2-953D-F17E53DA3FD9}" destId="{3ACCF9BD-F88B-4024-BF4A-B0BED45F8179}" srcOrd="7" destOrd="0" presId="urn:microsoft.com/office/officeart/2018/2/layout/IconCircleList"/>
    <dgm:cxn modelId="{7F384416-EFBF-4FF2-98D9-3EBDB4625827}" type="presParOf" srcId="{77C81D7D-0727-46C2-953D-F17E53DA3FD9}" destId="{C50CB103-B4A3-4E69-ABEF-66EF1E8EAF65}" srcOrd="8" destOrd="0" presId="urn:microsoft.com/office/officeart/2018/2/layout/IconCircleList"/>
    <dgm:cxn modelId="{E9E50FBF-2E13-49B2-BEBC-818BB84AED99}" type="presParOf" srcId="{C50CB103-B4A3-4E69-ABEF-66EF1E8EAF65}" destId="{B61A721D-C8CC-4409-8730-CA26570F62F8}" srcOrd="0" destOrd="0" presId="urn:microsoft.com/office/officeart/2018/2/layout/IconCircleList"/>
    <dgm:cxn modelId="{9D037492-E6F2-43BF-B84A-21A6D43AD9B0}" type="presParOf" srcId="{C50CB103-B4A3-4E69-ABEF-66EF1E8EAF65}" destId="{85148294-82EA-4833-A1A4-119D8B0ACF8E}" srcOrd="1" destOrd="0" presId="urn:microsoft.com/office/officeart/2018/2/layout/IconCircleList"/>
    <dgm:cxn modelId="{E6879265-26EF-4AED-9E06-A2176475FBB8}" type="presParOf" srcId="{C50CB103-B4A3-4E69-ABEF-66EF1E8EAF65}" destId="{12350C1A-71C9-4630-A7C0-294AA460B3D8}" srcOrd="2" destOrd="0" presId="urn:microsoft.com/office/officeart/2018/2/layout/IconCircleList"/>
    <dgm:cxn modelId="{EE7D9E22-D91B-4C45-8746-3CC0515490DD}" type="presParOf" srcId="{C50CB103-B4A3-4E69-ABEF-66EF1E8EAF65}" destId="{19E6A6FB-67B5-48BD-9206-CBFBC6091523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84D79A-21E7-4411-ABCF-11222668DBAF}">
      <dsp:nvSpPr>
        <dsp:cNvPr id="0" name=""/>
        <dsp:cNvSpPr/>
      </dsp:nvSpPr>
      <dsp:spPr>
        <a:xfrm>
          <a:off x="0" y="48608"/>
          <a:ext cx="10905066" cy="675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There are 5 forces to remember about: W A N T F?</a:t>
          </a:r>
          <a:r>
            <a:rPr lang="en-US" sz="1700" kern="1200">
              <a:sym typeface="Wingdings" panose="05000000000000000000" pitchFamily="2" charset="2"/>
            </a:rPr>
            <a:t></a:t>
          </a:r>
          <a:endParaRPr lang="en-US" sz="1700" kern="1200"/>
        </a:p>
      </dsp:txBody>
      <dsp:txXfrm>
        <a:off x="32967" y="81575"/>
        <a:ext cx="10839132" cy="609393"/>
      </dsp:txXfrm>
    </dsp:sp>
    <dsp:sp modelId="{30777E88-C32E-4922-86A7-427B9DDD9527}">
      <dsp:nvSpPr>
        <dsp:cNvPr id="0" name=""/>
        <dsp:cNvSpPr/>
      </dsp:nvSpPr>
      <dsp:spPr>
        <a:xfrm>
          <a:off x="0" y="772895"/>
          <a:ext cx="10905066" cy="675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Weight: vertically downward, applied to the center of a body. </a:t>
          </a:r>
        </a:p>
      </dsp:txBody>
      <dsp:txXfrm>
        <a:off x="32967" y="805862"/>
        <a:ext cx="10839132" cy="609393"/>
      </dsp:txXfrm>
    </dsp:sp>
    <dsp:sp modelId="{9581800E-BAB7-44C2-A8FF-D3030162F325}">
      <dsp:nvSpPr>
        <dsp:cNvPr id="0" name=""/>
        <dsp:cNvSpPr/>
      </dsp:nvSpPr>
      <dsp:spPr>
        <a:xfrm>
          <a:off x="0" y="1497183"/>
          <a:ext cx="10905066" cy="675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Applied: as stated in a problem.</a:t>
          </a:r>
        </a:p>
      </dsp:txBody>
      <dsp:txXfrm>
        <a:off x="32967" y="1530150"/>
        <a:ext cx="10839132" cy="609393"/>
      </dsp:txXfrm>
    </dsp:sp>
    <dsp:sp modelId="{40E6B926-D03A-45B4-9078-6AFC56B78EA0}">
      <dsp:nvSpPr>
        <dsp:cNvPr id="0" name=""/>
        <dsp:cNvSpPr/>
      </dsp:nvSpPr>
      <dsp:spPr>
        <a:xfrm>
          <a:off x="0" y="2221471"/>
          <a:ext cx="10905066" cy="675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Normal: perpendicular to the surface in contact and away from the surface. Applied to the middle point of surface in contact.</a:t>
          </a:r>
        </a:p>
      </dsp:txBody>
      <dsp:txXfrm>
        <a:off x="32967" y="2254438"/>
        <a:ext cx="10839132" cy="609393"/>
      </dsp:txXfrm>
    </dsp:sp>
    <dsp:sp modelId="{7463CCF3-DC60-4907-AC8C-7B87109EAAB5}">
      <dsp:nvSpPr>
        <dsp:cNvPr id="0" name=""/>
        <dsp:cNvSpPr/>
      </dsp:nvSpPr>
      <dsp:spPr>
        <a:xfrm>
          <a:off x="0" y="2945758"/>
          <a:ext cx="10905066" cy="675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Tension: along a rope/string/spring and away from the body.</a:t>
          </a:r>
        </a:p>
      </dsp:txBody>
      <dsp:txXfrm>
        <a:off x="32967" y="2978725"/>
        <a:ext cx="10839132" cy="609393"/>
      </dsp:txXfrm>
    </dsp:sp>
    <dsp:sp modelId="{BCA3464C-6231-41F5-A263-EC6A92E98D0E}">
      <dsp:nvSpPr>
        <dsp:cNvPr id="0" name=""/>
        <dsp:cNvSpPr/>
      </dsp:nvSpPr>
      <dsp:spPr>
        <a:xfrm>
          <a:off x="0" y="3670046"/>
          <a:ext cx="10905066" cy="675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Friction: parallel to the surface in contact, in the direction opposite to the motion or impending motion. Applied to the middle point of surface in contact.</a:t>
          </a:r>
        </a:p>
      </dsp:txBody>
      <dsp:txXfrm>
        <a:off x="32967" y="3703013"/>
        <a:ext cx="10839132" cy="6093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78F072-39ED-4C2A-B4EF-AE3F3DB8BDBD}">
      <dsp:nvSpPr>
        <dsp:cNvPr id="0" name=""/>
        <dsp:cNvSpPr/>
      </dsp:nvSpPr>
      <dsp:spPr>
        <a:xfrm>
          <a:off x="20092" y="933596"/>
          <a:ext cx="889906" cy="88990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93DCBF-D841-4611-A864-72FFC2FADAB6}">
      <dsp:nvSpPr>
        <dsp:cNvPr id="0" name=""/>
        <dsp:cNvSpPr/>
      </dsp:nvSpPr>
      <dsp:spPr>
        <a:xfrm>
          <a:off x="206972" y="1120476"/>
          <a:ext cx="516145" cy="51614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FD5C2E-FA29-4B78-9D88-808F91773951}">
      <dsp:nvSpPr>
        <dsp:cNvPr id="0" name=""/>
        <dsp:cNvSpPr/>
      </dsp:nvSpPr>
      <dsp:spPr>
        <a:xfrm>
          <a:off x="1100692" y="933596"/>
          <a:ext cx="2097635" cy="889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If an object is accelerating, choose  the x-axis in the direction of acceleration, with the y-axis perpendicular to x-axis.</a:t>
          </a:r>
        </a:p>
      </dsp:txBody>
      <dsp:txXfrm>
        <a:off x="1100692" y="933596"/>
        <a:ext cx="2097635" cy="889906"/>
      </dsp:txXfrm>
    </dsp:sp>
    <dsp:sp modelId="{D839FB53-D668-46B0-8CFE-87B20C626DC5}">
      <dsp:nvSpPr>
        <dsp:cNvPr id="0" name=""/>
        <dsp:cNvSpPr/>
      </dsp:nvSpPr>
      <dsp:spPr>
        <a:xfrm>
          <a:off x="3563825" y="933596"/>
          <a:ext cx="889906" cy="88990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F99E66-D94D-41B5-93C1-CD37B39930DB}">
      <dsp:nvSpPr>
        <dsp:cNvPr id="0" name=""/>
        <dsp:cNvSpPr/>
      </dsp:nvSpPr>
      <dsp:spPr>
        <a:xfrm>
          <a:off x="3750705" y="1120476"/>
          <a:ext cx="516145" cy="51614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399F72-6E56-419E-8336-748C897CDA2B}">
      <dsp:nvSpPr>
        <dsp:cNvPr id="0" name=""/>
        <dsp:cNvSpPr/>
      </dsp:nvSpPr>
      <dsp:spPr>
        <a:xfrm>
          <a:off x="4644425" y="598991"/>
          <a:ext cx="2097635" cy="15591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If an object is moving with constant velocity, choose  the x-axis in the direction of velocity, with the y-axis perpendicular to x-axis.</a:t>
          </a:r>
        </a:p>
      </dsp:txBody>
      <dsp:txXfrm>
        <a:off x="4644425" y="598991"/>
        <a:ext cx="2097635" cy="1559115"/>
      </dsp:txXfrm>
    </dsp:sp>
    <dsp:sp modelId="{FC211B7E-A3F6-4DDD-8F9F-62A35338D0C0}">
      <dsp:nvSpPr>
        <dsp:cNvPr id="0" name=""/>
        <dsp:cNvSpPr/>
      </dsp:nvSpPr>
      <dsp:spPr>
        <a:xfrm>
          <a:off x="7107557" y="933596"/>
          <a:ext cx="889906" cy="88990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0FF236-A3C5-4AF6-B0E5-B096B8481699}">
      <dsp:nvSpPr>
        <dsp:cNvPr id="0" name=""/>
        <dsp:cNvSpPr/>
      </dsp:nvSpPr>
      <dsp:spPr>
        <a:xfrm>
          <a:off x="7294438" y="1120476"/>
          <a:ext cx="516145" cy="51614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ABEE97-DC35-477C-A7B0-C0D30DE9ECF9}">
      <dsp:nvSpPr>
        <dsp:cNvPr id="0" name=""/>
        <dsp:cNvSpPr/>
      </dsp:nvSpPr>
      <dsp:spPr>
        <a:xfrm>
          <a:off x="8188158" y="933596"/>
          <a:ext cx="2097635" cy="889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If an object is at rest, but in contact with a surface, choose  the x-axis along the surface, with the y-axis perpendicular to x-axis.</a:t>
          </a:r>
        </a:p>
      </dsp:txBody>
      <dsp:txXfrm>
        <a:off x="8188158" y="933596"/>
        <a:ext cx="2097635" cy="889906"/>
      </dsp:txXfrm>
    </dsp:sp>
    <dsp:sp modelId="{2BA7CEB3-48BB-4795-B7E8-057BF62374C9}">
      <dsp:nvSpPr>
        <dsp:cNvPr id="0" name=""/>
        <dsp:cNvSpPr/>
      </dsp:nvSpPr>
      <dsp:spPr>
        <a:xfrm>
          <a:off x="20092" y="2905084"/>
          <a:ext cx="889906" cy="88990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58278A-4380-4013-B676-41C1093F8BA7}">
      <dsp:nvSpPr>
        <dsp:cNvPr id="0" name=""/>
        <dsp:cNvSpPr/>
      </dsp:nvSpPr>
      <dsp:spPr>
        <a:xfrm>
          <a:off x="206972" y="3091964"/>
          <a:ext cx="516145" cy="51614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6ECD3-CC3F-4EC1-A61F-994594133839}">
      <dsp:nvSpPr>
        <dsp:cNvPr id="0" name=""/>
        <dsp:cNvSpPr/>
      </dsp:nvSpPr>
      <dsp:spPr>
        <a:xfrm>
          <a:off x="1100692" y="2905084"/>
          <a:ext cx="2097635" cy="889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If an object is at rest, but is not in contact with any surfaces, any choice will do. </a:t>
          </a:r>
        </a:p>
      </dsp:txBody>
      <dsp:txXfrm>
        <a:off x="1100692" y="2905084"/>
        <a:ext cx="2097635" cy="889906"/>
      </dsp:txXfrm>
    </dsp:sp>
    <dsp:sp modelId="{B61A721D-C8CC-4409-8730-CA26570F62F8}">
      <dsp:nvSpPr>
        <dsp:cNvPr id="0" name=""/>
        <dsp:cNvSpPr/>
      </dsp:nvSpPr>
      <dsp:spPr>
        <a:xfrm>
          <a:off x="3563825" y="2905084"/>
          <a:ext cx="889906" cy="88990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148294-82EA-4833-A1A4-119D8B0ACF8E}">
      <dsp:nvSpPr>
        <dsp:cNvPr id="0" name=""/>
        <dsp:cNvSpPr/>
      </dsp:nvSpPr>
      <dsp:spPr>
        <a:xfrm>
          <a:off x="3750705" y="3091964"/>
          <a:ext cx="516145" cy="51614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E6A6FB-67B5-48BD-9206-CBFBC6091523}">
      <dsp:nvSpPr>
        <dsp:cNvPr id="0" name=""/>
        <dsp:cNvSpPr/>
      </dsp:nvSpPr>
      <dsp:spPr>
        <a:xfrm>
          <a:off x="4644425" y="2905084"/>
          <a:ext cx="2097635" cy="889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Note: make sure you are using the right-hand coordinate system! </a:t>
          </a:r>
        </a:p>
      </dsp:txBody>
      <dsp:txXfrm>
        <a:off x="4644425" y="2905084"/>
        <a:ext cx="2097635" cy="8899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0BE41-9A3B-430B-814F-2EDAEF00BC5D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EE6D34-04A2-4100-84DA-BF49A4687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191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4C76-2916-4450-B152-FA81F261A7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965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636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3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304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119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610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1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523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08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941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995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039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6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8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52739" y="4224938"/>
            <a:ext cx="6801055" cy="1459355"/>
          </a:xfrm>
        </p:spPr>
        <p:txBody>
          <a:bodyPr anchor="b">
            <a:normAutofit/>
          </a:bodyPr>
          <a:lstStyle/>
          <a:p>
            <a:pPr algn="l"/>
            <a:r>
              <a:rPr lang="en-US" sz="4400"/>
              <a:t>			</a:t>
            </a:r>
            <a:br>
              <a:rPr lang="en-US" sz="4400"/>
            </a:br>
            <a:r>
              <a:rPr lang="en-US" sz="4400"/>
              <a:t>Free Body Diagramm</a:t>
            </a:r>
            <a:endParaRPr lang="en-US" sz="4400" cap="all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31AA8-D183-A315-C5DA-54D62B4A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89" y="2739749"/>
            <a:ext cx="2827866" cy="777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38883-9A7E-506D-9CE5-F80332AE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21" y="1317568"/>
            <a:ext cx="2255373" cy="479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822660" y="1315836"/>
            <a:ext cx="1994453" cy="135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71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87F69AB-2350-44E3-9076-00265B93F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0" y="1"/>
            <a:ext cx="972709" cy="1935307"/>
            <a:chOff x="10918968" y="713127"/>
            <a:chExt cx="1273032" cy="253283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70652AA-1C81-481C-856B-9037143754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A2FF99B6-37BA-4650-B01D-799F02E31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/>
              <a:t>Exercise 3: Connected Bodies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3467" y="1782981"/>
            <a:ext cx="6253214" cy="2720148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89A9B5-02AB-7C82-9B3D-67A025C227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6816" y="1130402"/>
            <a:ext cx="4004479" cy="4393982"/>
          </a:xfrm>
        </p:spPr>
        <p:txBody>
          <a:bodyPr>
            <a:normAutofit/>
          </a:bodyPr>
          <a:lstStyle/>
          <a:p>
            <a:r>
              <a:rPr lang="en-US" sz="2000" dirty="0"/>
              <a:t>Hints:</a:t>
            </a:r>
          </a:p>
          <a:p>
            <a:pPr lvl="1"/>
            <a:r>
              <a:rPr lang="en-US" sz="1600" dirty="0"/>
              <a:t>Do the FBD for each body separately!</a:t>
            </a:r>
          </a:p>
          <a:p>
            <a:pPr lvl="1"/>
            <a:r>
              <a:rPr lang="en-US" sz="1600" dirty="0"/>
              <a:t>Pulley redirects the force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EA7D759-6BEF-4CBD-A325-BCFA77832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77940" y="4601497"/>
            <a:ext cx="1014060" cy="2017580"/>
            <a:chOff x="11177940" y="4601497"/>
            <a:chExt cx="1014060" cy="2017580"/>
          </a:xfrm>
        </p:grpSpPr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317405EC-53E3-473A-8B42-B9475D057B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 flipH="1">
              <a:off x="1067618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03F2370-11B5-4E16-8AE5-B4854408B4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27850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4103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/>
              <a:t>Assumptions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3381034"/>
          </a:xfrm>
        </p:spPr>
        <p:txBody>
          <a:bodyPr>
            <a:normAutofit/>
          </a:bodyPr>
          <a:lstStyle/>
          <a:p>
            <a:r>
              <a:rPr lang="en-US" sz="2000" dirty="0"/>
              <a:t>Tension always acts along a rope or string and </a:t>
            </a:r>
          </a:p>
          <a:p>
            <a:r>
              <a:rPr lang="en-US" sz="2000" dirty="0"/>
              <a:t>Has the same magnitude at each point of the rope.</a:t>
            </a:r>
          </a:p>
          <a:p>
            <a:r>
              <a:rPr lang="en-US" sz="2000" dirty="0"/>
              <a:t>Ropes, strings, springs are massless.</a:t>
            </a:r>
          </a:p>
          <a:p>
            <a:pPr lvl="1"/>
            <a:r>
              <a:rPr lang="en-US" sz="1600" dirty="0"/>
              <a:t>And indestructible unless specified. See chapter 5.3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48050" y="1782981"/>
            <a:ext cx="3347752" cy="436189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23403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 dirty="0"/>
              <a:t>Free Body Diagram in 4 Steps: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>
            <a:normAutofit/>
          </a:bodyPr>
          <a:lstStyle/>
          <a:p>
            <a:r>
              <a:rPr lang="en-US" sz="2000" dirty="0"/>
              <a:t>Isolate a body.</a:t>
            </a:r>
          </a:p>
          <a:p>
            <a:r>
              <a:rPr lang="en-US" sz="2000" dirty="0"/>
              <a:t>Draw and label all the forces acting on the body.</a:t>
            </a:r>
          </a:p>
          <a:p>
            <a:r>
              <a:rPr lang="en-US" sz="2000" dirty="0"/>
              <a:t>Include critical angles and directions.</a:t>
            </a:r>
          </a:p>
          <a:p>
            <a:r>
              <a:rPr lang="en-US" sz="2000" dirty="0"/>
              <a:t>Choose coordinate axes.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 descr="Chart, line chart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95320" y="2603853"/>
            <a:ext cx="6253212" cy="2720147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01560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F79C58-9F1A-07D9-5D81-E55FAA47B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549067"/>
          </a:xfrm>
        </p:spPr>
        <p:txBody>
          <a:bodyPr/>
          <a:lstStyle/>
          <a:p>
            <a:r>
              <a:rPr lang="en-US" dirty="0"/>
              <a:t>Draw a body as a  point or  a box somewhere convenient.</a:t>
            </a:r>
          </a:p>
          <a:p>
            <a:pPr lvl="1"/>
            <a:r>
              <a:rPr lang="en-US" dirty="0"/>
              <a:t>You want to abstract the problem from the actual image/drawing and create it into the schematic.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DADF06A-AEFB-63A8-1B72-1FC969455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1: Isolate a body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42F0374-629B-646B-9CD5-C53E172D965A}"/>
              </a:ext>
            </a:extLst>
          </p:cNvPr>
          <p:cNvGrpSpPr/>
          <p:nvPr/>
        </p:nvGrpSpPr>
        <p:grpSpPr>
          <a:xfrm>
            <a:off x="1166648" y="3564862"/>
            <a:ext cx="5779761" cy="2476500"/>
            <a:chOff x="1166648" y="3564862"/>
            <a:chExt cx="5779761" cy="247650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217EC01-C76B-F7FF-E357-7F3BED60F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6648" y="3564862"/>
              <a:ext cx="3048000" cy="2476500"/>
            </a:xfrm>
            <a:prstGeom prst="rect">
              <a:avLst/>
            </a:prstGeom>
          </p:spPr>
        </p:pic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E18E1E5-25CA-B2A4-DFD4-381930EEBE4C}"/>
                </a:ext>
              </a:extLst>
            </p:cNvPr>
            <p:cNvSpPr/>
            <p:nvPr/>
          </p:nvSpPr>
          <p:spPr>
            <a:xfrm>
              <a:off x="6764539" y="4122378"/>
              <a:ext cx="181870" cy="1818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EC21A7EE-FA48-8A98-BDF6-D5990D6B0262}"/>
                </a:ext>
              </a:extLst>
            </p:cNvPr>
            <p:cNvCxnSpPr/>
            <p:nvPr/>
          </p:nvCxnSpPr>
          <p:spPr>
            <a:xfrm>
              <a:off x="4738714" y="4263832"/>
              <a:ext cx="156609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89298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/>
              <a:t>Step 2: Draw and Label All the Forces Acting on the Body</a:t>
            </a: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696E4F8D-972B-AE56-CDCF-6DAA17F7CA1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43467" y="1782981"/>
          <a:ext cx="10905066" cy="4393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052629" y="2120024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289068" y="1343027"/>
            <a:ext cx="2532832" cy="1273032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207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9339154" cy="1135737"/>
          </a:xfrm>
        </p:spPr>
        <p:txBody>
          <a:bodyPr>
            <a:normAutofit/>
          </a:bodyPr>
          <a:lstStyle/>
          <a:p>
            <a:r>
              <a:rPr lang="en-US" sz="3600" dirty="0"/>
              <a:t>Step 3: Include critical angles and directions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468" y="1782981"/>
            <a:ext cx="4970877" cy="4393982"/>
          </a:xfrm>
        </p:spPr>
        <p:txBody>
          <a:bodyPr>
            <a:normAutofit/>
          </a:bodyPr>
          <a:lstStyle/>
          <a:p>
            <a:r>
              <a:rPr lang="en-US" sz="2000"/>
              <a:t>Angles stated in a problem need to be represented on the free body diagram, unless (very uncommon) irrelevant.</a:t>
            </a:r>
          </a:p>
          <a:p>
            <a:r>
              <a:rPr lang="en-US" sz="2000"/>
              <a:t>Note: in case of a body on an inclined plane, the angle of the incline typically translates into the angle between the direction of the normal force and direction of the weight.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Diagram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13263" y="1743511"/>
            <a:ext cx="3046129" cy="285798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4306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A366754-A2F4-475B-8217-AB06F5F15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22BF2F0-5264-48F8-8780-73D64DE848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7DC5FF32-A8FD-4F1B-B8D3-3D226716C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/>
              <a:t>Step 4: Choose the x- and y- Coordinate Axes</a:t>
            </a:r>
          </a:p>
        </p:txBody>
      </p:sp>
      <p:graphicFrame>
        <p:nvGraphicFramePr>
          <p:cNvPr id="33" name="Content Placeholder 2">
            <a:extLst>
              <a:ext uri="{FF2B5EF4-FFF2-40B4-BE49-F238E27FC236}">
                <a16:creationId xmlns:a16="http://schemas.microsoft.com/office/drawing/2014/main" id="{80360F71-E560-FD5E-F52B-4284812CC4D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4404473"/>
              </p:ext>
            </p:extLst>
          </p:nvPr>
        </p:nvGraphicFramePr>
        <p:xfrm>
          <a:off x="643468" y="1782981"/>
          <a:ext cx="10305886" cy="4393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318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7F69AB-2350-44E3-9076-00265B93F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0" y="1"/>
            <a:ext cx="972709" cy="1935307"/>
            <a:chOff x="10918968" y="713127"/>
            <a:chExt cx="1273032" cy="253283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70652AA-1C81-481C-856B-9037143754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A2FF99B6-37BA-4650-B01D-799F02E31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/>
              <a:t>Exercise 1: Object at Rest on a Horizontal Plane</a:t>
            </a:r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3467" y="1782981"/>
            <a:ext cx="6253214" cy="2720148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760BF55-E378-97B2-4ADD-0C6C6AD0F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4052" y="1782981"/>
            <a:ext cx="4004479" cy="4393982"/>
          </a:xfrm>
        </p:spPr>
        <p:txBody>
          <a:bodyPr>
            <a:normAutofit/>
          </a:bodyPr>
          <a:lstStyle/>
          <a:p>
            <a:r>
              <a:rPr lang="en-US" sz="2000" dirty="0"/>
              <a:t>This is a simple choice, and up and down directions don’t matter here, make the convenient choice so that there are fewest components of the forces to be found.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EA7D759-6BEF-4CBD-A325-BCFA77832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77940" y="4601497"/>
            <a:ext cx="1014060" cy="2017580"/>
            <a:chOff x="11177940" y="4601497"/>
            <a:chExt cx="1014060" cy="2017580"/>
          </a:xfrm>
        </p:grpSpPr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17405EC-53E3-473A-8B42-B9475D057B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 flipH="1">
              <a:off x="1067618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03F2370-11B5-4E16-8AE5-B4854408B4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27850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3264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7F69AB-2350-44E3-9076-00265B93F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0" y="1"/>
            <a:ext cx="972709" cy="1935307"/>
            <a:chOff x="10918968" y="713127"/>
            <a:chExt cx="1273032" cy="253283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70652AA-1C81-481C-856B-9037143754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A2FF99B6-37BA-4650-B01D-799F02E31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/>
              <a:t>Exercise 2: Object on an Inclined Plane</a:t>
            </a:r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1782981"/>
            <a:ext cx="6253214" cy="2720147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F2BCFAF-81E2-9C76-C886-EB36227F9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4052" y="1782981"/>
            <a:ext cx="4004479" cy="4393982"/>
          </a:xfrm>
        </p:spPr>
        <p:txBody>
          <a:bodyPr>
            <a:normAutofit/>
          </a:bodyPr>
          <a:lstStyle/>
          <a:p>
            <a:r>
              <a:rPr lang="en-US" sz="2000" dirty="0"/>
              <a:t>Coordinates system can be at the angle!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EA7D759-6BEF-4CBD-A325-BCFA77832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77940" y="4601497"/>
            <a:ext cx="1014060" cy="2017580"/>
            <a:chOff x="11177940" y="4601497"/>
            <a:chExt cx="1014060" cy="2017580"/>
          </a:xfrm>
        </p:grpSpPr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17405EC-53E3-473A-8B42-B9475D057B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 flipH="1">
              <a:off x="1067618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03F2370-11B5-4E16-8AE5-B4854408B4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27850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94476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</TotalTime>
  <Words>492</Words>
  <Application>Microsoft Office PowerPoint</Application>
  <PresentationFormat>Widescreen</PresentationFormat>
  <Paragraphs>39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Office Theme</vt:lpstr>
      <vt:lpstr>    Free Body Diagramm</vt:lpstr>
      <vt:lpstr>Assumptions</vt:lpstr>
      <vt:lpstr>Free Body Diagram in 4 Steps:</vt:lpstr>
      <vt:lpstr>Step 1: Isolate a body</vt:lpstr>
      <vt:lpstr>Step 2: Draw and Label All the Forces Acting on the Body</vt:lpstr>
      <vt:lpstr>Step 3: Include critical angles and directions</vt:lpstr>
      <vt:lpstr>Step 4: Choose the x- and y- Coordinate Axes</vt:lpstr>
      <vt:lpstr>Exercise 1: Object at Rest on a Horizontal Plane</vt:lpstr>
      <vt:lpstr>Exercise 2: Object on an Inclined Plane</vt:lpstr>
      <vt:lpstr>Exercise 3: Connected Bodies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Tatiana Krivosheev</dc:creator>
  <cp:lastModifiedBy>Dmitriy Beznosko</cp:lastModifiedBy>
  <cp:revision>39</cp:revision>
  <dcterms:created xsi:type="dcterms:W3CDTF">2020-03-17T19:17:10Z</dcterms:created>
  <dcterms:modified xsi:type="dcterms:W3CDTF">2023-04-01T23:16:40Z</dcterms:modified>
</cp:coreProperties>
</file>