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5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7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4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ata6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ata8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14" r:id="rId2"/>
    <p:sldId id="256" r:id="rId3"/>
    <p:sldId id="315" r:id="rId4"/>
    <p:sldId id="316" r:id="rId5"/>
    <p:sldId id="31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E540D2-B519-473E-984E-43E41422D626}" v="418" dt="2023-05-08T13:46:01.5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1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92" y="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CBE540D2-B519-473E-984E-43E41422D626}"/>
    <pc:docChg chg="undo custSel addSld modSld">
      <pc:chgData name="Dmitriy Beznosko" userId="8bcdeb23-d2dd-465e-bda6-8e644f22b48c" providerId="ADAL" clId="{CBE540D2-B519-473E-984E-43E41422D626}" dt="2023-05-08T13:46:01.526" v="1496" actId="12100"/>
      <pc:docMkLst>
        <pc:docMk/>
      </pc:docMkLst>
      <pc:sldChg chg="addSp delSp modSp mod setBg">
        <pc:chgData name="Dmitriy Beznosko" userId="8bcdeb23-d2dd-465e-bda6-8e644f22b48c" providerId="ADAL" clId="{CBE540D2-B519-473E-984E-43E41422D626}" dt="2023-05-08T13:46:01.526" v="1496" actId="12100"/>
        <pc:sldMkLst>
          <pc:docMk/>
          <pc:sldMk cId="1355866590" sldId="256"/>
        </pc:sldMkLst>
        <pc:spChg chg="mod">
          <ac:chgData name="Dmitriy Beznosko" userId="8bcdeb23-d2dd-465e-bda6-8e644f22b48c" providerId="ADAL" clId="{CBE540D2-B519-473E-984E-43E41422D626}" dt="2023-05-08T13:45:50.215" v="1493" actId="26606"/>
          <ac:spMkLst>
            <pc:docMk/>
            <pc:sldMk cId="1355866590" sldId="256"/>
            <ac:spMk id="4" creationId="{8676F704-2B2E-0E59-36E2-6D4F76E9F37B}"/>
          </ac:spMkLst>
        </pc:spChg>
        <pc:spChg chg="del mod">
          <ac:chgData name="Dmitriy Beznosko" userId="8bcdeb23-d2dd-465e-bda6-8e644f22b48c" providerId="ADAL" clId="{CBE540D2-B519-473E-984E-43E41422D626}" dt="2023-04-01T22:30:39.917" v="402" actId="12084"/>
          <ac:spMkLst>
            <pc:docMk/>
            <pc:sldMk cId="1355866590" sldId="256"/>
            <ac:spMk id="5" creationId="{71AD4002-33B2-B0FB-7552-6896526964DD}"/>
          </ac:spMkLst>
        </pc:spChg>
        <pc:spChg chg="add">
          <ac:chgData name="Dmitriy Beznosko" userId="8bcdeb23-d2dd-465e-bda6-8e644f22b48c" providerId="ADAL" clId="{CBE540D2-B519-473E-984E-43E41422D626}" dt="2023-05-08T13:45:50.215" v="1493" actId="26606"/>
          <ac:spMkLst>
            <pc:docMk/>
            <pc:sldMk cId="1355866590" sldId="256"/>
            <ac:spMk id="10" creationId="{7FF47CB7-972F-479F-A36D-9E72D26EC8DA}"/>
          </ac:spMkLst>
        </pc:spChg>
        <pc:spChg chg="add">
          <ac:chgData name="Dmitriy Beznosko" userId="8bcdeb23-d2dd-465e-bda6-8e644f22b48c" providerId="ADAL" clId="{CBE540D2-B519-473E-984E-43E41422D626}" dt="2023-05-08T13:45:50.215" v="1493" actId="26606"/>
          <ac:spMkLst>
            <pc:docMk/>
            <pc:sldMk cId="1355866590" sldId="256"/>
            <ac:spMk id="11" creationId="{0D153B68-5844-490D-8E67-F616D6D721CA}"/>
          </ac:spMkLst>
        </pc:spChg>
        <pc:spChg chg="add del">
          <ac:chgData name="Dmitriy Beznosko" userId="8bcdeb23-d2dd-465e-bda6-8e644f22b48c" providerId="ADAL" clId="{CBE540D2-B519-473E-984E-43E41422D626}" dt="2023-04-01T22:33:21.858" v="428" actId="26606"/>
          <ac:spMkLst>
            <pc:docMk/>
            <pc:sldMk cId="1355866590" sldId="256"/>
            <ac:spMk id="13" creationId="{AA866F0E-F54B-4BF5-8A88-7D97BD45FC0C}"/>
          </ac:spMkLst>
        </pc:spChg>
        <pc:spChg chg="add del">
          <ac:chgData name="Dmitriy Beznosko" userId="8bcdeb23-d2dd-465e-bda6-8e644f22b48c" providerId="ADAL" clId="{CBE540D2-B519-473E-984E-43E41422D626}" dt="2023-04-01T22:33:21.858" v="428" actId="26606"/>
          <ac:spMkLst>
            <pc:docMk/>
            <pc:sldMk cId="1355866590" sldId="256"/>
            <ac:spMk id="15" creationId="{8229EC50-E910-4AE2-9EEA-604A81EF6147}"/>
          </ac:spMkLst>
        </pc:spChg>
        <pc:spChg chg="add">
          <ac:chgData name="Dmitriy Beznosko" userId="8bcdeb23-d2dd-465e-bda6-8e644f22b48c" providerId="ADAL" clId="{CBE540D2-B519-473E-984E-43E41422D626}" dt="2023-05-08T13:45:50.215" v="1493" actId="26606"/>
          <ac:spMkLst>
            <pc:docMk/>
            <pc:sldMk cId="1355866590" sldId="256"/>
            <ac:spMk id="17" creationId="{9A0D773F-7A7D-4DBB-9DEA-86BB8B8F4BC8}"/>
          </ac:spMkLst>
        </pc:spChg>
        <pc:graphicFrameChg chg="add mod ord modGraphic">
          <ac:chgData name="Dmitriy Beznosko" userId="8bcdeb23-d2dd-465e-bda6-8e644f22b48c" providerId="ADAL" clId="{CBE540D2-B519-473E-984E-43E41422D626}" dt="2023-05-08T13:46:01.526" v="1496" actId="12100"/>
          <ac:graphicFrameMkLst>
            <pc:docMk/>
            <pc:sldMk cId="1355866590" sldId="256"/>
            <ac:graphicFrameMk id="6" creationId="{F96DB644-D521-5AA7-72C4-B0B7A75C725E}"/>
          </ac:graphicFrameMkLst>
        </pc:graphicFrameChg>
        <pc:picChg chg="add mod">
          <ac:chgData name="Dmitriy Beznosko" userId="8bcdeb23-d2dd-465e-bda6-8e644f22b48c" providerId="ADAL" clId="{CBE540D2-B519-473E-984E-43E41422D626}" dt="2023-05-08T13:45:50.215" v="1493" actId="26606"/>
          <ac:picMkLst>
            <pc:docMk/>
            <pc:sldMk cId="1355866590" sldId="256"/>
            <ac:picMk id="8" creationId="{D65B2329-302D-0F77-724F-748B5FD188D9}"/>
          </ac:picMkLst>
        </pc:picChg>
      </pc:sldChg>
      <pc:sldChg chg="addSp delSp modSp mod setBg">
        <pc:chgData name="Dmitriy Beznosko" userId="8bcdeb23-d2dd-465e-bda6-8e644f22b48c" providerId="ADAL" clId="{CBE540D2-B519-473E-984E-43E41422D626}" dt="2023-04-01T22:41:48.799" v="825" actId="21"/>
        <pc:sldMkLst>
          <pc:docMk/>
          <pc:sldMk cId="1588371576" sldId="315"/>
        </pc:sldMkLst>
        <pc:spChg chg="mod">
          <ac:chgData name="Dmitriy Beznosko" userId="8bcdeb23-d2dd-465e-bda6-8e644f22b48c" providerId="ADAL" clId="{CBE540D2-B519-473E-984E-43E41422D626}" dt="2023-04-01T22:28:29.171" v="39" actId="20577"/>
          <ac:spMkLst>
            <pc:docMk/>
            <pc:sldMk cId="1588371576" sldId="315"/>
            <ac:spMk id="2" creationId="{75D2454C-AFB8-10CC-AFB9-DBE7AA62A3FC}"/>
          </ac:spMkLst>
        </pc:spChg>
        <pc:spChg chg="del">
          <ac:chgData name="Dmitriy Beznosko" userId="8bcdeb23-d2dd-465e-bda6-8e644f22b48c" providerId="ADAL" clId="{CBE540D2-B519-473E-984E-43E41422D626}" dt="2023-04-01T22:28:00.646" v="0" actId="931"/>
          <ac:spMkLst>
            <pc:docMk/>
            <pc:sldMk cId="1588371576" sldId="315"/>
            <ac:spMk id="3" creationId="{E1A89EAD-ACDE-5685-90D7-A318D535D66A}"/>
          </ac:spMkLst>
        </pc:spChg>
        <pc:spChg chg="add del mod">
          <ac:chgData name="Dmitriy Beznosko" userId="8bcdeb23-d2dd-465e-bda6-8e644f22b48c" providerId="ADAL" clId="{CBE540D2-B519-473E-984E-43E41422D626}" dt="2023-04-01T22:41:48.799" v="825" actId="21"/>
          <ac:spMkLst>
            <pc:docMk/>
            <pc:sldMk cId="1588371576" sldId="315"/>
            <ac:spMk id="7" creationId="{5E01479E-61FD-B115-B744-8417A381F118}"/>
          </ac:spMkLst>
        </pc:spChg>
        <pc:spChg chg="add del mod">
          <ac:chgData name="Dmitriy Beznosko" userId="8bcdeb23-d2dd-465e-bda6-8e644f22b48c" providerId="ADAL" clId="{CBE540D2-B519-473E-984E-43E41422D626}" dt="2023-04-01T22:41:48.799" v="825" actId="21"/>
          <ac:spMkLst>
            <pc:docMk/>
            <pc:sldMk cId="1588371576" sldId="315"/>
            <ac:spMk id="8" creationId="{BCF7B8AE-A395-9488-2867-493A1A191EF3}"/>
          </ac:spMkLst>
        </pc:spChg>
        <pc:spChg chg="add del mod">
          <ac:chgData name="Dmitriy Beznosko" userId="8bcdeb23-d2dd-465e-bda6-8e644f22b48c" providerId="ADAL" clId="{CBE540D2-B519-473E-984E-43E41422D626}" dt="2023-04-01T22:38:47.320" v="775" actId="12084"/>
          <ac:spMkLst>
            <pc:docMk/>
            <pc:sldMk cId="1588371576" sldId="315"/>
            <ac:spMk id="9" creationId="{3DFFF9E6-339B-7B04-F848-79E8FCD1FECC}"/>
          </ac:spMkLst>
        </pc:spChg>
        <pc:spChg chg="add">
          <ac:chgData name="Dmitriy Beznosko" userId="8bcdeb23-d2dd-465e-bda6-8e644f22b48c" providerId="ADAL" clId="{CBE540D2-B519-473E-984E-43E41422D626}" dt="2023-04-01T22:28:13.722" v="3" actId="26606"/>
          <ac:spMkLst>
            <pc:docMk/>
            <pc:sldMk cId="1588371576" sldId="315"/>
            <ac:spMk id="12" creationId="{2B97F24A-32CE-4C1C-A50D-3016B394DCFB}"/>
          </ac:spMkLst>
        </pc:spChg>
        <pc:spChg chg="add">
          <ac:chgData name="Dmitriy Beznosko" userId="8bcdeb23-d2dd-465e-bda6-8e644f22b48c" providerId="ADAL" clId="{CBE540D2-B519-473E-984E-43E41422D626}" dt="2023-04-01T22:28:13.722" v="3" actId="26606"/>
          <ac:spMkLst>
            <pc:docMk/>
            <pc:sldMk cId="1588371576" sldId="315"/>
            <ac:spMk id="14" creationId="{CD8B4F24-440B-49E9-B85D-733523DC064B}"/>
          </ac:spMkLst>
        </pc:spChg>
        <pc:graphicFrameChg chg="add mod">
          <ac:chgData name="Dmitriy Beznosko" userId="8bcdeb23-d2dd-465e-bda6-8e644f22b48c" providerId="ADAL" clId="{CBE540D2-B519-473E-984E-43E41422D626}" dt="2023-04-01T22:40:42.931" v="803" actId="12100"/>
          <ac:graphicFrameMkLst>
            <pc:docMk/>
            <pc:sldMk cId="1588371576" sldId="315"/>
            <ac:graphicFrameMk id="6" creationId="{3D8716B3-E29D-D927-4786-3CE37F756F8E}"/>
          </ac:graphicFrameMkLst>
        </pc:graphicFrameChg>
        <pc:picChg chg="add mod">
          <ac:chgData name="Dmitriy Beznosko" userId="8bcdeb23-d2dd-465e-bda6-8e644f22b48c" providerId="ADAL" clId="{CBE540D2-B519-473E-984E-43E41422D626}" dt="2023-04-01T22:28:16.748" v="4" actId="14100"/>
          <ac:picMkLst>
            <pc:docMk/>
            <pc:sldMk cId="1588371576" sldId="315"/>
            <ac:picMk id="5" creationId="{86EA02AA-E512-0366-83D8-097819275F29}"/>
          </ac:picMkLst>
        </pc:picChg>
      </pc:sldChg>
      <pc:sldChg chg="addSp delSp modSp new mod">
        <pc:chgData name="Dmitriy Beznosko" userId="8bcdeb23-d2dd-465e-bda6-8e644f22b48c" providerId="ADAL" clId="{CBE540D2-B519-473E-984E-43E41422D626}" dt="2023-04-01T22:52:30.317" v="1202" actId="12100"/>
        <pc:sldMkLst>
          <pc:docMk/>
          <pc:sldMk cId="617719031" sldId="316"/>
        </pc:sldMkLst>
        <pc:spChg chg="mod">
          <ac:chgData name="Dmitriy Beznosko" userId="8bcdeb23-d2dd-465e-bda6-8e644f22b48c" providerId="ADAL" clId="{CBE540D2-B519-473E-984E-43E41422D626}" dt="2023-04-01T22:42:04.916" v="871" actId="20577"/>
          <ac:spMkLst>
            <pc:docMk/>
            <pc:sldMk cId="617719031" sldId="316"/>
            <ac:spMk id="2" creationId="{84FDD0F7-04CA-0AEC-0444-0BE8EB6035A9}"/>
          </ac:spMkLst>
        </pc:spChg>
        <pc:spChg chg="del mod">
          <ac:chgData name="Dmitriy Beznosko" userId="8bcdeb23-d2dd-465e-bda6-8e644f22b48c" providerId="ADAL" clId="{CBE540D2-B519-473E-984E-43E41422D626}" dt="2023-04-01T22:50:07.839" v="1178" actId="12084"/>
          <ac:spMkLst>
            <pc:docMk/>
            <pc:sldMk cId="617719031" sldId="316"/>
            <ac:spMk id="3" creationId="{37E524AD-CE43-9BDF-2937-E5AD849A9B3C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4" creationId="{556641F7-417C-1AB1-D9F2-F2F9D10C2D1E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5" creationId="{A60E1900-72FB-695D-AAB6-8AEF915B0D63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9" creationId="{D72C6D04-B8D2-6E57-2487-96817DCD6EF5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2" creationId="{6FD817DF-1C59-E013-4A61-7D94548FA9E6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3" creationId="{F466BAA3-1165-B096-A2A0-7D1E856EDEAE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4" creationId="{B91AE3EA-B1E8-0F1F-8687-3AFFC0EE8388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5" creationId="{47C3FE8B-4C2B-9AA4-7BD8-935E0EDB5522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7" creationId="{FA4E939A-1D15-EB74-C8F0-66B9C54B8743}"/>
          </ac:spMkLst>
        </pc:spChg>
        <pc:spChg chg="add mod">
          <ac:chgData name="Dmitriy Beznosko" userId="8bcdeb23-d2dd-465e-bda6-8e644f22b48c" providerId="ADAL" clId="{CBE540D2-B519-473E-984E-43E41422D626}" dt="2023-04-01T22:48:34.937" v="1108" actId="20577"/>
          <ac:spMkLst>
            <pc:docMk/>
            <pc:sldMk cId="617719031" sldId="316"/>
            <ac:spMk id="19" creationId="{B6137D77-54C1-1061-193E-0CEDF485EE2A}"/>
          </ac:spMkLst>
        </pc:spChg>
        <pc:spChg chg="add mod">
          <ac:chgData name="Dmitriy Beznosko" userId="8bcdeb23-d2dd-465e-bda6-8e644f22b48c" providerId="ADAL" clId="{CBE540D2-B519-473E-984E-43E41422D626}" dt="2023-04-01T22:48:40.696" v="1130" actId="1035"/>
          <ac:spMkLst>
            <pc:docMk/>
            <pc:sldMk cId="617719031" sldId="316"/>
            <ac:spMk id="21" creationId="{FE5FCAD6-C54E-FC00-6E93-336FFB8ADD87}"/>
          </ac:spMkLst>
        </pc:spChg>
        <pc:grpChg chg="add mod">
          <ac:chgData name="Dmitriy Beznosko" userId="8bcdeb23-d2dd-465e-bda6-8e644f22b48c" providerId="ADAL" clId="{CBE540D2-B519-473E-984E-43E41422D626}" dt="2023-04-01T22:48:34.937" v="1108" actId="20577"/>
          <ac:grpSpMkLst>
            <pc:docMk/>
            <pc:sldMk cId="617719031" sldId="316"/>
            <ac:grpSpMk id="6" creationId="{CC642CC3-B07B-C465-2D07-5BC191C26089}"/>
          </ac:grpSpMkLst>
        </pc:grpChg>
        <pc:grpChg chg="add mod">
          <ac:chgData name="Dmitriy Beznosko" userId="8bcdeb23-d2dd-465e-bda6-8e644f22b48c" providerId="ADAL" clId="{CBE540D2-B519-473E-984E-43E41422D626}" dt="2023-04-01T22:48:34.937" v="1108" actId="20577"/>
          <ac:grpSpMkLst>
            <pc:docMk/>
            <pc:sldMk cId="617719031" sldId="316"/>
            <ac:grpSpMk id="10" creationId="{AD208C95-08B4-1809-E968-4A3FE7F7DEF5}"/>
          </ac:grpSpMkLst>
        </pc:grpChg>
        <pc:grpChg chg="add mod">
          <ac:chgData name="Dmitriy Beznosko" userId="8bcdeb23-d2dd-465e-bda6-8e644f22b48c" providerId="ADAL" clId="{CBE540D2-B519-473E-984E-43E41422D626}" dt="2023-04-01T22:48:34.937" v="1108" actId="20577"/>
          <ac:grpSpMkLst>
            <pc:docMk/>
            <pc:sldMk cId="617719031" sldId="316"/>
            <ac:grpSpMk id="16" creationId="{E5D6244A-5B75-057D-8522-C8B86506D4B5}"/>
          </ac:grpSpMkLst>
        </pc:grpChg>
        <pc:graphicFrameChg chg="add mod">
          <ac:chgData name="Dmitriy Beznosko" userId="8bcdeb23-d2dd-465e-bda6-8e644f22b48c" providerId="ADAL" clId="{CBE540D2-B519-473E-984E-43E41422D626}" dt="2023-04-01T22:52:30.317" v="1202" actId="12100"/>
          <ac:graphicFrameMkLst>
            <pc:docMk/>
            <pc:sldMk cId="617719031" sldId="316"/>
            <ac:graphicFrameMk id="22" creationId="{F6C330D4-AFC8-0129-2B88-20BC9A8BCBE8}"/>
          </ac:graphicFrameMkLst>
        </pc:graphicFrameChg>
        <pc:cxnChg chg="add mod">
          <ac:chgData name="Dmitriy Beznosko" userId="8bcdeb23-d2dd-465e-bda6-8e644f22b48c" providerId="ADAL" clId="{CBE540D2-B519-473E-984E-43E41422D626}" dt="2023-04-01T22:48:34.937" v="1108" actId="20577"/>
          <ac:cxnSpMkLst>
            <pc:docMk/>
            <pc:sldMk cId="617719031" sldId="316"/>
            <ac:cxnSpMk id="8" creationId="{EDD8B444-5EEA-17A6-14A1-F4F2FD7D87B2}"/>
          </ac:cxnSpMkLst>
        </pc:cxnChg>
        <pc:cxnChg chg="add mod">
          <ac:chgData name="Dmitriy Beznosko" userId="8bcdeb23-d2dd-465e-bda6-8e644f22b48c" providerId="ADAL" clId="{CBE540D2-B519-473E-984E-43E41422D626}" dt="2023-04-01T22:48:34.937" v="1108" actId="20577"/>
          <ac:cxnSpMkLst>
            <pc:docMk/>
            <pc:sldMk cId="617719031" sldId="316"/>
            <ac:cxnSpMk id="11" creationId="{80D5A2C1-2B72-5F13-32D4-54F84AF78E4C}"/>
          </ac:cxnSpMkLst>
        </pc:cxnChg>
        <pc:cxnChg chg="add mod">
          <ac:chgData name="Dmitriy Beznosko" userId="8bcdeb23-d2dd-465e-bda6-8e644f22b48c" providerId="ADAL" clId="{CBE540D2-B519-473E-984E-43E41422D626}" dt="2023-04-01T22:48:34.937" v="1108" actId="20577"/>
          <ac:cxnSpMkLst>
            <pc:docMk/>
            <pc:sldMk cId="617719031" sldId="316"/>
            <ac:cxnSpMk id="18" creationId="{65F96719-1DEE-3485-3026-795E8199B165}"/>
          </ac:cxnSpMkLst>
        </pc:cxnChg>
      </pc:sldChg>
      <pc:sldChg chg="addSp delSp modSp new mod">
        <pc:chgData name="Dmitriy Beznosko" userId="8bcdeb23-d2dd-465e-bda6-8e644f22b48c" providerId="ADAL" clId="{CBE540D2-B519-473E-984E-43E41422D626}" dt="2023-04-01T22:58:30.980" v="1492" actId="12100"/>
        <pc:sldMkLst>
          <pc:docMk/>
          <pc:sldMk cId="1699559648" sldId="317"/>
        </pc:sldMkLst>
        <pc:spChg chg="mod">
          <ac:chgData name="Dmitriy Beznosko" userId="8bcdeb23-d2dd-465e-bda6-8e644f22b48c" providerId="ADAL" clId="{CBE540D2-B519-473E-984E-43E41422D626}" dt="2023-04-01T22:52:51.933" v="1223" actId="20577"/>
          <ac:spMkLst>
            <pc:docMk/>
            <pc:sldMk cId="1699559648" sldId="317"/>
            <ac:spMk id="2" creationId="{EBF3E404-F0E3-A44C-A153-F27FC83B07DB}"/>
          </ac:spMkLst>
        </pc:spChg>
        <pc:spChg chg="del mod">
          <ac:chgData name="Dmitriy Beznosko" userId="8bcdeb23-d2dd-465e-bda6-8e644f22b48c" providerId="ADAL" clId="{CBE540D2-B519-473E-984E-43E41422D626}" dt="2023-04-01T22:57:14.068" v="1487" actId="12084"/>
          <ac:spMkLst>
            <pc:docMk/>
            <pc:sldMk cId="1699559648" sldId="317"/>
            <ac:spMk id="3" creationId="{8CAE7395-6ADA-055D-BCA5-62383F50E4FD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6" creationId="{3DD9310D-E60A-2A73-311C-EEE889B90EAC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7" creationId="{05F3FCE6-662E-7122-2791-DEC2ADFA48F2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0" creationId="{451DE5C8-2FEE-0AE0-E59F-0B18A6104042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2" creationId="{96D726B3-F88C-53A0-A0B6-F7D1B502AC46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3" creationId="{9B4D158D-C953-A821-967D-08009ABDA08C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4" creationId="{694BCD74-CDD9-D83C-90B9-FD9BA257DE54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6" creationId="{BB4FD98B-D5FC-CA94-63EF-C661C16F3E5E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7" creationId="{DA3AF942-5E34-785B-50F9-376F817B7C4E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8" creationId="{BEDEA0F6-5961-916A-5296-CD35196E5D81}"/>
          </ac:spMkLst>
        </pc:spChg>
        <pc:spChg chg="mod">
          <ac:chgData name="Dmitriy Beznosko" userId="8bcdeb23-d2dd-465e-bda6-8e644f22b48c" providerId="ADAL" clId="{CBE540D2-B519-473E-984E-43E41422D626}" dt="2023-04-01T22:54:42.718" v="1264" actId="20577"/>
          <ac:spMkLst>
            <pc:docMk/>
            <pc:sldMk cId="1699559648" sldId="317"/>
            <ac:spMk id="19" creationId="{34F8AC90-CC06-C56A-D2C8-0D6EFED269FE}"/>
          </ac:spMkLst>
        </pc:spChg>
        <pc:grpChg chg="add mod">
          <ac:chgData name="Dmitriy Beznosko" userId="8bcdeb23-d2dd-465e-bda6-8e644f22b48c" providerId="ADAL" clId="{CBE540D2-B519-473E-984E-43E41422D626}" dt="2023-04-01T22:54:42.718" v="1264" actId="20577"/>
          <ac:grpSpMkLst>
            <pc:docMk/>
            <pc:sldMk cId="1699559648" sldId="317"/>
            <ac:grpSpMk id="4" creationId="{840520BE-6CF9-B31E-A0EF-19503F825DD5}"/>
          </ac:grpSpMkLst>
        </pc:grpChg>
        <pc:grpChg chg="mod">
          <ac:chgData name="Dmitriy Beznosko" userId="8bcdeb23-d2dd-465e-bda6-8e644f22b48c" providerId="ADAL" clId="{CBE540D2-B519-473E-984E-43E41422D626}" dt="2023-04-01T22:54:42.718" v="1264" actId="20577"/>
          <ac:grpSpMkLst>
            <pc:docMk/>
            <pc:sldMk cId="1699559648" sldId="317"/>
            <ac:grpSpMk id="5" creationId="{445D69D7-062F-7331-F727-12D5BC4318C2}"/>
          </ac:grpSpMkLst>
        </pc:grpChg>
        <pc:grpChg chg="mod">
          <ac:chgData name="Dmitriy Beznosko" userId="8bcdeb23-d2dd-465e-bda6-8e644f22b48c" providerId="ADAL" clId="{CBE540D2-B519-473E-984E-43E41422D626}" dt="2023-04-01T22:54:42.718" v="1264" actId="20577"/>
          <ac:grpSpMkLst>
            <pc:docMk/>
            <pc:sldMk cId="1699559648" sldId="317"/>
            <ac:grpSpMk id="8" creationId="{32ABE39A-E927-3D83-1E66-3F57001CE97F}"/>
          </ac:grpSpMkLst>
        </pc:grpChg>
        <pc:graphicFrameChg chg="add mod">
          <ac:chgData name="Dmitriy Beznosko" userId="8bcdeb23-d2dd-465e-bda6-8e644f22b48c" providerId="ADAL" clId="{CBE540D2-B519-473E-984E-43E41422D626}" dt="2023-04-01T22:58:30.980" v="1492" actId="12100"/>
          <ac:graphicFrameMkLst>
            <pc:docMk/>
            <pc:sldMk cId="1699559648" sldId="317"/>
            <ac:graphicFrameMk id="21" creationId="{7ED6A5C2-2703-BD72-F2D0-5A08C7667EF7}"/>
          </ac:graphicFrameMkLst>
        </pc:graphicFrameChg>
        <pc:cxnChg chg="mod">
          <ac:chgData name="Dmitriy Beznosko" userId="8bcdeb23-d2dd-465e-bda6-8e644f22b48c" providerId="ADAL" clId="{CBE540D2-B519-473E-984E-43E41422D626}" dt="2023-04-01T22:54:42.718" v="1264" actId="20577"/>
          <ac:cxnSpMkLst>
            <pc:docMk/>
            <pc:sldMk cId="1699559648" sldId="317"/>
            <ac:cxnSpMk id="9" creationId="{C734ADF7-2EFE-13A2-4E82-873A39833089}"/>
          </ac:cxnSpMkLst>
        </pc:cxnChg>
        <pc:cxnChg chg="mod">
          <ac:chgData name="Dmitriy Beznosko" userId="8bcdeb23-d2dd-465e-bda6-8e644f22b48c" providerId="ADAL" clId="{CBE540D2-B519-473E-984E-43E41422D626}" dt="2023-04-01T22:54:42.718" v="1264" actId="20577"/>
          <ac:cxnSpMkLst>
            <pc:docMk/>
            <pc:sldMk cId="1699559648" sldId="317"/>
            <ac:cxnSpMk id="11" creationId="{30776121-B549-84BB-7209-000F9199F63C}"/>
          </ac:cxnSpMkLst>
        </pc:cxnChg>
        <pc:cxnChg chg="mod">
          <ac:chgData name="Dmitriy Beznosko" userId="8bcdeb23-d2dd-465e-bda6-8e644f22b48c" providerId="ADAL" clId="{CBE540D2-B519-473E-984E-43E41422D626}" dt="2023-04-01T22:54:42.718" v="1264" actId="20577"/>
          <ac:cxnSpMkLst>
            <pc:docMk/>
            <pc:sldMk cId="1699559648" sldId="317"/>
            <ac:cxnSpMk id="15" creationId="{ED8B781F-3AA6-CD39-6C63-466D01D57857}"/>
          </ac:cxnSpMkLst>
        </pc:cxn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0.png"/><Relationship Id="rId4" Type="http://schemas.openxmlformats.org/officeDocument/2006/relationships/image" Target="../media/image9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999285-0C73-48FF-8478-D8B3A90766D1}" type="doc">
      <dgm:prSet loTypeId="urn:microsoft.com/office/officeart/2005/8/layout/lProcess3" loCatId="process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D8D2EA5-6547-4DF7-B8F5-286DF345BC47}">
      <dgm:prSet/>
      <dgm:spPr/>
      <dgm:t>
        <a:bodyPr/>
        <a:lstStyle/>
        <a:p>
          <a:r>
            <a:rPr lang="en-US" dirty="0"/>
            <a:t>For a single body,</a:t>
          </a:r>
        </a:p>
      </dgm:t>
    </dgm:pt>
    <dgm:pt modelId="{2E21894C-3ED3-4954-920B-67A4DFEA6852}" type="parTrans" cxnId="{F35C7F04-3067-491E-9372-B8C08B381396}">
      <dgm:prSet/>
      <dgm:spPr/>
      <dgm:t>
        <a:bodyPr/>
        <a:lstStyle/>
        <a:p>
          <a:endParaRPr lang="en-US"/>
        </a:p>
      </dgm:t>
    </dgm:pt>
    <dgm:pt modelId="{573EBEC5-BFC6-42AC-AC69-9C5F71083988}" type="sibTrans" cxnId="{F35C7F04-3067-491E-9372-B8C08B381396}">
      <dgm:prSet/>
      <dgm:spPr/>
      <dgm:t>
        <a:bodyPr/>
        <a:lstStyle/>
        <a:p>
          <a:endParaRPr lang="en-US"/>
        </a:p>
      </dgm:t>
    </dgm:pt>
    <dgm:pt modelId="{322F5EC3-56F5-4CB2-AA94-FC83BE310049}">
      <dgm:prSet/>
      <dgm:spPr/>
      <dgm:t>
        <a:bodyPr/>
        <a:lstStyle/>
        <a:p>
          <a:r>
            <a:rPr lang="en-US"/>
            <a:t>For a body moved out of equilibrium:</a:t>
          </a:r>
        </a:p>
      </dgm:t>
    </dgm:pt>
    <dgm:pt modelId="{389A5E1D-9DFC-4DDE-953B-4A768F9B12B5}" type="parTrans" cxnId="{94958185-B446-4A7C-BB9A-5AD6518D29E9}">
      <dgm:prSet/>
      <dgm:spPr/>
      <dgm:t>
        <a:bodyPr/>
        <a:lstStyle/>
        <a:p>
          <a:endParaRPr lang="en-US"/>
        </a:p>
      </dgm:t>
    </dgm:pt>
    <dgm:pt modelId="{B6440B5A-E7D7-4711-B351-5314FDFB7AE2}" type="sibTrans" cxnId="{94958185-B446-4A7C-BB9A-5AD6518D29E9}">
      <dgm:prSet/>
      <dgm:spPr/>
      <dgm:t>
        <a:bodyPr/>
        <a:lstStyle/>
        <a:p>
          <a:endParaRPr lang="en-US"/>
        </a:p>
      </dgm:t>
    </dgm:pt>
    <dgm:pt modelId="{DEA67AAE-A553-4BB2-808A-1AE2E39248E3}">
      <dgm:prSet/>
      <dgm:spPr/>
      <dgm:t>
        <a:bodyPr/>
        <a:lstStyle/>
        <a:p>
          <a:r>
            <a:rPr lang="en-US" dirty="0"/>
            <a:t>If the arising forces tend to return the body to equilibrium position, </a:t>
          </a:r>
        </a:p>
      </dgm:t>
    </dgm:pt>
    <dgm:pt modelId="{4795344B-CED0-4FC7-9D45-C2B2923AC60E}" type="parTrans" cxnId="{B76DC981-F880-471A-8DF6-9A84FF2F6284}">
      <dgm:prSet/>
      <dgm:spPr/>
      <dgm:t>
        <a:bodyPr/>
        <a:lstStyle/>
        <a:p>
          <a:endParaRPr lang="en-US"/>
        </a:p>
      </dgm:t>
    </dgm:pt>
    <dgm:pt modelId="{19043D1F-45E2-4C6D-B2C7-CF9D8308F8F8}" type="sibTrans" cxnId="{B76DC981-F880-471A-8DF6-9A84FF2F6284}">
      <dgm:prSet/>
      <dgm:spPr/>
      <dgm:t>
        <a:bodyPr/>
        <a:lstStyle/>
        <a:p>
          <a:endParaRPr lang="en-US"/>
        </a:p>
      </dgm:t>
    </dgm:pt>
    <dgm:pt modelId="{A4DE21E9-14AB-4D1C-B4AE-EA82147B5709}">
      <dgm:prSet/>
      <dgm:spPr/>
      <dgm:t>
        <a:bodyPr/>
        <a:lstStyle/>
        <a:p>
          <a:r>
            <a:rPr lang="en-US" dirty="0"/>
            <a:t>If the arising forces tend to move the body AWAY from the equilibrium position,</a:t>
          </a:r>
        </a:p>
      </dgm:t>
    </dgm:pt>
    <dgm:pt modelId="{2DC26C49-E995-45D7-93F5-027557C87C05}" type="parTrans" cxnId="{95A32C7B-1D99-4DCD-9A8A-433D6D9AD316}">
      <dgm:prSet/>
      <dgm:spPr/>
      <dgm:t>
        <a:bodyPr/>
        <a:lstStyle/>
        <a:p>
          <a:endParaRPr lang="en-US"/>
        </a:p>
      </dgm:t>
    </dgm:pt>
    <dgm:pt modelId="{46BECA1B-FC6C-430F-9BBE-2FD36F449291}" type="sibTrans" cxnId="{95A32C7B-1D99-4DCD-9A8A-433D6D9AD316}">
      <dgm:prSet/>
      <dgm:spPr/>
      <dgm:t>
        <a:bodyPr/>
        <a:lstStyle/>
        <a:p>
          <a:endParaRPr lang="en-US"/>
        </a:p>
      </dgm:t>
    </dgm:pt>
    <dgm:pt modelId="{5F2F0136-4B22-464B-B29A-0CF3F13005A6}">
      <dgm:prSet/>
      <dgm:spPr/>
      <dgm:t>
        <a:bodyPr/>
        <a:lstStyle/>
        <a:p>
          <a:r>
            <a:rPr lang="en-US"/>
            <a:t>the body is in equilibrium</a:t>
          </a:r>
        </a:p>
      </dgm:t>
    </dgm:pt>
    <dgm:pt modelId="{E2C5EA86-1FBE-407E-A14E-874970E25183}" type="parTrans" cxnId="{8B80CEE9-CA48-40E4-8F8E-5DBAAB89DE00}">
      <dgm:prSet/>
      <dgm:spPr/>
      <dgm:t>
        <a:bodyPr/>
        <a:lstStyle/>
        <a:p>
          <a:endParaRPr lang="en-US"/>
        </a:p>
      </dgm:t>
    </dgm:pt>
    <dgm:pt modelId="{83A7C2BD-5B38-40B3-8BBD-CD7C2324CDAF}" type="sibTrans" cxnId="{8B80CEE9-CA48-40E4-8F8E-5DBAAB89DE00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421FA325-D4AB-448F-A789-04005F95F7C3}">
          <dgm:prSet/>
          <dgm:spPr/>
          <dgm:t>
            <a:bodyPr/>
            <a:lstStyle/>
            <a:p>
              <a:r>
                <a:rPr lang="en-US"/>
                <a:t>If </a:t>
              </a:r>
              <a:r>
                <a:rPr lang="en-US" dirty="0"/>
                <a:t>the </a:t>
              </a:r>
              <a14:m>
                <m:oMath xmlns:m="http://schemas.openxmlformats.org/officeDocument/2006/math">
                  <m:nary>
                    <m:naryPr>
                      <m:chr m:val="∑"/>
                      <m:subHide m:val="on"/>
                      <m:supHide m:val="on"/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naryPr>
                    <m:sub/>
                    <m:sup/>
                    <m:e>
                      <m:r>
                        <a:rPr lang="en-US" b="0" i="1">
                          <a:latin typeface="Cambria Math" panose="02040503050406030204" pitchFamily="18" charset="0"/>
                        </a:rPr>
                        <m:t>𝐴𝑙𝑙</m:t>
                      </m:r>
                      <m:r>
                        <a:rPr lang="en-US" b="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>
                          <a:latin typeface="Cambria Math" panose="02040503050406030204" pitchFamily="18" charset="0"/>
                        </a:rPr>
                        <m:t>𝐹𝑜𝑟𝑐𝑒𝑠</m:t>
                      </m:r>
                    </m:e>
                  </m:nary>
                  <m:r>
                    <a:rPr lang="en-US" b="0" i="1">
                      <a:latin typeface="Cambria Math" panose="02040503050406030204" pitchFamily="18" charset="0"/>
                    </a:rPr>
                    <m:t>=0</m:t>
                  </m:r>
                </m:oMath>
              </a14:m>
              <a:r>
                <a:rPr lang="en-US" dirty="0"/>
                <a:t>, </a:t>
              </a:r>
            </a:p>
          </dgm:t>
        </dgm:pt>
      </mc:Choice>
      <mc:Fallback>
        <dgm:pt modelId="{421FA325-D4AB-448F-A789-04005F95F7C3}">
          <dgm:prSet/>
          <dgm:spPr/>
          <dgm:t>
            <a:bodyPr/>
            <a:lstStyle/>
            <a:p>
              <a:r>
                <a:rPr lang="en-US"/>
                <a:t>If </a:t>
              </a:r>
              <a:r>
                <a:rPr lang="en-US" dirty="0"/>
                <a:t>the </a:t>
              </a:r>
              <a:r>
                <a:rPr lang="en-US" i="0">
                  <a:latin typeface="Cambria Math" panose="02040503050406030204" pitchFamily="18" charset="0"/>
                </a:rPr>
                <a:t>∑</a:t>
              </a:r>
              <a:r>
                <a:rPr lang="en-US" b="0" i="0">
                  <a:latin typeface="Cambria Math" panose="02040503050406030204" pitchFamily="18" charset="0"/>
                </a:rPr>
                <a:t>▒〖𝐴𝑙𝑙 𝐹𝑜𝑟𝑐𝑒𝑠〗=0</a:t>
              </a:r>
              <a:r>
                <a:rPr lang="en-US" dirty="0"/>
                <a:t>, </a:t>
              </a:r>
            </a:p>
          </dgm:t>
        </dgm:pt>
      </mc:Fallback>
    </mc:AlternateContent>
    <dgm:pt modelId="{CA98E313-4709-4D2C-9840-DB7006196916}" type="parTrans" cxnId="{1295FFE7-30F5-4F0D-801A-96540E3BBF4E}">
      <dgm:prSet/>
      <dgm:spPr/>
      <dgm:t>
        <a:bodyPr/>
        <a:lstStyle/>
        <a:p>
          <a:endParaRPr lang="en-US"/>
        </a:p>
      </dgm:t>
    </dgm:pt>
    <dgm:pt modelId="{338F53CE-9389-40CE-A401-338E9E3DFAD1}" type="sibTrans" cxnId="{1295FFE7-30F5-4F0D-801A-96540E3BBF4E}">
      <dgm:prSet/>
      <dgm:spPr/>
      <dgm:t>
        <a:bodyPr/>
        <a:lstStyle/>
        <a:p>
          <a:endParaRPr lang="en-US"/>
        </a:p>
      </dgm:t>
    </dgm:pt>
    <dgm:pt modelId="{89DDEDD0-6279-40DC-90F2-E511E8166CC7}">
      <dgm:prSet/>
      <dgm:spPr/>
      <dgm:t>
        <a:bodyPr/>
        <a:lstStyle/>
        <a:p>
          <a:r>
            <a:rPr lang="en-US" dirty="0"/>
            <a:t>this is called a ‘stable equilibrium’</a:t>
          </a:r>
        </a:p>
      </dgm:t>
    </dgm:pt>
    <dgm:pt modelId="{85C0B6EB-B88C-4EB3-8419-1B6BE79F58A3}" type="parTrans" cxnId="{B4814098-D425-4194-BD65-44734AB8488A}">
      <dgm:prSet/>
      <dgm:spPr/>
      <dgm:t>
        <a:bodyPr/>
        <a:lstStyle/>
        <a:p>
          <a:endParaRPr lang="en-US"/>
        </a:p>
      </dgm:t>
    </dgm:pt>
    <dgm:pt modelId="{9BAE7767-CF71-4F26-B54F-4D88747B7734}" type="sibTrans" cxnId="{B4814098-D425-4194-BD65-44734AB8488A}">
      <dgm:prSet/>
      <dgm:spPr/>
      <dgm:t>
        <a:bodyPr/>
        <a:lstStyle/>
        <a:p>
          <a:endParaRPr lang="en-US"/>
        </a:p>
      </dgm:t>
    </dgm:pt>
    <dgm:pt modelId="{FA417461-9B0C-49FB-A52E-CEB0014139F1}">
      <dgm:prSet/>
      <dgm:spPr/>
      <dgm:t>
        <a:bodyPr/>
        <a:lstStyle/>
        <a:p>
          <a:r>
            <a:rPr lang="en-US"/>
            <a:t> </a:t>
          </a:r>
          <a:r>
            <a:rPr lang="en-US" dirty="0"/>
            <a:t>this is called a ‘unstable equilibrium’</a:t>
          </a:r>
        </a:p>
      </dgm:t>
    </dgm:pt>
    <dgm:pt modelId="{29D9C390-E0C5-4FED-B723-6B4808C4D657}" type="parTrans" cxnId="{243CD0ED-9179-4287-BE2E-EE5DAAD1FDBB}">
      <dgm:prSet/>
      <dgm:spPr/>
      <dgm:t>
        <a:bodyPr/>
        <a:lstStyle/>
        <a:p>
          <a:endParaRPr lang="en-US"/>
        </a:p>
      </dgm:t>
    </dgm:pt>
    <dgm:pt modelId="{5892393F-758F-44A5-9FB1-B02035C98FEC}" type="sibTrans" cxnId="{243CD0ED-9179-4287-BE2E-EE5DAAD1FDBB}">
      <dgm:prSet/>
      <dgm:spPr/>
      <dgm:t>
        <a:bodyPr/>
        <a:lstStyle/>
        <a:p>
          <a:endParaRPr lang="en-US"/>
        </a:p>
      </dgm:t>
    </dgm:pt>
    <dgm:pt modelId="{456C95D5-B663-44D1-9F00-8EF5EB354923}" type="pres">
      <dgm:prSet presAssocID="{50999285-0C73-48FF-8478-D8B3A90766D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3513CD6E-2741-45A2-A928-B14187B47D08}" type="pres">
      <dgm:prSet presAssocID="{DD8D2EA5-6547-4DF7-B8F5-286DF345BC47}" presName="horFlow" presStyleCnt="0"/>
      <dgm:spPr/>
    </dgm:pt>
    <dgm:pt modelId="{606B54A0-35A6-463E-BDE7-BE80A322AD51}" type="pres">
      <dgm:prSet presAssocID="{DD8D2EA5-6547-4DF7-B8F5-286DF345BC47}" presName="bigChev" presStyleLbl="node1" presStyleIdx="0" presStyleCnt="4"/>
      <dgm:spPr/>
    </dgm:pt>
    <dgm:pt modelId="{B1914E68-8C6B-4C41-848A-016F4E81876B}" type="pres">
      <dgm:prSet presAssocID="{CA98E313-4709-4D2C-9840-DB7006196916}" presName="parTrans" presStyleCnt="0"/>
      <dgm:spPr/>
    </dgm:pt>
    <dgm:pt modelId="{E618C806-87BF-4ABF-8380-3E9A0BBA3F0E}" type="pres">
      <dgm:prSet presAssocID="{421FA325-D4AB-448F-A789-04005F95F7C3}" presName="node" presStyleLbl="alignAccFollowNode1" presStyleIdx="0" presStyleCnt="4">
        <dgm:presLayoutVars>
          <dgm:bulletEnabled val="1"/>
        </dgm:presLayoutVars>
      </dgm:prSet>
      <dgm:spPr/>
    </dgm:pt>
    <dgm:pt modelId="{535CAF90-D9A5-4EDB-981B-4AAB5BF8DE43}" type="pres">
      <dgm:prSet presAssocID="{338F53CE-9389-40CE-A401-338E9E3DFAD1}" presName="sibTrans" presStyleCnt="0"/>
      <dgm:spPr/>
    </dgm:pt>
    <dgm:pt modelId="{D24A5912-3263-4464-92D6-7B8B40A761CD}" type="pres">
      <dgm:prSet presAssocID="{5F2F0136-4B22-464B-B29A-0CF3F13005A6}" presName="node" presStyleLbl="alignAccFollowNode1" presStyleIdx="1" presStyleCnt="4">
        <dgm:presLayoutVars>
          <dgm:bulletEnabled val="1"/>
        </dgm:presLayoutVars>
      </dgm:prSet>
      <dgm:spPr/>
    </dgm:pt>
    <dgm:pt modelId="{498AD321-2B93-4304-BD83-146E1791B07C}" type="pres">
      <dgm:prSet presAssocID="{DD8D2EA5-6547-4DF7-B8F5-286DF345BC47}" presName="vSp" presStyleCnt="0"/>
      <dgm:spPr/>
    </dgm:pt>
    <dgm:pt modelId="{02F8DBEC-58BF-41D3-9AFE-D5729644A4F7}" type="pres">
      <dgm:prSet presAssocID="{322F5EC3-56F5-4CB2-AA94-FC83BE310049}" presName="horFlow" presStyleCnt="0"/>
      <dgm:spPr/>
    </dgm:pt>
    <dgm:pt modelId="{5725AAA6-36EC-41B8-A9E2-E56D27FB7DD6}" type="pres">
      <dgm:prSet presAssocID="{322F5EC3-56F5-4CB2-AA94-FC83BE310049}" presName="bigChev" presStyleLbl="node1" presStyleIdx="1" presStyleCnt="4"/>
      <dgm:spPr/>
    </dgm:pt>
    <dgm:pt modelId="{99400666-ACFD-4F5E-9402-119227B3822A}" type="pres">
      <dgm:prSet presAssocID="{322F5EC3-56F5-4CB2-AA94-FC83BE310049}" presName="vSp" presStyleCnt="0"/>
      <dgm:spPr/>
    </dgm:pt>
    <dgm:pt modelId="{68C0B917-3500-4830-9035-63BE8500D1A0}" type="pres">
      <dgm:prSet presAssocID="{DEA67AAE-A553-4BB2-808A-1AE2E39248E3}" presName="horFlow" presStyleCnt="0"/>
      <dgm:spPr/>
    </dgm:pt>
    <dgm:pt modelId="{972A8A0A-B12B-41F9-96FE-564F93A96832}" type="pres">
      <dgm:prSet presAssocID="{DEA67AAE-A553-4BB2-808A-1AE2E39248E3}" presName="bigChev" presStyleLbl="node1" presStyleIdx="2" presStyleCnt="4"/>
      <dgm:spPr/>
    </dgm:pt>
    <dgm:pt modelId="{1A7CC015-D495-4052-A7DB-4FB31896BFD0}" type="pres">
      <dgm:prSet presAssocID="{85C0B6EB-B88C-4EB3-8419-1B6BE79F58A3}" presName="parTrans" presStyleCnt="0"/>
      <dgm:spPr/>
    </dgm:pt>
    <dgm:pt modelId="{24951A0E-4D3E-4AD5-B55B-835F960D725C}" type="pres">
      <dgm:prSet presAssocID="{89DDEDD0-6279-40DC-90F2-E511E8166CC7}" presName="node" presStyleLbl="alignAccFollowNode1" presStyleIdx="2" presStyleCnt="4">
        <dgm:presLayoutVars>
          <dgm:bulletEnabled val="1"/>
        </dgm:presLayoutVars>
      </dgm:prSet>
      <dgm:spPr/>
    </dgm:pt>
    <dgm:pt modelId="{DF3AB0A7-4B1F-433D-8605-880EE01E4DA9}" type="pres">
      <dgm:prSet presAssocID="{DEA67AAE-A553-4BB2-808A-1AE2E39248E3}" presName="vSp" presStyleCnt="0"/>
      <dgm:spPr/>
    </dgm:pt>
    <dgm:pt modelId="{1C47B08E-461B-4C7D-954D-9B33952EDEE9}" type="pres">
      <dgm:prSet presAssocID="{A4DE21E9-14AB-4D1C-B4AE-EA82147B5709}" presName="horFlow" presStyleCnt="0"/>
      <dgm:spPr/>
    </dgm:pt>
    <dgm:pt modelId="{9049A2C6-9769-460E-83D1-E612720275E5}" type="pres">
      <dgm:prSet presAssocID="{A4DE21E9-14AB-4D1C-B4AE-EA82147B5709}" presName="bigChev" presStyleLbl="node1" presStyleIdx="3" presStyleCnt="4"/>
      <dgm:spPr/>
    </dgm:pt>
    <dgm:pt modelId="{2BE13F35-8839-493B-B8A5-18570E8572F8}" type="pres">
      <dgm:prSet presAssocID="{29D9C390-E0C5-4FED-B723-6B4808C4D657}" presName="parTrans" presStyleCnt="0"/>
      <dgm:spPr/>
    </dgm:pt>
    <dgm:pt modelId="{45E5A5E7-4B19-48EF-836D-A8694AD1972C}" type="pres">
      <dgm:prSet presAssocID="{FA417461-9B0C-49FB-A52E-CEB0014139F1}" presName="node" presStyleLbl="alignAccFollowNode1" presStyleIdx="3" presStyleCnt="4">
        <dgm:presLayoutVars>
          <dgm:bulletEnabled val="1"/>
        </dgm:presLayoutVars>
      </dgm:prSet>
      <dgm:spPr/>
    </dgm:pt>
  </dgm:ptLst>
  <dgm:cxnLst>
    <dgm:cxn modelId="{F35C7F04-3067-491E-9372-B8C08B381396}" srcId="{50999285-0C73-48FF-8478-D8B3A90766D1}" destId="{DD8D2EA5-6547-4DF7-B8F5-286DF345BC47}" srcOrd="0" destOrd="0" parTransId="{2E21894C-3ED3-4954-920B-67A4DFEA6852}" sibTransId="{573EBEC5-BFC6-42AC-AC69-9C5F71083988}"/>
    <dgm:cxn modelId="{52E6230D-D4D5-4C0B-8C82-0661118E02D5}" type="presOf" srcId="{50999285-0C73-48FF-8478-D8B3A90766D1}" destId="{456C95D5-B663-44D1-9F00-8EF5EB354923}" srcOrd="0" destOrd="0" presId="urn:microsoft.com/office/officeart/2005/8/layout/lProcess3"/>
    <dgm:cxn modelId="{1ABE332B-B1CD-440C-A54F-DEF7D03C8184}" type="presOf" srcId="{A4DE21E9-14AB-4D1C-B4AE-EA82147B5709}" destId="{9049A2C6-9769-460E-83D1-E612720275E5}" srcOrd="0" destOrd="0" presId="urn:microsoft.com/office/officeart/2005/8/layout/lProcess3"/>
    <dgm:cxn modelId="{8DF6963C-DEA6-4692-A496-7C75943C1A47}" type="presOf" srcId="{DD8D2EA5-6547-4DF7-B8F5-286DF345BC47}" destId="{606B54A0-35A6-463E-BDE7-BE80A322AD51}" srcOrd="0" destOrd="0" presId="urn:microsoft.com/office/officeart/2005/8/layout/lProcess3"/>
    <dgm:cxn modelId="{A3DB2D40-74D0-4195-8E3F-17760EE5AF4C}" type="presOf" srcId="{322F5EC3-56F5-4CB2-AA94-FC83BE310049}" destId="{5725AAA6-36EC-41B8-A9E2-E56D27FB7DD6}" srcOrd="0" destOrd="0" presId="urn:microsoft.com/office/officeart/2005/8/layout/lProcess3"/>
    <dgm:cxn modelId="{3E3B325E-1BAA-4FE1-BB0A-20B38DFF5458}" type="presOf" srcId="{FA417461-9B0C-49FB-A52E-CEB0014139F1}" destId="{45E5A5E7-4B19-48EF-836D-A8694AD1972C}" srcOrd="0" destOrd="0" presId="urn:microsoft.com/office/officeart/2005/8/layout/lProcess3"/>
    <dgm:cxn modelId="{95A32C7B-1D99-4DCD-9A8A-433D6D9AD316}" srcId="{50999285-0C73-48FF-8478-D8B3A90766D1}" destId="{A4DE21E9-14AB-4D1C-B4AE-EA82147B5709}" srcOrd="3" destOrd="0" parTransId="{2DC26C49-E995-45D7-93F5-027557C87C05}" sibTransId="{46BECA1B-FC6C-430F-9BBE-2FD36F449291}"/>
    <dgm:cxn modelId="{3A0E657C-29FA-4ABE-9B6E-8B37D28E4C01}" type="presOf" srcId="{5F2F0136-4B22-464B-B29A-0CF3F13005A6}" destId="{D24A5912-3263-4464-92D6-7B8B40A761CD}" srcOrd="0" destOrd="0" presId="urn:microsoft.com/office/officeart/2005/8/layout/lProcess3"/>
    <dgm:cxn modelId="{B76DC981-F880-471A-8DF6-9A84FF2F6284}" srcId="{50999285-0C73-48FF-8478-D8B3A90766D1}" destId="{DEA67AAE-A553-4BB2-808A-1AE2E39248E3}" srcOrd="2" destOrd="0" parTransId="{4795344B-CED0-4FC7-9D45-C2B2923AC60E}" sibTransId="{19043D1F-45E2-4C6D-B2C7-CF9D8308F8F8}"/>
    <dgm:cxn modelId="{94958185-B446-4A7C-BB9A-5AD6518D29E9}" srcId="{50999285-0C73-48FF-8478-D8B3A90766D1}" destId="{322F5EC3-56F5-4CB2-AA94-FC83BE310049}" srcOrd="1" destOrd="0" parTransId="{389A5E1D-9DFC-4DDE-953B-4A768F9B12B5}" sibTransId="{B6440B5A-E7D7-4711-B351-5314FDFB7AE2}"/>
    <dgm:cxn modelId="{B4814098-D425-4194-BD65-44734AB8488A}" srcId="{DEA67AAE-A553-4BB2-808A-1AE2E39248E3}" destId="{89DDEDD0-6279-40DC-90F2-E511E8166CC7}" srcOrd="0" destOrd="0" parTransId="{85C0B6EB-B88C-4EB3-8419-1B6BE79F58A3}" sibTransId="{9BAE7767-CF71-4F26-B54F-4D88747B7734}"/>
    <dgm:cxn modelId="{152B8F9A-7C1D-44C9-8D4C-7F3E22A62076}" type="presOf" srcId="{89DDEDD0-6279-40DC-90F2-E511E8166CC7}" destId="{24951A0E-4D3E-4AD5-B55B-835F960D725C}" srcOrd="0" destOrd="0" presId="urn:microsoft.com/office/officeart/2005/8/layout/lProcess3"/>
    <dgm:cxn modelId="{EB116FB0-C6E1-478F-AF2D-BE8DE7ABE404}" type="presOf" srcId="{421FA325-D4AB-448F-A789-04005F95F7C3}" destId="{E618C806-87BF-4ABF-8380-3E9A0BBA3F0E}" srcOrd="0" destOrd="0" presId="urn:microsoft.com/office/officeart/2005/8/layout/lProcess3"/>
    <dgm:cxn modelId="{0FD581CE-78ED-43D0-9546-E236E3BD62CD}" type="presOf" srcId="{DEA67AAE-A553-4BB2-808A-1AE2E39248E3}" destId="{972A8A0A-B12B-41F9-96FE-564F93A96832}" srcOrd="0" destOrd="0" presId="urn:microsoft.com/office/officeart/2005/8/layout/lProcess3"/>
    <dgm:cxn modelId="{1295FFE7-30F5-4F0D-801A-96540E3BBF4E}" srcId="{DD8D2EA5-6547-4DF7-B8F5-286DF345BC47}" destId="{421FA325-D4AB-448F-A789-04005F95F7C3}" srcOrd="0" destOrd="0" parTransId="{CA98E313-4709-4D2C-9840-DB7006196916}" sibTransId="{338F53CE-9389-40CE-A401-338E9E3DFAD1}"/>
    <dgm:cxn modelId="{8B80CEE9-CA48-40E4-8F8E-5DBAAB89DE00}" srcId="{DD8D2EA5-6547-4DF7-B8F5-286DF345BC47}" destId="{5F2F0136-4B22-464B-B29A-0CF3F13005A6}" srcOrd="1" destOrd="0" parTransId="{E2C5EA86-1FBE-407E-A14E-874970E25183}" sibTransId="{83A7C2BD-5B38-40B3-8BBD-CD7C2324CDAF}"/>
    <dgm:cxn modelId="{243CD0ED-9179-4287-BE2E-EE5DAAD1FDBB}" srcId="{A4DE21E9-14AB-4D1C-B4AE-EA82147B5709}" destId="{FA417461-9B0C-49FB-A52E-CEB0014139F1}" srcOrd="0" destOrd="0" parTransId="{29D9C390-E0C5-4FED-B723-6B4808C4D657}" sibTransId="{5892393F-758F-44A5-9FB1-B02035C98FEC}"/>
    <dgm:cxn modelId="{8354F7A4-FA57-4E46-B195-AC0FF2B57122}" type="presParOf" srcId="{456C95D5-B663-44D1-9F00-8EF5EB354923}" destId="{3513CD6E-2741-45A2-A928-B14187B47D08}" srcOrd="0" destOrd="0" presId="urn:microsoft.com/office/officeart/2005/8/layout/lProcess3"/>
    <dgm:cxn modelId="{284DE484-D895-4A06-BD63-DB686DA22869}" type="presParOf" srcId="{3513CD6E-2741-45A2-A928-B14187B47D08}" destId="{606B54A0-35A6-463E-BDE7-BE80A322AD51}" srcOrd="0" destOrd="0" presId="urn:microsoft.com/office/officeart/2005/8/layout/lProcess3"/>
    <dgm:cxn modelId="{58EFC485-9D2C-4A1D-8055-EDCE136EADC6}" type="presParOf" srcId="{3513CD6E-2741-45A2-A928-B14187B47D08}" destId="{B1914E68-8C6B-4C41-848A-016F4E81876B}" srcOrd="1" destOrd="0" presId="urn:microsoft.com/office/officeart/2005/8/layout/lProcess3"/>
    <dgm:cxn modelId="{B59D9DC1-F87B-4B41-BB3D-6B9BB746580A}" type="presParOf" srcId="{3513CD6E-2741-45A2-A928-B14187B47D08}" destId="{E618C806-87BF-4ABF-8380-3E9A0BBA3F0E}" srcOrd="2" destOrd="0" presId="urn:microsoft.com/office/officeart/2005/8/layout/lProcess3"/>
    <dgm:cxn modelId="{E8EB7E41-1DDD-48D0-B30B-ACE6A081AF12}" type="presParOf" srcId="{3513CD6E-2741-45A2-A928-B14187B47D08}" destId="{535CAF90-D9A5-4EDB-981B-4AAB5BF8DE43}" srcOrd="3" destOrd="0" presId="urn:microsoft.com/office/officeart/2005/8/layout/lProcess3"/>
    <dgm:cxn modelId="{2902B05C-EF45-4EE0-B56E-40B4239372D9}" type="presParOf" srcId="{3513CD6E-2741-45A2-A928-B14187B47D08}" destId="{D24A5912-3263-4464-92D6-7B8B40A761CD}" srcOrd="4" destOrd="0" presId="urn:microsoft.com/office/officeart/2005/8/layout/lProcess3"/>
    <dgm:cxn modelId="{9B247C10-DCE5-43E0-BBC4-AA348B314B21}" type="presParOf" srcId="{456C95D5-B663-44D1-9F00-8EF5EB354923}" destId="{498AD321-2B93-4304-BD83-146E1791B07C}" srcOrd="1" destOrd="0" presId="urn:microsoft.com/office/officeart/2005/8/layout/lProcess3"/>
    <dgm:cxn modelId="{A369AF9D-618F-4BAC-877A-4E4537D2BE3A}" type="presParOf" srcId="{456C95D5-B663-44D1-9F00-8EF5EB354923}" destId="{02F8DBEC-58BF-41D3-9AFE-D5729644A4F7}" srcOrd="2" destOrd="0" presId="urn:microsoft.com/office/officeart/2005/8/layout/lProcess3"/>
    <dgm:cxn modelId="{33294698-FA3A-4449-B2B5-0802B5E2F79C}" type="presParOf" srcId="{02F8DBEC-58BF-41D3-9AFE-D5729644A4F7}" destId="{5725AAA6-36EC-41B8-A9E2-E56D27FB7DD6}" srcOrd="0" destOrd="0" presId="urn:microsoft.com/office/officeart/2005/8/layout/lProcess3"/>
    <dgm:cxn modelId="{0A62BAF3-33E3-4544-992B-041006D231FF}" type="presParOf" srcId="{456C95D5-B663-44D1-9F00-8EF5EB354923}" destId="{99400666-ACFD-4F5E-9402-119227B3822A}" srcOrd="3" destOrd="0" presId="urn:microsoft.com/office/officeart/2005/8/layout/lProcess3"/>
    <dgm:cxn modelId="{4A1C59E4-F24E-4CDC-9CC7-6B217F3F2B11}" type="presParOf" srcId="{456C95D5-B663-44D1-9F00-8EF5EB354923}" destId="{68C0B917-3500-4830-9035-63BE8500D1A0}" srcOrd="4" destOrd="0" presId="urn:microsoft.com/office/officeart/2005/8/layout/lProcess3"/>
    <dgm:cxn modelId="{937A844D-B45C-4406-9F6C-4B684427243D}" type="presParOf" srcId="{68C0B917-3500-4830-9035-63BE8500D1A0}" destId="{972A8A0A-B12B-41F9-96FE-564F93A96832}" srcOrd="0" destOrd="0" presId="urn:microsoft.com/office/officeart/2005/8/layout/lProcess3"/>
    <dgm:cxn modelId="{D951F7B4-D0DB-49BC-96F6-038CEA330BB5}" type="presParOf" srcId="{68C0B917-3500-4830-9035-63BE8500D1A0}" destId="{1A7CC015-D495-4052-A7DB-4FB31896BFD0}" srcOrd="1" destOrd="0" presId="urn:microsoft.com/office/officeart/2005/8/layout/lProcess3"/>
    <dgm:cxn modelId="{92C1892B-C189-4C7E-BBB7-D9E2BD1FD046}" type="presParOf" srcId="{68C0B917-3500-4830-9035-63BE8500D1A0}" destId="{24951A0E-4D3E-4AD5-B55B-835F960D725C}" srcOrd="2" destOrd="0" presId="urn:microsoft.com/office/officeart/2005/8/layout/lProcess3"/>
    <dgm:cxn modelId="{187226CF-3031-4B6A-AE93-2ED131BB4B82}" type="presParOf" srcId="{456C95D5-B663-44D1-9F00-8EF5EB354923}" destId="{DF3AB0A7-4B1F-433D-8605-880EE01E4DA9}" srcOrd="5" destOrd="0" presId="urn:microsoft.com/office/officeart/2005/8/layout/lProcess3"/>
    <dgm:cxn modelId="{EFC18534-6340-4549-86B5-9C2566E98458}" type="presParOf" srcId="{456C95D5-B663-44D1-9F00-8EF5EB354923}" destId="{1C47B08E-461B-4C7D-954D-9B33952EDEE9}" srcOrd="6" destOrd="0" presId="urn:microsoft.com/office/officeart/2005/8/layout/lProcess3"/>
    <dgm:cxn modelId="{762B48CD-9533-49C3-AECE-4679FC669F69}" type="presParOf" srcId="{1C47B08E-461B-4C7D-954D-9B33952EDEE9}" destId="{9049A2C6-9769-460E-83D1-E612720275E5}" srcOrd="0" destOrd="0" presId="urn:microsoft.com/office/officeart/2005/8/layout/lProcess3"/>
    <dgm:cxn modelId="{D927E125-2E83-4081-8807-1976AFD2EF91}" type="presParOf" srcId="{1C47B08E-461B-4C7D-954D-9B33952EDEE9}" destId="{2BE13F35-8839-493B-B8A5-18570E8572F8}" srcOrd="1" destOrd="0" presId="urn:microsoft.com/office/officeart/2005/8/layout/lProcess3"/>
    <dgm:cxn modelId="{B84BF727-8DC4-47A3-A908-2287359ECB6C}" type="presParOf" srcId="{1C47B08E-461B-4C7D-954D-9B33952EDEE9}" destId="{45E5A5E7-4B19-48EF-836D-A8694AD1972C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999285-0C73-48FF-8478-D8B3A90766D1}" type="doc">
      <dgm:prSet loTypeId="urn:microsoft.com/office/officeart/2005/8/layout/lProcess3" loCatId="process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D8D2EA5-6547-4DF7-B8F5-286DF345BC47}">
      <dgm:prSet/>
      <dgm:spPr/>
      <dgm:t>
        <a:bodyPr/>
        <a:lstStyle/>
        <a:p>
          <a:r>
            <a:rPr lang="en-US" dirty="0"/>
            <a:t>For a single body,</a:t>
          </a:r>
        </a:p>
      </dgm:t>
    </dgm:pt>
    <dgm:pt modelId="{2E21894C-3ED3-4954-920B-67A4DFEA6852}" type="parTrans" cxnId="{F35C7F04-3067-491E-9372-B8C08B381396}">
      <dgm:prSet/>
      <dgm:spPr/>
      <dgm:t>
        <a:bodyPr/>
        <a:lstStyle/>
        <a:p>
          <a:endParaRPr lang="en-US"/>
        </a:p>
      </dgm:t>
    </dgm:pt>
    <dgm:pt modelId="{573EBEC5-BFC6-42AC-AC69-9C5F71083988}" type="sibTrans" cxnId="{F35C7F04-3067-491E-9372-B8C08B381396}">
      <dgm:prSet/>
      <dgm:spPr/>
      <dgm:t>
        <a:bodyPr/>
        <a:lstStyle/>
        <a:p>
          <a:endParaRPr lang="en-US"/>
        </a:p>
      </dgm:t>
    </dgm:pt>
    <dgm:pt modelId="{322F5EC3-56F5-4CB2-AA94-FC83BE310049}">
      <dgm:prSet/>
      <dgm:spPr/>
      <dgm:t>
        <a:bodyPr/>
        <a:lstStyle/>
        <a:p>
          <a:r>
            <a:rPr lang="en-US"/>
            <a:t>For a body moved out of equilibrium:</a:t>
          </a:r>
        </a:p>
      </dgm:t>
    </dgm:pt>
    <dgm:pt modelId="{389A5E1D-9DFC-4DDE-953B-4A768F9B12B5}" type="parTrans" cxnId="{94958185-B446-4A7C-BB9A-5AD6518D29E9}">
      <dgm:prSet/>
      <dgm:spPr/>
      <dgm:t>
        <a:bodyPr/>
        <a:lstStyle/>
        <a:p>
          <a:endParaRPr lang="en-US"/>
        </a:p>
      </dgm:t>
    </dgm:pt>
    <dgm:pt modelId="{B6440B5A-E7D7-4711-B351-5314FDFB7AE2}" type="sibTrans" cxnId="{94958185-B446-4A7C-BB9A-5AD6518D29E9}">
      <dgm:prSet/>
      <dgm:spPr/>
      <dgm:t>
        <a:bodyPr/>
        <a:lstStyle/>
        <a:p>
          <a:endParaRPr lang="en-US"/>
        </a:p>
      </dgm:t>
    </dgm:pt>
    <dgm:pt modelId="{DEA67AAE-A553-4BB2-808A-1AE2E39248E3}">
      <dgm:prSet/>
      <dgm:spPr/>
      <dgm:t>
        <a:bodyPr/>
        <a:lstStyle/>
        <a:p>
          <a:r>
            <a:rPr lang="en-US" dirty="0"/>
            <a:t>If the arising forces tend to return the body to equilibrium position, </a:t>
          </a:r>
        </a:p>
      </dgm:t>
    </dgm:pt>
    <dgm:pt modelId="{4795344B-CED0-4FC7-9D45-C2B2923AC60E}" type="parTrans" cxnId="{B76DC981-F880-471A-8DF6-9A84FF2F6284}">
      <dgm:prSet/>
      <dgm:spPr/>
      <dgm:t>
        <a:bodyPr/>
        <a:lstStyle/>
        <a:p>
          <a:endParaRPr lang="en-US"/>
        </a:p>
      </dgm:t>
    </dgm:pt>
    <dgm:pt modelId="{19043D1F-45E2-4C6D-B2C7-CF9D8308F8F8}" type="sibTrans" cxnId="{B76DC981-F880-471A-8DF6-9A84FF2F6284}">
      <dgm:prSet/>
      <dgm:spPr/>
      <dgm:t>
        <a:bodyPr/>
        <a:lstStyle/>
        <a:p>
          <a:endParaRPr lang="en-US"/>
        </a:p>
      </dgm:t>
    </dgm:pt>
    <dgm:pt modelId="{A4DE21E9-14AB-4D1C-B4AE-EA82147B5709}">
      <dgm:prSet/>
      <dgm:spPr/>
      <dgm:t>
        <a:bodyPr/>
        <a:lstStyle/>
        <a:p>
          <a:r>
            <a:rPr lang="en-US" dirty="0"/>
            <a:t>If the arising forces tend to move the body AWAY from the equilibrium position,</a:t>
          </a:r>
        </a:p>
      </dgm:t>
    </dgm:pt>
    <dgm:pt modelId="{2DC26C49-E995-45D7-93F5-027557C87C05}" type="parTrans" cxnId="{95A32C7B-1D99-4DCD-9A8A-433D6D9AD316}">
      <dgm:prSet/>
      <dgm:spPr/>
      <dgm:t>
        <a:bodyPr/>
        <a:lstStyle/>
        <a:p>
          <a:endParaRPr lang="en-US"/>
        </a:p>
      </dgm:t>
    </dgm:pt>
    <dgm:pt modelId="{46BECA1B-FC6C-430F-9BBE-2FD36F449291}" type="sibTrans" cxnId="{95A32C7B-1D99-4DCD-9A8A-433D6D9AD316}">
      <dgm:prSet/>
      <dgm:spPr/>
      <dgm:t>
        <a:bodyPr/>
        <a:lstStyle/>
        <a:p>
          <a:endParaRPr lang="en-US"/>
        </a:p>
      </dgm:t>
    </dgm:pt>
    <dgm:pt modelId="{5F2F0136-4B22-464B-B29A-0CF3F13005A6}">
      <dgm:prSet/>
      <dgm:spPr/>
      <dgm:t>
        <a:bodyPr/>
        <a:lstStyle/>
        <a:p>
          <a:r>
            <a:rPr lang="en-US"/>
            <a:t>the body is in equilibrium</a:t>
          </a:r>
        </a:p>
      </dgm:t>
    </dgm:pt>
    <dgm:pt modelId="{E2C5EA86-1FBE-407E-A14E-874970E25183}" type="parTrans" cxnId="{8B80CEE9-CA48-40E4-8F8E-5DBAAB89DE00}">
      <dgm:prSet/>
      <dgm:spPr/>
      <dgm:t>
        <a:bodyPr/>
        <a:lstStyle/>
        <a:p>
          <a:endParaRPr lang="en-US"/>
        </a:p>
      </dgm:t>
    </dgm:pt>
    <dgm:pt modelId="{83A7C2BD-5B38-40B3-8BBD-CD7C2324CDAF}" type="sibTrans" cxnId="{8B80CEE9-CA48-40E4-8F8E-5DBAAB89DE00}">
      <dgm:prSet/>
      <dgm:spPr/>
      <dgm:t>
        <a:bodyPr/>
        <a:lstStyle/>
        <a:p>
          <a:endParaRPr lang="en-US"/>
        </a:p>
      </dgm:t>
    </dgm:pt>
    <dgm:pt modelId="{421FA325-D4AB-448F-A789-04005F95F7C3}">
      <dgm:prSet/>
      <dgm:spPr>
        <a:blipFill>
          <a:blip xmlns:r="http://schemas.openxmlformats.org/officeDocument/2006/relationships" r:embed="rId1"/>
          <a:stretch>
            <a:fillRect t="-9160" b="-30534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CA98E313-4709-4D2C-9840-DB7006196916}" type="parTrans" cxnId="{1295FFE7-30F5-4F0D-801A-96540E3BBF4E}">
      <dgm:prSet/>
      <dgm:spPr/>
      <dgm:t>
        <a:bodyPr/>
        <a:lstStyle/>
        <a:p>
          <a:endParaRPr lang="en-US"/>
        </a:p>
      </dgm:t>
    </dgm:pt>
    <dgm:pt modelId="{338F53CE-9389-40CE-A401-338E9E3DFAD1}" type="sibTrans" cxnId="{1295FFE7-30F5-4F0D-801A-96540E3BBF4E}">
      <dgm:prSet/>
      <dgm:spPr/>
      <dgm:t>
        <a:bodyPr/>
        <a:lstStyle/>
        <a:p>
          <a:endParaRPr lang="en-US"/>
        </a:p>
      </dgm:t>
    </dgm:pt>
    <dgm:pt modelId="{89DDEDD0-6279-40DC-90F2-E511E8166CC7}">
      <dgm:prSet/>
      <dgm:spPr/>
      <dgm:t>
        <a:bodyPr/>
        <a:lstStyle/>
        <a:p>
          <a:r>
            <a:rPr lang="en-US" dirty="0"/>
            <a:t>this is called a ‘stable equilibrium’</a:t>
          </a:r>
        </a:p>
      </dgm:t>
    </dgm:pt>
    <dgm:pt modelId="{85C0B6EB-B88C-4EB3-8419-1B6BE79F58A3}" type="parTrans" cxnId="{B4814098-D425-4194-BD65-44734AB8488A}">
      <dgm:prSet/>
      <dgm:spPr/>
      <dgm:t>
        <a:bodyPr/>
        <a:lstStyle/>
        <a:p>
          <a:endParaRPr lang="en-US"/>
        </a:p>
      </dgm:t>
    </dgm:pt>
    <dgm:pt modelId="{9BAE7767-CF71-4F26-B54F-4D88747B7734}" type="sibTrans" cxnId="{B4814098-D425-4194-BD65-44734AB8488A}">
      <dgm:prSet/>
      <dgm:spPr/>
      <dgm:t>
        <a:bodyPr/>
        <a:lstStyle/>
        <a:p>
          <a:endParaRPr lang="en-US"/>
        </a:p>
      </dgm:t>
    </dgm:pt>
    <dgm:pt modelId="{FA417461-9B0C-49FB-A52E-CEB0014139F1}">
      <dgm:prSet/>
      <dgm:spPr/>
      <dgm:t>
        <a:bodyPr/>
        <a:lstStyle/>
        <a:p>
          <a:r>
            <a:rPr lang="en-US"/>
            <a:t> </a:t>
          </a:r>
          <a:r>
            <a:rPr lang="en-US" dirty="0"/>
            <a:t>this is called a ‘unstable equilibrium’</a:t>
          </a:r>
        </a:p>
      </dgm:t>
    </dgm:pt>
    <dgm:pt modelId="{29D9C390-E0C5-4FED-B723-6B4808C4D657}" type="parTrans" cxnId="{243CD0ED-9179-4287-BE2E-EE5DAAD1FDBB}">
      <dgm:prSet/>
      <dgm:spPr/>
      <dgm:t>
        <a:bodyPr/>
        <a:lstStyle/>
        <a:p>
          <a:endParaRPr lang="en-US"/>
        </a:p>
      </dgm:t>
    </dgm:pt>
    <dgm:pt modelId="{5892393F-758F-44A5-9FB1-B02035C98FEC}" type="sibTrans" cxnId="{243CD0ED-9179-4287-BE2E-EE5DAAD1FDBB}">
      <dgm:prSet/>
      <dgm:spPr/>
      <dgm:t>
        <a:bodyPr/>
        <a:lstStyle/>
        <a:p>
          <a:endParaRPr lang="en-US"/>
        </a:p>
      </dgm:t>
    </dgm:pt>
    <dgm:pt modelId="{456C95D5-B663-44D1-9F00-8EF5EB354923}" type="pres">
      <dgm:prSet presAssocID="{50999285-0C73-48FF-8478-D8B3A90766D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3513CD6E-2741-45A2-A928-B14187B47D08}" type="pres">
      <dgm:prSet presAssocID="{DD8D2EA5-6547-4DF7-B8F5-286DF345BC47}" presName="horFlow" presStyleCnt="0"/>
      <dgm:spPr/>
    </dgm:pt>
    <dgm:pt modelId="{606B54A0-35A6-463E-BDE7-BE80A322AD51}" type="pres">
      <dgm:prSet presAssocID="{DD8D2EA5-6547-4DF7-B8F5-286DF345BC47}" presName="bigChev" presStyleLbl="node1" presStyleIdx="0" presStyleCnt="4"/>
      <dgm:spPr/>
    </dgm:pt>
    <dgm:pt modelId="{B1914E68-8C6B-4C41-848A-016F4E81876B}" type="pres">
      <dgm:prSet presAssocID="{CA98E313-4709-4D2C-9840-DB7006196916}" presName="parTrans" presStyleCnt="0"/>
      <dgm:spPr/>
    </dgm:pt>
    <dgm:pt modelId="{E618C806-87BF-4ABF-8380-3E9A0BBA3F0E}" type="pres">
      <dgm:prSet presAssocID="{421FA325-D4AB-448F-A789-04005F95F7C3}" presName="node" presStyleLbl="alignAccFollowNode1" presStyleIdx="0" presStyleCnt="4">
        <dgm:presLayoutVars>
          <dgm:bulletEnabled val="1"/>
        </dgm:presLayoutVars>
      </dgm:prSet>
      <dgm:spPr/>
    </dgm:pt>
    <dgm:pt modelId="{535CAF90-D9A5-4EDB-981B-4AAB5BF8DE43}" type="pres">
      <dgm:prSet presAssocID="{338F53CE-9389-40CE-A401-338E9E3DFAD1}" presName="sibTrans" presStyleCnt="0"/>
      <dgm:spPr/>
    </dgm:pt>
    <dgm:pt modelId="{D24A5912-3263-4464-92D6-7B8B40A761CD}" type="pres">
      <dgm:prSet presAssocID="{5F2F0136-4B22-464B-B29A-0CF3F13005A6}" presName="node" presStyleLbl="alignAccFollowNode1" presStyleIdx="1" presStyleCnt="4">
        <dgm:presLayoutVars>
          <dgm:bulletEnabled val="1"/>
        </dgm:presLayoutVars>
      </dgm:prSet>
      <dgm:spPr/>
    </dgm:pt>
    <dgm:pt modelId="{498AD321-2B93-4304-BD83-146E1791B07C}" type="pres">
      <dgm:prSet presAssocID="{DD8D2EA5-6547-4DF7-B8F5-286DF345BC47}" presName="vSp" presStyleCnt="0"/>
      <dgm:spPr/>
    </dgm:pt>
    <dgm:pt modelId="{02F8DBEC-58BF-41D3-9AFE-D5729644A4F7}" type="pres">
      <dgm:prSet presAssocID="{322F5EC3-56F5-4CB2-AA94-FC83BE310049}" presName="horFlow" presStyleCnt="0"/>
      <dgm:spPr/>
    </dgm:pt>
    <dgm:pt modelId="{5725AAA6-36EC-41B8-A9E2-E56D27FB7DD6}" type="pres">
      <dgm:prSet presAssocID="{322F5EC3-56F5-4CB2-AA94-FC83BE310049}" presName="bigChev" presStyleLbl="node1" presStyleIdx="1" presStyleCnt="4"/>
      <dgm:spPr/>
    </dgm:pt>
    <dgm:pt modelId="{99400666-ACFD-4F5E-9402-119227B3822A}" type="pres">
      <dgm:prSet presAssocID="{322F5EC3-56F5-4CB2-AA94-FC83BE310049}" presName="vSp" presStyleCnt="0"/>
      <dgm:spPr/>
    </dgm:pt>
    <dgm:pt modelId="{68C0B917-3500-4830-9035-63BE8500D1A0}" type="pres">
      <dgm:prSet presAssocID="{DEA67AAE-A553-4BB2-808A-1AE2E39248E3}" presName="horFlow" presStyleCnt="0"/>
      <dgm:spPr/>
    </dgm:pt>
    <dgm:pt modelId="{972A8A0A-B12B-41F9-96FE-564F93A96832}" type="pres">
      <dgm:prSet presAssocID="{DEA67AAE-A553-4BB2-808A-1AE2E39248E3}" presName="bigChev" presStyleLbl="node1" presStyleIdx="2" presStyleCnt="4"/>
      <dgm:spPr/>
    </dgm:pt>
    <dgm:pt modelId="{1A7CC015-D495-4052-A7DB-4FB31896BFD0}" type="pres">
      <dgm:prSet presAssocID="{85C0B6EB-B88C-4EB3-8419-1B6BE79F58A3}" presName="parTrans" presStyleCnt="0"/>
      <dgm:spPr/>
    </dgm:pt>
    <dgm:pt modelId="{24951A0E-4D3E-4AD5-B55B-835F960D725C}" type="pres">
      <dgm:prSet presAssocID="{89DDEDD0-6279-40DC-90F2-E511E8166CC7}" presName="node" presStyleLbl="alignAccFollowNode1" presStyleIdx="2" presStyleCnt="4">
        <dgm:presLayoutVars>
          <dgm:bulletEnabled val="1"/>
        </dgm:presLayoutVars>
      </dgm:prSet>
      <dgm:spPr/>
    </dgm:pt>
    <dgm:pt modelId="{DF3AB0A7-4B1F-433D-8605-880EE01E4DA9}" type="pres">
      <dgm:prSet presAssocID="{DEA67AAE-A553-4BB2-808A-1AE2E39248E3}" presName="vSp" presStyleCnt="0"/>
      <dgm:spPr/>
    </dgm:pt>
    <dgm:pt modelId="{1C47B08E-461B-4C7D-954D-9B33952EDEE9}" type="pres">
      <dgm:prSet presAssocID="{A4DE21E9-14AB-4D1C-B4AE-EA82147B5709}" presName="horFlow" presStyleCnt="0"/>
      <dgm:spPr/>
    </dgm:pt>
    <dgm:pt modelId="{9049A2C6-9769-460E-83D1-E612720275E5}" type="pres">
      <dgm:prSet presAssocID="{A4DE21E9-14AB-4D1C-B4AE-EA82147B5709}" presName="bigChev" presStyleLbl="node1" presStyleIdx="3" presStyleCnt="4"/>
      <dgm:spPr/>
    </dgm:pt>
    <dgm:pt modelId="{2BE13F35-8839-493B-B8A5-18570E8572F8}" type="pres">
      <dgm:prSet presAssocID="{29D9C390-E0C5-4FED-B723-6B4808C4D657}" presName="parTrans" presStyleCnt="0"/>
      <dgm:spPr/>
    </dgm:pt>
    <dgm:pt modelId="{45E5A5E7-4B19-48EF-836D-A8694AD1972C}" type="pres">
      <dgm:prSet presAssocID="{FA417461-9B0C-49FB-A52E-CEB0014139F1}" presName="node" presStyleLbl="alignAccFollowNode1" presStyleIdx="3" presStyleCnt="4">
        <dgm:presLayoutVars>
          <dgm:bulletEnabled val="1"/>
        </dgm:presLayoutVars>
      </dgm:prSet>
      <dgm:spPr/>
    </dgm:pt>
  </dgm:ptLst>
  <dgm:cxnLst>
    <dgm:cxn modelId="{F35C7F04-3067-491E-9372-B8C08B381396}" srcId="{50999285-0C73-48FF-8478-D8B3A90766D1}" destId="{DD8D2EA5-6547-4DF7-B8F5-286DF345BC47}" srcOrd="0" destOrd="0" parTransId="{2E21894C-3ED3-4954-920B-67A4DFEA6852}" sibTransId="{573EBEC5-BFC6-42AC-AC69-9C5F71083988}"/>
    <dgm:cxn modelId="{52E6230D-D4D5-4C0B-8C82-0661118E02D5}" type="presOf" srcId="{50999285-0C73-48FF-8478-D8B3A90766D1}" destId="{456C95D5-B663-44D1-9F00-8EF5EB354923}" srcOrd="0" destOrd="0" presId="urn:microsoft.com/office/officeart/2005/8/layout/lProcess3"/>
    <dgm:cxn modelId="{1ABE332B-B1CD-440C-A54F-DEF7D03C8184}" type="presOf" srcId="{A4DE21E9-14AB-4D1C-B4AE-EA82147B5709}" destId="{9049A2C6-9769-460E-83D1-E612720275E5}" srcOrd="0" destOrd="0" presId="urn:microsoft.com/office/officeart/2005/8/layout/lProcess3"/>
    <dgm:cxn modelId="{8DF6963C-DEA6-4692-A496-7C75943C1A47}" type="presOf" srcId="{DD8D2EA5-6547-4DF7-B8F5-286DF345BC47}" destId="{606B54A0-35A6-463E-BDE7-BE80A322AD51}" srcOrd="0" destOrd="0" presId="urn:microsoft.com/office/officeart/2005/8/layout/lProcess3"/>
    <dgm:cxn modelId="{A3DB2D40-74D0-4195-8E3F-17760EE5AF4C}" type="presOf" srcId="{322F5EC3-56F5-4CB2-AA94-FC83BE310049}" destId="{5725AAA6-36EC-41B8-A9E2-E56D27FB7DD6}" srcOrd="0" destOrd="0" presId="urn:microsoft.com/office/officeart/2005/8/layout/lProcess3"/>
    <dgm:cxn modelId="{3E3B325E-1BAA-4FE1-BB0A-20B38DFF5458}" type="presOf" srcId="{FA417461-9B0C-49FB-A52E-CEB0014139F1}" destId="{45E5A5E7-4B19-48EF-836D-A8694AD1972C}" srcOrd="0" destOrd="0" presId="urn:microsoft.com/office/officeart/2005/8/layout/lProcess3"/>
    <dgm:cxn modelId="{95A32C7B-1D99-4DCD-9A8A-433D6D9AD316}" srcId="{50999285-0C73-48FF-8478-D8B3A90766D1}" destId="{A4DE21E9-14AB-4D1C-B4AE-EA82147B5709}" srcOrd="3" destOrd="0" parTransId="{2DC26C49-E995-45D7-93F5-027557C87C05}" sibTransId="{46BECA1B-FC6C-430F-9BBE-2FD36F449291}"/>
    <dgm:cxn modelId="{3A0E657C-29FA-4ABE-9B6E-8B37D28E4C01}" type="presOf" srcId="{5F2F0136-4B22-464B-B29A-0CF3F13005A6}" destId="{D24A5912-3263-4464-92D6-7B8B40A761CD}" srcOrd="0" destOrd="0" presId="urn:microsoft.com/office/officeart/2005/8/layout/lProcess3"/>
    <dgm:cxn modelId="{B76DC981-F880-471A-8DF6-9A84FF2F6284}" srcId="{50999285-0C73-48FF-8478-D8B3A90766D1}" destId="{DEA67AAE-A553-4BB2-808A-1AE2E39248E3}" srcOrd="2" destOrd="0" parTransId="{4795344B-CED0-4FC7-9D45-C2B2923AC60E}" sibTransId="{19043D1F-45E2-4C6D-B2C7-CF9D8308F8F8}"/>
    <dgm:cxn modelId="{94958185-B446-4A7C-BB9A-5AD6518D29E9}" srcId="{50999285-0C73-48FF-8478-D8B3A90766D1}" destId="{322F5EC3-56F5-4CB2-AA94-FC83BE310049}" srcOrd="1" destOrd="0" parTransId="{389A5E1D-9DFC-4DDE-953B-4A768F9B12B5}" sibTransId="{B6440B5A-E7D7-4711-B351-5314FDFB7AE2}"/>
    <dgm:cxn modelId="{B4814098-D425-4194-BD65-44734AB8488A}" srcId="{DEA67AAE-A553-4BB2-808A-1AE2E39248E3}" destId="{89DDEDD0-6279-40DC-90F2-E511E8166CC7}" srcOrd="0" destOrd="0" parTransId="{85C0B6EB-B88C-4EB3-8419-1B6BE79F58A3}" sibTransId="{9BAE7767-CF71-4F26-B54F-4D88747B7734}"/>
    <dgm:cxn modelId="{152B8F9A-7C1D-44C9-8D4C-7F3E22A62076}" type="presOf" srcId="{89DDEDD0-6279-40DC-90F2-E511E8166CC7}" destId="{24951A0E-4D3E-4AD5-B55B-835F960D725C}" srcOrd="0" destOrd="0" presId="urn:microsoft.com/office/officeart/2005/8/layout/lProcess3"/>
    <dgm:cxn modelId="{EB116FB0-C6E1-478F-AF2D-BE8DE7ABE404}" type="presOf" srcId="{421FA325-D4AB-448F-A789-04005F95F7C3}" destId="{E618C806-87BF-4ABF-8380-3E9A0BBA3F0E}" srcOrd="0" destOrd="0" presId="urn:microsoft.com/office/officeart/2005/8/layout/lProcess3"/>
    <dgm:cxn modelId="{0FD581CE-78ED-43D0-9546-E236E3BD62CD}" type="presOf" srcId="{DEA67AAE-A553-4BB2-808A-1AE2E39248E3}" destId="{972A8A0A-B12B-41F9-96FE-564F93A96832}" srcOrd="0" destOrd="0" presId="urn:microsoft.com/office/officeart/2005/8/layout/lProcess3"/>
    <dgm:cxn modelId="{1295FFE7-30F5-4F0D-801A-96540E3BBF4E}" srcId="{DD8D2EA5-6547-4DF7-B8F5-286DF345BC47}" destId="{421FA325-D4AB-448F-A789-04005F95F7C3}" srcOrd="0" destOrd="0" parTransId="{CA98E313-4709-4D2C-9840-DB7006196916}" sibTransId="{338F53CE-9389-40CE-A401-338E9E3DFAD1}"/>
    <dgm:cxn modelId="{8B80CEE9-CA48-40E4-8F8E-5DBAAB89DE00}" srcId="{DD8D2EA5-6547-4DF7-B8F5-286DF345BC47}" destId="{5F2F0136-4B22-464B-B29A-0CF3F13005A6}" srcOrd="1" destOrd="0" parTransId="{E2C5EA86-1FBE-407E-A14E-874970E25183}" sibTransId="{83A7C2BD-5B38-40B3-8BBD-CD7C2324CDAF}"/>
    <dgm:cxn modelId="{243CD0ED-9179-4287-BE2E-EE5DAAD1FDBB}" srcId="{A4DE21E9-14AB-4D1C-B4AE-EA82147B5709}" destId="{FA417461-9B0C-49FB-A52E-CEB0014139F1}" srcOrd="0" destOrd="0" parTransId="{29D9C390-E0C5-4FED-B723-6B4808C4D657}" sibTransId="{5892393F-758F-44A5-9FB1-B02035C98FEC}"/>
    <dgm:cxn modelId="{8354F7A4-FA57-4E46-B195-AC0FF2B57122}" type="presParOf" srcId="{456C95D5-B663-44D1-9F00-8EF5EB354923}" destId="{3513CD6E-2741-45A2-A928-B14187B47D08}" srcOrd="0" destOrd="0" presId="urn:microsoft.com/office/officeart/2005/8/layout/lProcess3"/>
    <dgm:cxn modelId="{284DE484-D895-4A06-BD63-DB686DA22869}" type="presParOf" srcId="{3513CD6E-2741-45A2-A928-B14187B47D08}" destId="{606B54A0-35A6-463E-BDE7-BE80A322AD51}" srcOrd="0" destOrd="0" presId="urn:microsoft.com/office/officeart/2005/8/layout/lProcess3"/>
    <dgm:cxn modelId="{58EFC485-9D2C-4A1D-8055-EDCE136EADC6}" type="presParOf" srcId="{3513CD6E-2741-45A2-A928-B14187B47D08}" destId="{B1914E68-8C6B-4C41-848A-016F4E81876B}" srcOrd="1" destOrd="0" presId="urn:microsoft.com/office/officeart/2005/8/layout/lProcess3"/>
    <dgm:cxn modelId="{B59D9DC1-F87B-4B41-BB3D-6B9BB746580A}" type="presParOf" srcId="{3513CD6E-2741-45A2-A928-B14187B47D08}" destId="{E618C806-87BF-4ABF-8380-3E9A0BBA3F0E}" srcOrd="2" destOrd="0" presId="urn:microsoft.com/office/officeart/2005/8/layout/lProcess3"/>
    <dgm:cxn modelId="{E8EB7E41-1DDD-48D0-B30B-ACE6A081AF12}" type="presParOf" srcId="{3513CD6E-2741-45A2-A928-B14187B47D08}" destId="{535CAF90-D9A5-4EDB-981B-4AAB5BF8DE43}" srcOrd="3" destOrd="0" presId="urn:microsoft.com/office/officeart/2005/8/layout/lProcess3"/>
    <dgm:cxn modelId="{2902B05C-EF45-4EE0-B56E-40B4239372D9}" type="presParOf" srcId="{3513CD6E-2741-45A2-A928-B14187B47D08}" destId="{D24A5912-3263-4464-92D6-7B8B40A761CD}" srcOrd="4" destOrd="0" presId="urn:microsoft.com/office/officeart/2005/8/layout/lProcess3"/>
    <dgm:cxn modelId="{9B247C10-DCE5-43E0-BBC4-AA348B314B21}" type="presParOf" srcId="{456C95D5-B663-44D1-9F00-8EF5EB354923}" destId="{498AD321-2B93-4304-BD83-146E1791B07C}" srcOrd="1" destOrd="0" presId="urn:microsoft.com/office/officeart/2005/8/layout/lProcess3"/>
    <dgm:cxn modelId="{A369AF9D-618F-4BAC-877A-4E4537D2BE3A}" type="presParOf" srcId="{456C95D5-B663-44D1-9F00-8EF5EB354923}" destId="{02F8DBEC-58BF-41D3-9AFE-D5729644A4F7}" srcOrd="2" destOrd="0" presId="urn:microsoft.com/office/officeart/2005/8/layout/lProcess3"/>
    <dgm:cxn modelId="{33294698-FA3A-4449-B2B5-0802B5E2F79C}" type="presParOf" srcId="{02F8DBEC-58BF-41D3-9AFE-D5729644A4F7}" destId="{5725AAA6-36EC-41B8-A9E2-E56D27FB7DD6}" srcOrd="0" destOrd="0" presId="urn:microsoft.com/office/officeart/2005/8/layout/lProcess3"/>
    <dgm:cxn modelId="{0A62BAF3-33E3-4544-992B-041006D231FF}" type="presParOf" srcId="{456C95D5-B663-44D1-9F00-8EF5EB354923}" destId="{99400666-ACFD-4F5E-9402-119227B3822A}" srcOrd="3" destOrd="0" presId="urn:microsoft.com/office/officeart/2005/8/layout/lProcess3"/>
    <dgm:cxn modelId="{4A1C59E4-F24E-4CDC-9CC7-6B217F3F2B11}" type="presParOf" srcId="{456C95D5-B663-44D1-9F00-8EF5EB354923}" destId="{68C0B917-3500-4830-9035-63BE8500D1A0}" srcOrd="4" destOrd="0" presId="urn:microsoft.com/office/officeart/2005/8/layout/lProcess3"/>
    <dgm:cxn modelId="{937A844D-B45C-4406-9F6C-4B684427243D}" type="presParOf" srcId="{68C0B917-3500-4830-9035-63BE8500D1A0}" destId="{972A8A0A-B12B-41F9-96FE-564F93A96832}" srcOrd="0" destOrd="0" presId="urn:microsoft.com/office/officeart/2005/8/layout/lProcess3"/>
    <dgm:cxn modelId="{D951F7B4-D0DB-49BC-96F6-038CEA330BB5}" type="presParOf" srcId="{68C0B917-3500-4830-9035-63BE8500D1A0}" destId="{1A7CC015-D495-4052-A7DB-4FB31896BFD0}" srcOrd="1" destOrd="0" presId="urn:microsoft.com/office/officeart/2005/8/layout/lProcess3"/>
    <dgm:cxn modelId="{92C1892B-C189-4C7E-BBB7-D9E2BD1FD046}" type="presParOf" srcId="{68C0B917-3500-4830-9035-63BE8500D1A0}" destId="{24951A0E-4D3E-4AD5-B55B-835F960D725C}" srcOrd="2" destOrd="0" presId="urn:microsoft.com/office/officeart/2005/8/layout/lProcess3"/>
    <dgm:cxn modelId="{187226CF-3031-4B6A-AE93-2ED131BB4B82}" type="presParOf" srcId="{456C95D5-B663-44D1-9F00-8EF5EB354923}" destId="{DF3AB0A7-4B1F-433D-8605-880EE01E4DA9}" srcOrd="5" destOrd="0" presId="urn:microsoft.com/office/officeart/2005/8/layout/lProcess3"/>
    <dgm:cxn modelId="{EFC18534-6340-4549-86B5-9C2566E98458}" type="presParOf" srcId="{456C95D5-B663-44D1-9F00-8EF5EB354923}" destId="{1C47B08E-461B-4C7D-954D-9B33952EDEE9}" srcOrd="6" destOrd="0" presId="urn:microsoft.com/office/officeart/2005/8/layout/lProcess3"/>
    <dgm:cxn modelId="{762B48CD-9533-49C3-AECE-4679FC669F69}" type="presParOf" srcId="{1C47B08E-461B-4C7D-954D-9B33952EDEE9}" destId="{9049A2C6-9769-460E-83D1-E612720275E5}" srcOrd="0" destOrd="0" presId="urn:microsoft.com/office/officeart/2005/8/layout/lProcess3"/>
    <dgm:cxn modelId="{D927E125-2E83-4081-8807-1976AFD2EF91}" type="presParOf" srcId="{1C47B08E-461B-4C7D-954D-9B33952EDEE9}" destId="{2BE13F35-8839-493B-B8A5-18570E8572F8}" srcOrd="1" destOrd="0" presId="urn:microsoft.com/office/officeart/2005/8/layout/lProcess3"/>
    <dgm:cxn modelId="{B84BF727-8DC4-47A3-A908-2287359ECB6C}" type="presParOf" srcId="{1C47B08E-461B-4C7D-954D-9B33952EDEE9}" destId="{45E5A5E7-4B19-48EF-836D-A8694AD1972C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80A98D-6700-4F39-854B-CCFA595345FF}" type="doc">
      <dgm:prSet loTypeId="urn:microsoft.com/office/officeart/2005/8/layout/l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03F1843-7E18-4E80-AA5C-077A96B48793}">
      <dgm:prSet/>
      <dgm:spPr/>
      <dgm:t>
        <a:bodyPr/>
        <a:lstStyle/>
        <a:p>
          <a:r>
            <a:rPr lang="en-US" i="1" dirty="0"/>
            <a:t>Torque:</a:t>
          </a:r>
          <a:endParaRPr lang="en-US" dirty="0"/>
        </a:p>
      </dgm:t>
    </dgm:pt>
    <dgm:pt modelId="{B1C0AD66-7B61-4C13-8E51-CCFF079DAE97}" type="parTrans" cxnId="{F54DAA2B-55FA-487C-8F10-69387D6A86CC}">
      <dgm:prSet/>
      <dgm:spPr/>
      <dgm:t>
        <a:bodyPr/>
        <a:lstStyle/>
        <a:p>
          <a:endParaRPr lang="en-US"/>
        </a:p>
      </dgm:t>
    </dgm:pt>
    <dgm:pt modelId="{4AB2067F-4311-4FD3-A26E-F2D03BC76FBE}" type="sibTrans" cxnId="{F54DAA2B-55FA-487C-8F10-69387D6A86CC}">
      <dgm:prSet/>
      <dgm:spPr/>
      <dgm:t>
        <a:bodyPr/>
        <a:lstStyle/>
        <a:p>
          <a:endParaRPr lang="en-US"/>
        </a:p>
      </dgm:t>
    </dgm:pt>
    <dgm:pt modelId="{C2FA690D-F374-4AB3-B20D-2D092D6690C9}">
      <dgm:prSet/>
      <dgm:spPr/>
      <dgm:t>
        <a:bodyPr/>
        <a:lstStyle/>
        <a:p>
          <a:r>
            <a:rPr lang="en-US" dirty="0"/>
            <a:t>Positive if rotates the body clockwise,</a:t>
          </a:r>
        </a:p>
      </dgm:t>
    </dgm:pt>
    <dgm:pt modelId="{76A2FE7A-BCD3-4FED-BC0D-B32E68248C11}" type="parTrans" cxnId="{CC1741CD-25A5-4A92-B877-BE1EDAF83913}">
      <dgm:prSet/>
      <dgm:spPr/>
      <dgm:t>
        <a:bodyPr/>
        <a:lstStyle/>
        <a:p>
          <a:endParaRPr lang="en-US"/>
        </a:p>
      </dgm:t>
    </dgm:pt>
    <dgm:pt modelId="{0CE3C7E3-FBC9-4AC3-AEF1-8501492262D1}" type="sibTrans" cxnId="{CC1741CD-25A5-4A92-B877-BE1EDAF83913}">
      <dgm:prSet/>
      <dgm:spPr/>
      <dgm:t>
        <a:bodyPr/>
        <a:lstStyle/>
        <a:p>
          <a:endParaRPr lang="en-US"/>
        </a:p>
      </dgm:t>
    </dgm:pt>
    <dgm:pt modelId="{7CC89E11-96FE-45A4-87BF-B1BD8FE04A8B}">
      <dgm:prSet/>
      <dgm:spPr/>
      <dgm:t>
        <a:bodyPr/>
        <a:lstStyle/>
        <a:p>
          <a:r>
            <a:rPr lang="en-US" dirty="0"/>
            <a:t>For statics,</a:t>
          </a:r>
        </a:p>
      </dgm:t>
    </dgm:pt>
    <dgm:pt modelId="{D3193FD0-79F6-4897-89EC-83F2873B8CBB}" type="parTrans" cxnId="{109D61A3-098B-4A98-9391-B62D77E5042F}">
      <dgm:prSet/>
      <dgm:spPr/>
      <dgm:t>
        <a:bodyPr/>
        <a:lstStyle/>
        <a:p>
          <a:endParaRPr lang="en-US"/>
        </a:p>
      </dgm:t>
    </dgm:pt>
    <dgm:pt modelId="{E3F8E5D4-CE12-43B6-9C51-69293FA83F38}" type="sibTrans" cxnId="{109D61A3-098B-4A98-9391-B62D77E5042F}">
      <dgm:prSet/>
      <dgm:spPr/>
      <dgm:t>
        <a:bodyPr/>
        <a:lstStyle/>
        <a:p>
          <a:endParaRPr lang="en-US"/>
        </a:p>
      </dgm:t>
    </dgm:pt>
    <dgm:pt modelId="{EE4171AC-A508-4421-A0D7-7558AA6318DE}">
      <dgm:prSet/>
      <dgm:spPr/>
      <dgm:t>
        <a:bodyPr/>
        <a:lstStyle/>
        <a:p>
          <a:r>
            <a:rPr lang="en-US" i="1" dirty="0"/>
            <a:t>Equilibrium conditions:</a:t>
          </a:r>
          <a:endParaRPr lang="en-US" dirty="0"/>
        </a:p>
      </dgm:t>
    </dgm:pt>
    <dgm:pt modelId="{E7DBE4B5-7557-46AC-AF7C-09953B4DBDAF}" type="parTrans" cxnId="{5100D1E5-0B51-448B-8146-9315BDCD761D}">
      <dgm:prSet/>
      <dgm:spPr/>
      <dgm:t>
        <a:bodyPr/>
        <a:lstStyle/>
        <a:p>
          <a:endParaRPr lang="en-US"/>
        </a:p>
      </dgm:t>
    </dgm:pt>
    <dgm:pt modelId="{74D7AB89-07B9-4868-AFDD-2A183CA88755}" type="sibTrans" cxnId="{5100D1E5-0B51-448B-8146-9315BDCD761D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F609318-92A9-4963-9049-789CEF7CEE41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b="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𝑙𝑙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𝑡𝑜𝑟𝑞𝑢𝑒𝑠</m:t>
                        </m:r>
                      </m:sub>
                      <m:sup/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  <m:r>
                      <a:rPr lang="en-US" b="0" i="1">
                        <a:latin typeface="Cambria Math" panose="02040503050406030204" pitchFamily="18" charset="0"/>
                      </a:rPr>
                      <m:t>=0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8F609318-92A9-4963-9049-789CEF7CEE41}">
          <dgm:prSet/>
          <dgm:spPr/>
          <dgm:t>
            <a:bodyPr/>
            <a:lstStyle/>
            <a:p>
              <a:r>
                <a:rPr lang="en-US" i="0"/>
                <a:t>∑2</a:t>
              </a:r>
              <a:r>
                <a:rPr lang="en-US" b="0" i="0"/>
                <a:t>_(𝑎𝑙𝑙 𝑡𝑜𝑟𝑞𝑢𝑒𝑠)▒𝜏=0</a:t>
              </a:r>
              <a:endParaRPr lang="en-US" dirty="0"/>
            </a:p>
          </dgm:t>
        </dgm:pt>
      </mc:Fallback>
    </mc:AlternateContent>
    <dgm:pt modelId="{9482CCA9-9EEB-43E2-B787-650F5AA3BC48}" type="parTrans" cxnId="{9F86B665-3A01-4B47-B38C-DB76EF488BF1}">
      <dgm:prSet/>
      <dgm:spPr/>
      <dgm:t>
        <a:bodyPr/>
        <a:lstStyle/>
        <a:p>
          <a:endParaRPr lang="en-US"/>
        </a:p>
      </dgm:t>
    </dgm:pt>
    <dgm:pt modelId="{6E8EDBB4-9466-4D60-A318-4A28C545BF93}" type="sibTrans" cxnId="{9F86B665-3A01-4B47-B38C-DB76EF488BF1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14F3E82-26DC-4A5A-89CE-11B59E462445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b="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𝑙𝑙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𝑓𝑜𝑟𝑐𝑒𝑠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e>
                    </m:nary>
                    <m:r>
                      <a:rPr lang="en-US" b="0" i="1">
                        <a:latin typeface="Cambria Math" panose="02040503050406030204" pitchFamily="18" charset="0"/>
                      </a:rPr>
                      <m:t>=0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814F3E82-26DC-4A5A-89CE-11B59E462445}">
          <dgm:prSet/>
          <dgm:spPr/>
          <dgm:t>
            <a:bodyPr/>
            <a:lstStyle/>
            <a:p>
              <a:r>
                <a:rPr lang="en-US" i="0"/>
                <a:t>∑2</a:t>
              </a:r>
              <a:r>
                <a:rPr lang="en-US" b="0" i="0"/>
                <a:t>_(𝑎𝑙𝑙 𝑓𝑜𝑟𝑐𝑒𝑠)▒𝐹_𝑥 =0</a:t>
              </a:r>
              <a:endParaRPr lang="en-US" dirty="0"/>
            </a:p>
          </dgm:t>
        </dgm:pt>
      </mc:Fallback>
    </mc:AlternateContent>
    <dgm:pt modelId="{FA2E903F-CE8F-401B-B694-75FAC9D03571}" type="parTrans" cxnId="{BC8EBB7F-5C43-4C27-BE64-70BF4E638A8F}">
      <dgm:prSet/>
      <dgm:spPr/>
      <dgm:t>
        <a:bodyPr/>
        <a:lstStyle/>
        <a:p>
          <a:endParaRPr lang="en-US"/>
        </a:p>
      </dgm:t>
    </dgm:pt>
    <dgm:pt modelId="{C24971CC-504C-4D47-B649-DDBD5BF7B124}" type="sibTrans" cxnId="{BC8EBB7F-5C43-4C27-BE64-70BF4E638A8F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9B049409-113C-42C4-8F83-FCF03738E7BF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b="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𝑙𝑙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𝑓𝑜𝑟𝑐𝑒𝑠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</m:e>
                    </m:nary>
                    <m:r>
                      <a:rPr lang="en-US" b="0" i="1">
                        <a:latin typeface="Cambria Math" panose="02040503050406030204" pitchFamily="18" charset="0"/>
                      </a:rPr>
                      <m:t>=0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9B049409-113C-42C4-8F83-FCF03738E7BF}">
          <dgm:prSet/>
          <dgm:spPr/>
          <dgm:t>
            <a:bodyPr/>
            <a:lstStyle/>
            <a:p>
              <a:r>
                <a:rPr lang="en-US" i="0"/>
                <a:t>∑2</a:t>
              </a:r>
              <a:r>
                <a:rPr lang="en-US" b="0" i="0"/>
                <a:t>_(𝑎𝑙𝑙 𝑓𝑜𝑟𝑐𝑒𝑠)▒𝐹_𝑦 =0</a:t>
              </a:r>
              <a:endParaRPr lang="en-US" dirty="0"/>
            </a:p>
          </dgm:t>
        </dgm:pt>
      </mc:Fallback>
    </mc:AlternateContent>
    <dgm:pt modelId="{A2973311-0245-4683-8048-2253F50FD16D}" type="parTrans" cxnId="{F1B68395-805B-4D9E-82EE-06C38BED500C}">
      <dgm:prSet/>
      <dgm:spPr/>
      <dgm:t>
        <a:bodyPr/>
        <a:lstStyle/>
        <a:p>
          <a:endParaRPr lang="en-US"/>
        </a:p>
      </dgm:t>
    </dgm:pt>
    <dgm:pt modelId="{9D97016C-9BF7-4BD9-BDE7-4D6D9BEB8117}" type="sibTrans" cxnId="{F1B68395-805B-4D9E-82EE-06C38BED500C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65DB380D-B248-40A2-BC75-DA980D5B0E19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en-US" b="0" i="1">
                        <a:latin typeface="Cambria Math" panose="02040503050406030204" pitchFamily="18" charset="0"/>
                      </a:rPr>
                      <m:t>×</m:t>
                    </m:r>
                    <m:acc>
                      <m:accPr>
                        <m:chr m:val="⃗"/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acc>
                    <m:r>
                      <a:rPr lang="en-US" b="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𝐹𝑑</m:t>
                    </m:r>
                    <m:func>
                      <m:func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m:oMathPara>
              </a14:m>
              <a:endParaRPr lang="en-US" dirty="0"/>
            </a:p>
          </dgm:t>
        </dgm:pt>
      </mc:Choice>
      <mc:Fallback xmlns="">
        <dgm:pt modelId="{65DB380D-B248-40A2-BC75-DA980D5B0E19}">
          <dgm:prSet/>
          <dgm:spPr/>
          <dgm:t>
            <a:bodyPr/>
            <a:lstStyle/>
            <a:p>
              <a:r>
                <a:rPr lang="en-US" b="0" i="0"/>
                <a:t>𝜏=𝐹 ⃗×𝑑 ⃗=𝐹𝑑 sin⁡𝜃</a:t>
              </a:r>
              <a:endParaRPr lang="en-US" dirty="0"/>
            </a:p>
          </dgm:t>
        </dgm:pt>
      </mc:Fallback>
    </mc:AlternateContent>
    <dgm:pt modelId="{DD7AE496-F07C-4A1A-B1CD-C160C0F70588}" type="parTrans" cxnId="{52028153-C86B-46A8-A146-0E78AE44BDC8}">
      <dgm:prSet/>
      <dgm:spPr/>
      <dgm:t>
        <a:bodyPr/>
        <a:lstStyle/>
        <a:p>
          <a:endParaRPr lang="en-US"/>
        </a:p>
      </dgm:t>
    </dgm:pt>
    <dgm:pt modelId="{7B6C3BBE-3BF8-4959-A034-06D40DA1048B}" type="sibTrans" cxnId="{52028153-C86B-46A8-A146-0E78AE44BDC8}">
      <dgm:prSet/>
      <dgm:spPr/>
      <dgm:t>
        <a:bodyPr/>
        <a:lstStyle/>
        <a:p>
          <a:endParaRPr lang="en-US"/>
        </a:p>
      </dgm:t>
    </dgm:pt>
    <dgm:pt modelId="{63BABF00-A75D-4000-835E-ED66201D732B}">
      <dgm:prSet/>
      <dgm:spPr/>
      <dgm:t>
        <a:bodyPr/>
        <a:lstStyle/>
        <a:p>
          <a:r>
            <a:rPr lang="en-US" dirty="0"/>
            <a:t>Otherwise - negative</a:t>
          </a:r>
        </a:p>
      </dgm:t>
    </dgm:pt>
    <dgm:pt modelId="{0A468826-286A-4B15-B55E-AB4881522151}" type="parTrans" cxnId="{BBB0DB89-2266-4E51-9336-0A862F0CB697}">
      <dgm:prSet/>
      <dgm:spPr/>
      <dgm:t>
        <a:bodyPr/>
        <a:lstStyle/>
        <a:p>
          <a:endParaRPr lang="en-US"/>
        </a:p>
      </dgm:t>
    </dgm:pt>
    <dgm:pt modelId="{706F254F-AB2D-42F9-B03C-42512B11B096}" type="sibTrans" cxnId="{BBB0DB89-2266-4E51-9336-0A862F0CB697}">
      <dgm:prSet/>
      <dgm:spPr/>
      <dgm:t>
        <a:bodyPr/>
        <a:lstStyle/>
        <a:p>
          <a:endParaRPr lang="en-US"/>
        </a:p>
      </dgm:t>
    </dgm:pt>
    <dgm:pt modelId="{77ABA151-86F5-4F3E-B0D3-42AB6714F554}">
      <dgm:prSet/>
      <dgm:spPr/>
      <dgm:t>
        <a:bodyPr/>
        <a:lstStyle/>
        <a:p>
          <a:r>
            <a:rPr lang="en-US" dirty="0"/>
            <a:t> pivot point location is optional,</a:t>
          </a:r>
        </a:p>
      </dgm:t>
    </dgm:pt>
    <dgm:pt modelId="{42D3F614-7E0E-41A0-8D37-BFD23F8ED353}" type="parTrans" cxnId="{9C1C3DE1-288F-44AD-BE1A-A8D28F5DC33D}">
      <dgm:prSet/>
      <dgm:spPr/>
      <dgm:t>
        <a:bodyPr/>
        <a:lstStyle/>
        <a:p>
          <a:endParaRPr lang="en-US"/>
        </a:p>
      </dgm:t>
    </dgm:pt>
    <dgm:pt modelId="{BDEA2011-D108-41D0-8B2E-5A696335EC06}" type="sibTrans" cxnId="{9C1C3DE1-288F-44AD-BE1A-A8D28F5DC33D}">
      <dgm:prSet/>
      <dgm:spPr/>
      <dgm:t>
        <a:bodyPr/>
        <a:lstStyle/>
        <a:p>
          <a:endParaRPr lang="en-US"/>
        </a:p>
      </dgm:t>
    </dgm:pt>
    <dgm:pt modelId="{1B0FABBA-E620-46B2-98C2-0FFC692E8B84}">
      <dgm:prSet/>
      <dgm:spPr/>
      <dgm:t>
        <a:bodyPr/>
        <a:lstStyle/>
        <a:p>
          <a:r>
            <a:rPr lang="en-US"/>
            <a:t>choose </a:t>
          </a:r>
          <a:r>
            <a:rPr lang="en-US" dirty="0"/>
            <a:t>wisely</a:t>
          </a:r>
        </a:p>
      </dgm:t>
    </dgm:pt>
    <dgm:pt modelId="{98FC8576-0F97-495A-9A49-17993DAF407B}" type="parTrans" cxnId="{DA37ECD9-473A-45A5-A372-A4EDD8AEA644}">
      <dgm:prSet/>
      <dgm:spPr/>
      <dgm:t>
        <a:bodyPr/>
        <a:lstStyle/>
        <a:p>
          <a:endParaRPr lang="en-US"/>
        </a:p>
      </dgm:t>
    </dgm:pt>
    <dgm:pt modelId="{058E4AD9-04A0-4EE7-ABDE-A411A510501E}" type="sibTrans" cxnId="{DA37ECD9-473A-45A5-A372-A4EDD8AEA644}">
      <dgm:prSet/>
      <dgm:spPr/>
      <dgm:t>
        <a:bodyPr/>
        <a:lstStyle/>
        <a:p>
          <a:endParaRPr lang="en-US"/>
        </a:p>
      </dgm:t>
    </dgm:pt>
    <dgm:pt modelId="{7D3CCFE8-645B-44A3-B198-88DA3A21665D}" type="pres">
      <dgm:prSet presAssocID="{F780A98D-6700-4F39-854B-CCFA595345FF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D0BEF962-B4FC-42D2-8DA4-816CAEEBE07D}" type="pres">
      <dgm:prSet presAssocID="{003F1843-7E18-4E80-AA5C-077A96B48793}" presName="horFlow" presStyleCnt="0"/>
      <dgm:spPr/>
    </dgm:pt>
    <dgm:pt modelId="{7FA9C650-398F-47A3-82D4-C4DD90A203E4}" type="pres">
      <dgm:prSet presAssocID="{003F1843-7E18-4E80-AA5C-077A96B48793}" presName="bigChev" presStyleLbl="node1" presStyleIdx="0" presStyleCnt="3"/>
      <dgm:spPr/>
    </dgm:pt>
    <dgm:pt modelId="{4B917F3B-0B33-48F6-B3F9-366542B94DA0}" type="pres">
      <dgm:prSet presAssocID="{DD7AE496-F07C-4A1A-B1CD-C160C0F70588}" presName="parTrans" presStyleCnt="0"/>
      <dgm:spPr/>
    </dgm:pt>
    <dgm:pt modelId="{3B6810C7-98C3-4EFE-8718-24D632C99B91}" type="pres">
      <dgm:prSet presAssocID="{65DB380D-B248-40A2-BC75-DA980D5B0E19}" presName="node" presStyleLbl="alignAccFollowNode1" presStyleIdx="0" presStyleCnt="8" custScaleX="151446">
        <dgm:presLayoutVars>
          <dgm:bulletEnabled val="1"/>
        </dgm:presLayoutVars>
      </dgm:prSet>
      <dgm:spPr/>
    </dgm:pt>
    <dgm:pt modelId="{6E4158D4-4275-4D83-A703-4888A863287C}" type="pres">
      <dgm:prSet presAssocID="{7B6C3BBE-3BF8-4959-A034-06D40DA1048B}" presName="sibTrans" presStyleCnt="0"/>
      <dgm:spPr/>
    </dgm:pt>
    <dgm:pt modelId="{4C368CC9-D44F-4AC7-A22F-408ED9B3323E}" type="pres">
      <dgm:prSet presAssocID="{C2FA690D-F374-4AB3-B20D-2D092D6690C9}" presName="node" presStyleLbl="alignAccFollowNode1" presStyleIdx="1" presStyleCnt="8" custScaleX="124822">
        <dgm:presLayoutVars>
          <dgm:bulletEnabled val="1"/>
        </dgm:presLayoutVars>
      </dgm:prSet>
      <dgm:spPr/>
    </dgm:pt>
    <dgm:pt modelId="{09BBFBAB-979A-4D2C-AD7E-2A2117E90A20}" type="pres">
      <dgm:prSet presAssocID="{0CE3C7E3-FBC9-4AC3-AEF1-8501492262D1}" presName="sibTrans" presStyleCnt="0"/>
      <dgm:spPr/>
    </dgm:pt>
    <dgm:pt modelId="{BDA5CB5C-DD19-4B48-BC5D-BC38D6E8F157}" type="pres">
      <dgm:prSet presAssocID="{63BABF00-A75D-4000-835E-ED66201D732B}" presName="node" presStyleLbl="alignAccFollowNode1" presStyleIdx="2" presStyleCnt="8" custScaleX="136779">
        <dgm:presLayoutVars>
          <dgm:bulletEnabled val="1"/>
        </dgm:presLayoutVars>
      </dgm:prSet>
      <dgm:spPr/>
    </dgm:pt>
    <dgm:pt modelId="{619D11D0-54FA-42DA-98B7-C37EEFD1733E}" type="pres">
      <dgm:prSet presAssocID="{003F1843-7E18-4E80-AA5C-077A96B48793}" presName="vSp" presStyleCnt="0"/>
      <dgm:spPr/>
    </dgm:pt>
    <dgm:pt modelId="{6227B09D-66F0-4C51-A32D-CCB3F3F4B954}" type="pres">
      <dgm:prSet presAssocID="{7CC89E11-96FE-45A4-87BF-B1BD8FE04A8B}" presName="horFlow" presStyleCnt="0"/>
      <dgm:spPr/>
    </dgm:pt>
    <dgm:pt modelId="{57B83088-670B-466E-87BF-805BC4B79924}" type="pres">
      <dgm:prSet presAssocID="{7CC89E11-96FE-45A4-87BF-B1BD8FE04A8B}" presName="bigChev" presStyleLbl="node1" presStyleIdx="1" presStyleCnt="3"/>
      <dgm:spPr/>
    </dgm:pt>
    <dgm:pt modelId="{83291ECA-E03A-4E1E-A462-446D74890E73}" type="pres">
      <dgm:prSet presAssocID="{42D3F614-7E0E-41A0-8D37-BFD23F8ED353}" presName="parTrans" presStyleCnt="0"/>
      <dgm:spPr/>
    </dgm:pt>
    <dgm:pt modelId="{F4CECD3E-00D1-47C6-B94C-31ED409597D2}" type="pres">
      <dgm:prSet presAssocID="{77ABA151-86F5-4F3E-B0D3-42AB6714F554}" presName="node" presStyleLbl="alignAccFollowNode1" presStyleIdx="3" presStyleCnt="8" custScaleX="156073">
        <dgm:presLayoutVars>
          <dgm:bulletEnabled val="1"/>
        </dgm:presLayoutVars>
      </dgm:prSet>
      <dgm:spPr/>
    </dgm:pt>
    <dgm:pt modelId="{DB75C26F-5ECF-42E6-8909-AAD238AAFEDC}" type="pres">
      <dgm:prSet presAssocID="{BDEA2011-D108-41D0-8B2E-5A696335EC06}" presName="sibTrans" presStyleCnt="0"/>
      <dgm:spPr/>
    </dgm:pt>
    <dgm:pt modelId="{A7976161-9181-455A-A22B-783122B27B4A}" type="pres">
      <dgm:prSet presAssocID="{1B0FABBA-E620-46B2-98C2-0FFC692E8B84}" presName="node" presStyleLbl="alignAccFollowNode1" presStyleIdx="4" presStyleCnt="8" custScaleX="150503">
        <dgm:presLayoutVars>
          <dgm:bulletEnabled val="1"/>
        </dgm:presLayoutVars>
      </dgm:prSet>
      <dgm:spPr/>
    </dgm:pt>
    <dgm:pt modelId="{5C44F724-2E55-4279-8EFC-5EF2B9CC7839}" type="pres">
      <dgm:prSet presAssocID="{7CC89E11-96FE-45A4-87BF-B1BD8FE04A8B}" presName="vSp" presStyleCnt="0"/>
      <dgm:spPr/>
    </dgm:pt>
    <dgm:pt modelId="{CBB742F2-7C49-4756-BFBF-5E44CE98D482}" type="pres">
      <dgm:prSet presAssocID="{EE4171AC-A508-4421-A0D7-7558AA6318DE}" presName="horFlow" presStyleCnt="0"/>
      <dgm:spPr/>
    </dgm:pt>
    <dgm:pt modelId="{CA357346-06D1-4C30-A2D3-2A88BAC64E50}" type="pres">
      <dgm:prSet presAssocID="{EE4171AC-A508-4421-A0D7-7558AA6318DE}" presName="bigChev" presStyleLbl="node1" presStyleIdx="2" presStyleCnt="3"/>
      <dgm:spPr/>
    </dgm:pt>
    <dgm:pt modelId="{1BBC8109-7FD0-4C18-9049-513FCE4B271F}" type="pres">
      <dgm:prSet presAssocID="{9482CCA9-9EEB-43E2-B787-650F5AA3BC48}" presName="parTrans" presStyleCnt="0"/>
      <dgm:spPr/>
    </dgm:pt>
    <dgm:pt modelId="{FF428C33-E394-451A-AE13-6A40F3393F7F}" type="pres">
      <dgm:prSet presAssocID="{8F609318-92A9-4963-9049-789CEF7CEE41}" presName="node" presStyleLbl="alignAccFollowNode1" presStyleIdx="5" presStyleCnt="8" custScaleX="136145">
        <dgm:presLayoutVars>
          <dgm:bulletEnabled val="1"/>
        </dgm:presLayoutVars>
      </dgm:prSet>
      <dgm:spPr/>
    </dgm:pt>
    <dgm:pt modelId="{B1DD4250-1E47-440C-A607-439BE32F0CA2}" type="pres">
      <dgm:prSet presAssocID="{6E8EDBB4-9466-4D60-A318-4A28C545BF93}" presName="sibTrans" presStyleCnt="0"/>
      <dgm:spPr/>
    </dgm:pt>
    <dgm:pt modelId="{82118743-A14A-4E15-B88A-897E1F8071D8}" type="pres">
      <dgm:prSet presAssocID="{814F3E82-26DC-4A5A-89CE-11B59E462445}" presName="node" presStyleLbl="alignAccFollowNode1" presStyleIdx="6" presStyleCnt="8" custScaleX="132173">
        <dgm:presLayoutVars>
          <dgm:bulletEnabled val="1"/>
        </dgm:presLayoutVars>
      </dgm:prSet>
      <dgm:spPr/>
    </dgm:pt>
    <dgm:pt modelId="{946DFA29-AF68-4A97-96FF-614CE0A07DF4}" type="pres">
      <dgm:prSet presAssocID="{C24971CC-504C-4D47-B649-DDBD5BF7B124}" presName="sibTrans" presStyleCnt="0"/>
      <dgm:spPr/>
    </dgm:pt>
    <dgm:pt modelId="{24B2B8E5-04A1-4A6D-9667-05414FB8536A}" type="pres">
      <dgm:prSet presAssocID="{9B049409-113C-42C4-8F83-FCF03738E7BF}" presName="node" presStyleLbl="alignAccFollowNode1" presStyleIdx="7" presStyleCnt="8" custScaleX="144311">
        <dgm:presLayoutVars>
          <dgm:bulletEnabled val="1"/>
        </dgm:presLayoutVars>
      </dgm:prSet>
      <dgm:spPr/>
    </dgm:pt>
  </dgm:ptLst>
  <dgm:cxnLst>
    <dgm:cxn modelId="{01655613-6703-4F70-BECD-25AA0FADAB1C}" type="presOf" srcId="{9B049409-113C-42C4-8F83-FCF03738E7BF}" destId="{24B2B8E5-04A1-4A6D-9667-05414FB8536A}" srcOrd="0" destOrd="0" presId="urn:microsoft.com/office/officeart/2005/8/layout/lProcess3"/>
    <dgm:cxn modelId="{F54DAA2B-55FA-487C-8F10-69387D6A86CC}" srcId="{F780A98D-6700-4F39-854B-CCFA595345FF}" destId="{003F1843-7E18-4E80-AA5C-077A96B48793}" srcOrd="0" destOrd="0" parTransId="{B1C0AD66-7B61-4C13-8E51-CCFF079DAE97}" sibTransId="{4AB2067F-4311-4FD3-A26E-F2D03BC76FBE}"/>
    <dgm:cxn modelId="{054EC332-78FC-4F58-92A1-7D8F514C173E}" type="presOf" srcId="{003F1843-7E18-4E80-AA5C-077A96B48793}" destId="{7FA9C650-398F-47A3-82D4-C4DD90A203E4}" srcOrd="0" destOrd="0" presId="urn:microsoft.com/office/officeart/2005/8/layout/lProcess3"/>
    <dgm:cxn modelId="{9F86B665-3A01-4B47-B38C-DB76EF488BF1}" srcId="{EE4171AC-A508-4421-A0D7-7558AA6318DE}" destId="{8F609318-92A9-4963-9049-789CEF7CEE41}" srcOrd="0" destOrd="0" parTransId="{9482CCA9-9EEB-43E2-B787-650F5AA3BC48}" sibTransId="{6E8EDBB4-9466-4D60-A318-4A28C545BF93}"/>
    <dgm:cxn modelId="{52028153-C86B-46A8-A146-0E78AE44BDC8}" srcId="{003F1843-7E18-4E80-AA5C-077A96B48793}" destId="{65DB380D-B248-40A2-BC75-DA980D5B0E19}" srcOrd="0" destOrd="0" parTransId="{DD7AE496-F07C-4A1A-B1CD-C160C0F70588}" sibTransId="{7B6C3BBE-3BF8-4959-A034-06D40DA1048B}"/>
    <dgm:cxn modelId="{BC8EBB7F-5C43-4C27-BE64-70BF4E638A8F}" srcId="{EE4171AC-A508-4421-A0D7-7558AA6318DE}" destId="{814F3E82-26DC-4A5A-89CE-11B59E462445}" srcOrd="1" destOrd="0" parTransId="{FA2E903F-CE8F-401B-B694-75FAC9D03571}" sibTransId="{C24971CC-504C-4D47-B649-DDBD5BF7B124}"/>
    <dgm:cxn modelId="{DA0A4C81-BB5B-4E5E-B86F-557878D177CB}" type="presOf" srcId="{F780A98D-6700-4F39-854B-CCFA595345FF}" destId="{7D3CCFE8-645B-44A3-B198-88DA3A21665D}" srcOrd="0" destOrd="0" presId="urn:microsoft.com/office/officeart/2005/8/layout/lProcess3"/>
    <dgm:cxn modelId="{BBB0DB89-2266-4E51-9336-0A862F0CB697}" srcId="{003F1843-7E18-4E80-AA5C-077A96B48793}" destId="{63BABF00-A75D-4000-835E-ED66201D732B}" srcOrd="2" destOrd="0" parTransId="{0A468826-286A-4B15-B55E-AB4881522151}" sibTransId="{706F254F-AB2D-42F9-B03C-42512B11B096}"/>
    <dgm:cxn modelId="{F1B68395-805B-4D9E-82EE-06C38BED500C}" srcId="{EE4171AC-A508-4421-A0D7-7558AA6318DE}" destId="{9B049409-113C-42C4-8F83-FCF03738E7BF}" srcOrd="2" destOrd="0" parTransId="{A2973311-0245-4683-8048-2253F50FD16D}" sibTransId="{9D97016C-9BF7-4BD9-BDE7-4D6D9BEB8117}"/>
    <dgm:cxn modelId="{109D61A3-098B-4A98-9391-B62D77E5042F}" srcId="{F780A98D-6700-4F39-854B-CCFA595345FF}" destId="{7CC89E11-96FE-45A4-87BF-B1BD8FE04A8B}" srcOrd="1" destOrd="0" parTransId="{D3193FD0-79F6-4897-89EC-83F2873B8CBB}" sibTransId="{E3F8E5D4-CE12-43B6-9C51-69293FA83F38}"/>
    <dgm:cxn modelId="{8C7CDBA6-06BE-4627-AC2E-D40638FC828D}" type="presOf" srcId="{814F3E82-26DC-4A5A-89CE-11B59E462445}" destId="{82118743-A14A-4E15-B88A-897E1F8071D8}" srcOrd="0" destOrd="0" presId="urn:microsoft.com/office/officeart/2005/8/layout/lProcess3"/>
    <dgm:cxn modelId="{402AC6AE-9D46-4E22-8FB8-E2CCA5768E43}" type="presOf" srcId="{1B0FABBA-E620-46B2-98C2-0FFC692E8B84}" destId="{A7976161-9181-455A-A22B-783122B27B4A}" srcOrd="0" destOrd="0" presId="urn:microsoft.com/office/officeart/2005/8/layout/lProcess3"/>
    <dgm:cxn modelId="{21C4B0C1-4D6E-46BA-A974-CB0C93323D23}" type="presOf" srcId="{63BABF00-A75D-4000-835E-ED66201D732B}" destId="{BDA5CB5C-DD19-4B48-BC5D-BC38D6E8F157}" srcOrd="0" destOrd="0" presId="urn:microsoft.com/office/officeart/2005/8/layout/lProcess3"/>
    <dgm:cxn modelId="{AF5629C8-CC77-48B1-BB27-11629C9AE73B}" type="presOf" srcId="{65DB380D-B248-40A2-BC75-DA980D5B0E19}" destId="{3B6810C7-98C3-4EFE-8718-24D632C99B91}" srcOrd="0" destOrd="0" presId="urn:microsoft.com/office/officeart/2005/8/layout/lProcess3"/>
    <dgm:cxn modelId="{CC1741CD-25A5-4A92-B877-BE1EDAF83913}" srcId="{003F1843-7E18-4E80-AA5C-077A96B48793}" destId="{C2FA690D-F374-4AB3-B20D-2D092D6690C9}" srcOrd="1" destOrd="0" parTransId="{76A2FE7A-BCD3-4FED-BC0D-B32E68248C11}" sibTransId="{0CE3C7E3-FBC9-4AC3-AEF1-8501492262D1}"/>
    <dgm:cxn modelId="{92CC28D3-0D2B-4F43-BC9F-E2DC08AE1DA7}" type="presOf" srcId="{77ABA151-86F5-4F3E-B0D3-42AB6714F554}" destId="{F4CECD3E-00D1-47C6-B94C-31ED409597D2}" srcOrd="0" destOrd="0" presId="urn:microsoft.com/office/officeart/2005/8/layout/lProcess3"/>
    <dgm:cxn modelId="{91C910D5-0D98-4FF0-B7EC-4CE1B6205B43}" type="presOf" srcId="{C2FA690D-F374-4AB3-B20D-2D092D6690C9}" destId="{4C368CC9-D44F-4AC7-A22F-408ED9B3323E}" srcOrd="0" destOrd="0" presId="urn:microsoft.com/office/officeart/2005/8/layout/lProcess3"/>
    <dgm:cxn modelId="{B7C6EAD8-074D-4FB1-B937-44C8D7AEA4B9}" type="presOf" srcId="{EE4171AC-A508-4421-A0D7-7558AA6318DE}" destId="{CA357346-06D1-4C30-A2D3-2A88BAC64E50}" srcOrd="0" destOrd="0" presId="urn:microsoft.com/office/officeart/2005/8/layout/lProcess3"/>
    <dgm:cxn modelId="{DA37ECD9-473A-45A5-A372-A4EDD8AEA644}" srcId="{7CC89E11-96FE-45A4-87BF-B1BD8FE04A8B}" destId="{1B0FABBA-E620-46B2-98C2-0FFC692E8B84}" srcOrd="1" destOrd="0" parTransId="{98FC8576-0F97-495A-9A49-17993DAF407B}" sibTransId="{058E4AD9-04A0-4EE7-ABDE-A411A510501E}"/>
    <dgm:cxn modelId="{9C1C3DE1-288F-44AD-BE1A-A8D28F5DC33D}" srcId="{7CC89E11-96FE-45A4-87BF-B1BD8FE04A8B}" destId="{77ABA151-86F5-4F3E-B0D3-42AB6714F554}" srcOrd="0" destOrd="0" parTransId="{42D3F614-7E0E-41A0-8D37-BFD23F8ED353}" sibTransId="{BDEA2011-D108-41D0-8B2E-5A696335EC06}"/>
    <dgm:cxn modelId="{999A4BE5-52B6-4022-94F2-90C1FD6F1693}" type="presOf" srcId="{8F609318-92A9-4963-9049-789CEF7CEE41}" destId="{FF428C33-E394-451A-AE13-6A40F3393F7F}" srcOrd="0" destOrd="0" presId="urn:microsoft.com/office/officeart/2005/8/layout/lProcess3"/>
    <dgm:cxn modelId="{5100D1E5-0B51-448B-8146-9315BDCD761D}" srcId="{F780A98D-6700-4F39-854B-CCFA595345FF}" destId="{EE4171AC-A508-4421-A0D7-7558AA6318DE}" srcOrd="2" destOrd="0" parTransId="{E7DBE4B5-7557-46AC-AF7C-09953B4DBDAF}" sibTransId="{74D7AB89-07B9-4868-AFDD-2A183CA88755}"/>
    <dgm:cxn modelId="{24D6F2FB-3AC1-4BDD-8A2B-F388167CB80D}" type="presOf" srcId="{7CC89E11-96FE-45A4-87BF-B1BD8FE04A8B}" destId="{57B83088-670B-466E-87BF-805BC4B79924}" srcOrd="0" destOrd="0" presId="urn:microsoft.com/office/officeart/2005/8/layout/lProcess3"/>
    <dgm:cxn modelId="{2B135099-44C6-46FA-BCD0-990D7B15EF13}" type="presParOf" srcId="{7D3CCFE8-645B-44A3-B198-88DA3A21665D}" destId="{D0BEF962-B4FC-42D2-8DA4-816CAEEBE07D}" srcOrd="0" destOrd="0" presId="urn:microsoft.com/office/officeart/2005/8/layout/lProcess3"/>
    <dgm:cxn modelId="{F0B9B016-C161-42B6-A99D-94FBA171A2D3}" type="presParOf" srcId="{D0BEF962-B4FC-42D2-8DA4-816CAEEBE07D}" destId="{7FA9C650-398F-47A3-82D4-C4DD90A203E4}" srcOrd="0" destOrd="0" presId="urn:microsoft.com/office/officeart/2005/8/layout/lProcess3"/>
    <dgm:cxn modelId="{0F70ECB2-97A1-41F8-8D79-EE775B31A969}" type="presParOf" srcId="{D0BEF962-B4FC-42D2-8DA4-816CAEEBE07D}" destId="{4B917F3B-0B33-48F6-B3F9-366542B94DA0}" srcOrd="1" destOrd="0" presId="urn:microsoft.com/office/officeart/2005/8/layout/lProcess3"/>
    <dgm:cxn modelId="{81864CCC-FC58-4F6E-A789-75DFA458C679}" type="presParOf" srcId="{D0BEF962-B4FC-42D2-8DA4-816CAEEBE07D}" destId="{3B6810C7-98C3-4EFE-8718-24D632C99B91}" srcOrd="2" destOrd="0" presId="urn:microsoft.com/office/officeart/2005/8/layout/lProcess3"/>
    <dgm:cxn modelId="{FE263BC9-8013-4C46-841F-1A1DA171680A}" type="presParOf" srcId="{D0BEF962-B4FC-42D2-8DA4-816CAEEBE07D}" destId="{6E4158D4-4275-4D83-A703-4888A863287C}" srcOrd="3" destOrd="0" presId="urn:microsoft.com/office/officeart/2005/8/layout/lProcess3"/>
    <dgm:cxn modelId="{89909785-38FD-4267-AA39-AEF6047BED73}" type="presParOf" srcId="{D0BEF962-B4FC-42D2-8DA4-816CAEEBE07D}" destId="{4C368CC9-D44F-4AC7-A22F-408ED9B3323E}" srcOrd="4" destOrd="0" presId="urn:microsoft.com/office/officeart/2005/8/layout/lProcess3"/>
    <dgm:cxn modelId="{C69F2004-71FA-4493-9BC7-9D873352C9FF}" type="presParOf" srcId="{D0BEF962-B4FC-42D2-8DA4-816CAEEBE07D}" destId="{09BBFBAB-979A-4D2C-AD7E-2A2117E90A20}" srcOrd="5" destOrd="0" presId="urn:microsoft.com/office/officeart/2005/8/layout/lProcess3"/>
    <dgm:cxn modelId="{5C7979D8-A89A-4449-A2A4-1DED490F9D62}" type="presParOf" srcId="{D0BEF962-B4FC-42D2-8DA4-816CAEEBE07D}" destId="{BDA5CB5C-DD19-4B48-BC5D-BC38D6E8F157}" srcOrd="6" destOrd="0" presId="urn:microsoft.com/office/officeart/2005/8/layout/lProcess3"/>
    <dgm:cxn modelId="{12DA7351-46AB-4B1D-AC6B-189382D6C358}" type="presParOf" srcId="{7D3CCFE8-645B-44A3-B198-88DA3A21665D}" destId="{619D11D0-54FA-42DA-98B7-C37EEFD1733E}" srcOrd="1" destOrd="0" presId="urn:microsoft.com/office/officeart/2005/8/layout/lProcess3"/>
    <dgm:cxn modelId="{F30A461A-47CD-474F-9481-96B1F22373E3}" type="presParOf" srcId="{7D3CCFE8-645B-44A3-B198-88DA3A21665D}" destId="{6227B09D-66F0-4C51-A32D-CCB3F3F4B954}" srcOrd="2" destOrd="0" presId="urn:microsoft.com/office/officeart/2005/8/layout/lProcess3"/>
    <dgm:cxn modelId="{1574AA77-7837-48A9-B870-162CD15617A4}" type="presParOf" srcId="{6227B09D-66F0-4C51-A32D-CCB3F3F4B954}" destId="{57B83088-670B-466E-87BF-805BC4B79924}" srcOrd="0" destOrd="0" presId="urn:microsoft.com/office/officeart/2005/8/layout/lProcess3"/>
    <dgm:cxn modelId="{34D5DD07-54FB-4281-8F9A-D665B0F9B4EE}" type="presParOf" srcId="{6227B09D-66F0-4C51-A32D-CCB3F3F4B954}" destId="{83291ECA-E03A-4E1E-A462-446D74890E73}" srcOrd="1" destOrd="0" presId="urn:microsoft.com/office/officeart/2005/8/layout/lProcess3"/>
    <dgm:cxn modelId="{02501DF0-C057-4228-AB49-E078A202222A}" type="presParOf" srcId="{6227B09D-66F0-4C51-A32D-CCB3F3F4B954}" destId="{F4CECD3E-00D1-47C6-B94C-31ED409597D2}" srcOrd="2" destOrd="0" presId="urn:microsoft.com/office/officeart/2005/8/layout/lProcess3"/>
    <dgm:cxn modelId="{51F1DE34-70C3-48DB-A2F5-3D4D0A55D595}" type="presParOf" srcId="{6227B09D-66F0-4C51-A32D-CCB3F3F4B954}" destId="{DB75C26F-5ECF-42E6-8909-AAD238AAFEDC}" srcOrd="3" destOrd="0" presId="urn:microsoft.com/office/officeart/2005/8/layout/lProcess3"/>
    <dgm:cxn modelId="{F9023FFF-2BF2-434C-8FE1-21411C9D81EE}" type="presParOf" srcId="{6227B09D-66F0-4C51-A32D-CCB3F3F4B954}" destId="{A7976161-9181-455A-A22B-783122B27B4A}" srcOrd="4" destOrd="0" presId="urn:microsoft.com/office/officeart/2005/8/layout/lProcess3"/>
    <dgm:cxn modelId="{FCE4B4A6-CFBC-4D36-BD7C-AA562333AF84}" type="presParOf" srcId="{7D3CCFE8-645B-44A3-B198-88DA3A21665D}" destId="{5C44F724-2E55-4279-8EFC-5EF2B9CC7839}" srcOrd="3" destOrd="0" presId="urn:microsoft.com/office/officeart/2005/8/layout/lProcess3"/>
    <dgm:cxn modelId="{E13563D5-BDF5-4F02-A7C0-69E130951ACB}" type="presParOf" srcId="{7D3CCFE8-645B-44A3-B198-88DA3A21665D}" destId="{CBB742F2-7C49-4756-BFBF-5E44CE98D482}" srcOrd="4" destOrd="0" presId="urn:microsoft.com/office/officeart/2005/8/layout/lProcess3"/>
    <dgm:cxn modelId="{D08DC4C6-676B-4901-8BD4-40EC3C93942F}" type="presParOf" srcId="{CBB742F2-7C49-4756-BFBF-5E44CE98D482}" destId="{CA357346-06D1-4C30-A2D3-2A88BAC64E50}" srcOrd="0" destOrd="0" presId="urn:microsoft.com/office/officeart/2005/8/layout/lProcess3"/>
    <dgm:cxn modelId="{A875212D-E0B5-4578-A9D3-0F19EAEEF648}" type="presParOf" srcId="{CBB742F2-7C49-4756-BFBF-5E44CE98D482}" destId="{1BBC8109-7FD0-4C18-9049-513FCE4B271F}" srcOrd="1" destOrd="0" presId="urn:microsoft.com/office/officeart/2005/8/layout/lProcess3"/>
    <dgm:cxn modelId="{8AE28E30-7194-4A84-A74A-60EB3A1F4CF0}" type="presParOf" srcId="{CBB742F2-7C49-4756-BFBF-5E44CE98D482}" destId="{FF428C33-E394-451A-AE13-6A40F3393F7F}" srcOrd="2" destOrd="0" presId="urn:microsoft.com/office/officeart/2005/8/layout/lProcess3"/>
    <dgm:cxn modelId="{00D12A66-DC9F-45F2-93CC-1B58853641E3}" type="presParOf" srcId="{CBB742F2-7C49-4756-BFBF-5E44CE98D482}" destId="{B1DD4250-1E47-440C-A607-439BE32F0CA2}" srcOrd="3" destOrd="0" presId="urn:microsoft.com/office/officeart/2005/8/layout/lProcess3"/>
    <dgm:cxn modelId="{F5198862-968F-4E6B-93E3-EEC32DA2E387}" type="presParOf" srcId="{CBB742F2-7C49-4756-BFBF-5E44CE98D482}" destId="{82118743-A14A-4E15-B88A-897E1F8071D8}" srcOrd="4" destOrd="0" presId="urn:microsoft.com/office/officeart/2005/8/layout/lProcess3"/>
    <dgm:cxn modelId="{E1F2193D-5FD0-4975-9B57-C0A4955CBA11}" type="presParOf" srcId="{CBB742F2-7C49-4756-BFBF-5E44CE98D482}" destId="{946DFA29-AF68-4A97-96FF-614CE0A07DF4}" srcOrd="5" destOrd="0" presId="urn:microsoft.com/office/officeart/2005/8/layout/lProcess3"/>
    <dgm:cxn modelId="{842A42F4-D622-4909-A33F-B5DBB4AE8813}" type="presParOf" srcId="{CBB742F2-7C49-4756-BFBF-5E44CE98D482}" destId="{24B2B8E5-04A1-4A6D-9667-05414FB8536A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780A98D-6700-4F39-854B-CCFA595345FF}" type="doc">
      <dgm:prSet loTypeId="urn:microsoft.com/office/officeart/2005/8/layout/l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03F1843-7E18-4E80-AA5C-077A96B48793}">
      <dgm:prSet/>
      <dgm:spPr/>
      <dgm:t>
        <a:bodyPr/>
        <a:lstStyle/>
        <a:p>
          <a:r>
            <a:rPr lang="en-US" i="1" dirty="0"/>
            <a:t>Torque:</a:t>
          </a:r>
          <a:endParaRPr lang="en-US" dirty="0"/>
        </a:p>
      </dgm:t>
    </dgm:pt>
    <dgm:pt modelId="{B1C0AD66-7B61-4C13-8E51-CCFF079DAE97}" type="parTrans" cxnId="{F54DAA2B-55FA-487C-8F10-69387D6A86CC}">
      <dgm:prSet/>
      <dgm:spPr/>
      <dgm:t>
        <a:bodyPr/>
        <a:lstStyle/>
        <a:p>
          <a:endParaRPr lang="en-US"/>
        </a:p>
      </dgm:t>
    </dgm:pt>
    <dgm:pt modelId="{4AB2067F-4311-4FD3-A26E-F2D03BC76FBE}" type="sibTrans" cxnId="{F54DAA2B-55FA-487C-8F10-69387D6A86CC}">
      <dgm:prSet/>
      <dgm:spPr/>
      <dgm:t>
        <a:bodyPr/>
        <a:lstStyle/>
        <a:p>
          <a:endParaRPr lang="en-US"/>
        </a:p>
      </dgm:t>
    </dgm:pt>
    <dgm:pt modelId="{C2FA690D-F374-4AB3-B20D-2D092D6690C9}">
      <dgm:prSet/>
      <dgm:spPr/>
      <dgm:t>
        <a:bodyPr/>
        <a:lstStyle/>
        <a:p>
          <a:r>
            <a:rPr lang="en-US" dirty="0"/>
            <a:t>Positive if rotates the body clockwise,</a:t>
          </a:r>
        </a:p>
      </dgm:t>
    </dgm:pt>
    <dgm:pt modelId="{76A2FE7A-BCD3-4FED-BC0D-B32E68248C11}" type="parTrans" cxnId="{CC1741CD-25A5-4A92-B877-BE1EDAF83913}">
      <dgm:prSet/>
      <dgm:spPr/>
      <dgm:t>
        <a:bodyPr/>
        <a:lstStyle/>
        <a:p>
          <a:endParaRPr lang="en-US"/>
        </a:p>
      </dgm:t>
    </dgm:pt>
    <dgm:pt modelId="{0CE3C7E3-FBC9-4AC3-AEF1-8501492262D1}" type="sibTrans" cxnId="{CC1741CD-25A5-4A92-B877-BE1EDAF83913}">
      <dgm:prSet/>
      <dgm:spPr/>
      <dgm:t>
        <a:bodyPr/>
        <a:lstStyle/>
        <a:p>
          <a:endParaRPr lang="en-US"/>
        </a:p>
      </dgm:t>
    </dgm:pt>
    <dgm:pt modelId="{7CC89E11-96FE-45A4-87BF-B1BD8FE04A8B}">
      <dgm:prSet/>
      <dgm:spPr/>
      <dgm:t>
        <a:bodyPr/>
        <a:lstStyle/>
        <a:p>
          <a:r>
            <a:rPr lang="en-US" dirty="0"/>
            <a:t>For statics,</a:t>
          </a:r>
        </a:p>
      </dgm:t>
    </dgm:pt>
    <dgm:pt modelId="{D3193FD0-79F6-4897-89EC-83F2873B8CBB}" type="parTrans" cxnId="{109D61A3-098B-4A98-9391-B62D77E5042F}">
      <dgm:prSet/>
      <dgm:spPr/>
      <dgm:t>
        <a:bodyPr/>
        <a:lstStyle/>
        <a:p>
          <a:endParaRPr lang="en-US"/>
        </a:p>
      </dgm:t>
    </dgm:pt>
    <dgm:pt modelId="{E3F8E5D4-CE12-43B6-9C51-69293FA83F38}" type="sibTrans" cxnId="{109D61A3-098B-4A98-9391-B62D77E5042F}">
      <dgm:prSet/>
      <dgm:spPr/>
      <dgm:t>
        <a:bodyPr/>
        <a:lstStyle/>
        <a:p>
          <a:endParaRPr lang="en-US"/>
        </a:p>
      </dgm:t>
    </dgm:pt>
    <dgm:pt modelId="{EE4171AC-A508-4421-A0D7-7558AA6318DE}">
      <dgm:prSet/>
      <dgm:spPr/>
      <dgm:t>
        <a:bodyPr/>
        <a:lstStyle/>
        <a:p>
          <a:r>
            <a:rPr lang="en-US" i="1" dirty="0"/>
            <a:t>Equilibrium conditions:</a:t>
          </a:r>
          <a:endParaRPr lang="en-US" dirty="0"/>
        </a:p>
      </dgm:t>
    </dgm:pt>
    <dgm:pt modelId="{E7DBE4B5-7557-46AC-AF7C-09953B4DBDAF}" type="parTrans" cxnId="{5100D1E5-0B51-448B-8146-9315BDCD761D}">
      <dgm:prSet/>
      <dgm:spPr/>
      <dgm:t>
        <a:bodyPr/>
        <a:lstStyle/>
        <a:p>
          <a:endParaRPr lang="en-US"/>
        </a:p>
      </dgm:t>
    </dgm:pt>
    <dgm:pt modelId="{74D7AB89-07B9-4868-AFDD-2A183CA88755}" type="sibTrans" cxnId="{5100D1E5-0B51-448B-8146-9315BDCD761D}">
      <dgm:prSet/>
      <dgm:spPr/>
      <dgm:t>
        <a:bodyPr/>
        <a:lstStyle/>
        <a:p>
          <a:endParaRPr lang="en-US"/>
        </a:p>
      </dgm:t>
    </dgm:pt>
    <dgm:pt modelId="{8F609318-92A9-4963-9049-789CEF7CEE41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482CCA9-9EEB-43E2-B787-650F5AA3BC48}" type="parTrans" cxnId="{9F86B665-3A01-4B47-B38C-DB76EF488BF1}">
      <dgm:prSet/>
      <dgm:spPr/>
      <dgm:t>
        <a:bodyPr/>
        <a:lstStyle/>
        <a:p>
          <a:endParaRPr lang="en-US"/>
        </a:p>
      </dgm:t>
    </dgm:pt>
    <dgm:pt modelId="{6E8EDBB4-9466-4D60-A318-4A28C545BF93}" type="sibTrans" cxnId="{9F86B665-3A01-4B47-B38C-DB76EF488BF1}">
      <dgm:prSet/>
      <dgm:spPr/>
      <dgm:t>
        <a:bodyPr/>
        <a:lstStyle/>
        <a:p>
          <a:endParaRPr lang="en-US"/>
        </a:p>
      </dgm:t>
    </dgm:pt>
    <dgm:pt modelId="{814F3E82-26DC-4A5A-89CE-11B59E462445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A2E903F-CE8F-401B-B694-75FAC9D03571}" type="parTrans" cxnId="{BC8EBB7F-5C43-4C27-BE64-70BF4E638A8F}">
      <dgm:prSet/>
      <dgm:spPr/>
      <dgm:t>
        <a:bodyPr/>
        <a:lstStyle/>
        <a:p>
          <a:endParaRPr lang="en-US"/>
        </a:p>
      </dgm:t>
    </dgm:pt>
    <dgm:pt modelId="{C24971CC-504C-4D47-B649-DDBD5BF7B124}" type="sibTrans" cxnId="{BC8EBB7F-5C43-4C27-BE64-70BF4E638A8F}">
      <dgm:prSet/>
      <dgm:spPr/>
      <dgm:t>
        <a:bodyPr/>
        <a:lstStyle/>
        <a:p>
          <a:endParaRPr lang="en-US"/>
        </a:p>
      </dgm:t>
    </dgm:pt>
    <dgm:pt modelId="{9B049409-113C-42C4-8F83-FCF03738E7BF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A2973311-0245-4683-8048-2253F50FD16D}" type="parTrans" cxnId="{F1B68395-805B-4D9E-82EE-06C38BED500C}">
      <dgm:prSet/>
      <dgm:spPr/>
      <dgm:t>
        <a:bodyPr/>
        <a:lstStyle/>
        <a:p>
          <a:endParaRPr lang="en-US"/>
        </a:p>
      </dgm:t>
    </dgm:pt>
    <dgm:pt modelId="{9D97016C-9BF7-4BD9-BDE7-4D6D9BEB8117}" type="sibTrans" cxnId="{F1B68395-805B-4D9E-82EE-06C38BED500C}">
      <dgm:prSet/>
      <dgm:spPr/>
      <dgm:t>
        <a:bodyPr/>
        <a:lstStyle/>
        <a:p>
          <a:endParaRPr lang="en-US"/>
        </a:p>
      </dgm:t>
    </dgm:pt>
    <dgm:pt modelId="{65DB380D-B248-40A2-BC75-DA980D5B0E19}">
      <dgm:prSet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DD7AE496-F07C-4A1A-B1CD-C160C0F70588}" type="parTrans" cxnId="{52028153-C86B-46A8-A146-0E78AE44BDC8}">
      <dgm:prSet/>
      <dgm:spPr/>
      <dgm:t>
        <a:bodyPr/>
        <a:lstStyle/>
        <a:p>
          <a:endParaRPr lang="en-US"/>
        </a:p>
      </dgm:t>
    </dgm:pt>
    <dgm:pt modelId="{7B6C3BBE-3BF8-4959-A034-06D40DA1048B}" type="sibTrans" cxnId="{52028153-C86B-46A8-A146-0E78AE44BDC8}">
      <dgm:prSet/>
      <dgm:spPr/>
      <dgm:t>
        <a:bodyPr/>
        <a:lstStyle/>
        <a:p>
          <a:endParaRPr lang="en-US"/>
        </a:p>
      </dgm:t>
    </dgm:pt>
    <dgm:pt modelId="{63BABF00-A75D-4000-835E-ED66201D732B}">
      <dgm:prSet/>
      <dgm:spPr/>
      <dgm:t>
        <a:bodyPr/>
        <a:lstStyle/>
        <a:p>
          <a:r>
            <a:rPr lang="en-US" dirty="0"/>
            <a:t>Otherwise - negative</a:t>
          </a:r>
        </a:p>
      </dgm:t>
    </dgm:pt>
    <dgm:pt modelId="{0A468826-286A-4B15-B55E-AB4881522151}" type="parTrans" cxnId="{BBB0DB89-2266-4E51-9336-0A862F0CB697}">
      <dgm:prSet/>
      <dgm:spPr/>
      <dgm:t>
        <a:bodyPr/>
        <a:lstStyle/>
        <a:p>
          <a:endParaRPr lang="en-US"/>
        </a:p>
      </dgm:t>
    </dgm:pt>
    <dgm:pt modelId="{706F254F-AB2D-42F9-B03C-42512B11B096}" type="sibTrans" cxnId="{BBB0DB89-2266-4E51-9336-0A862F0CB697}">
      <dgm:prSet/>
      <dgm:spPr/>
      <dgm:t>
        <a:bodyPr/>
        <a:lstStyle/>
        <a:p>
          <a:endParaRPr lang="en-US"/>
        </a:p>
      </dgm:t>
    </dgm:pt>
    <dgm:pt modelId="{77ABA151-86F5-4F3E-B0D3-42AB6714F554}">
      <dgm:prSet/>
      <dgm:spPr/>
      <dgm:t>
        <a:bodyPr/>
        <a:lstStyle/>
        <a:p>
          <a:r>
            <a:rPr lang="en-US" dirty="0"/>
            <a:t> pivot point location is optional,</a:t>
          </a:r>
        </a:p>
      </dgm:t>
    </dgm:pt>
    <dgm:pt modelId="{42D3F614-7E0E-41A0-8D37-BFD23F8ED353}" type="parTrans" cxnId="{9C1C3DE1-288F-44AD-BE1A-A8D28F5DC33D}">
      <dgm:prSet/>
      <dgm:spPr/>
      <dgm:t>
        <a:bodyPr/>
        <a:lstStyle/>
        <a:p>
          <a:endParaRPr lang="en-US"/>
        </a:p>
      </dgm:t>
    </dgm:pt>
    <dgm:pt modelId="{BDEA2011-D108-41D0-8B2E-5A696335EC06}" type="sibTrans" cxnId="{9C1C3DE1-288F-44AD-BE1A-A8D28F5DC33D}">
      <dgm:prSet/>
      <dgm:spPr/>
      <dgm:t>
        <a:bodyPr/>
        <a:lstStyle/>
        <a:p>
          <a:endParaRPr lang="en-US"/>
        </a:p>
      </dgm:t>
    </dgm:pt>
    <dgm:pt modelId="{1B0FABBA-E620-46B2-98C2-0FFC692E8B84}">
      <dgm:prSet/>
      <dgm:spPr/>
      <dgm:t>
        <a:bodyPr/>
        <a:lstStyle/>
        <a:p>
          <a:r>
            <a:rPr lang="en-US"/>
            <a:t>choose </a:t>
          </a:r>
          <a:r>
            <a:rPr lang="en-US" dirty="0"/>
            <a:t>wisely</a:t>
          </a:r>
        </a:p>
      </dgm:t>
    </dgm:pt>
    <dgm:pt modelId="{98FC8576-0F97-495A-9A49-17993DAF407B}" type="parTrans" cxnId="{DA37ECD9-473A-45A5-A372-A4EDD8AEA644}">
      <dgm:prSet/>
      <dgm:spPr/>
      <dgm:t>
        <a:bodyPr/>
        <a:lstStyle/>
        <a:p>
          <a:endParaRPr lang="en-US"/>
        </a:p>
      </dgm:t>
    </dgm:pt>
    <dgm:pt modelId="{058E4AD9-04A0-4EE7-ABDE-A411A510501E}" type="sibTrans" cxnId="{DA37ECD9-473A-45A5-A372-A4EDD8AEA644}">
      <dgm:prSet/>
      <dgm:spPr/>
      <dgm:t>
        <a:bodyPr/>
        <a:lstStyle/>
        <a:p>
          <a:endParaRPr lang="en-US"/>
        </a:p>
      </dgm:t>
    </dgm:pt>
    <dgm:pt modelId="{7D3CCFE8-645B-44A3-B198-88DA3A21665D}" type="pres">
      <dgm:prSet presAssocID="{F780A98D-6700-4F39-854B-CCFA595345FF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D0BEF962-B4FC-42D2-8DA4-816CAEEBE07D}" type="pres">
      <dgm:prSet presAssocID="{003F1843-7E18-4E80-AA5C-077A96B48793}" presName="horFlow" presStyleCnt="0"/>
      <dgm:spPr/>
    </dgm:pt>
    <dgm:pt modelId="{7FA9C650-398F-47A3-82D4-C4DD90A203E4}" type="pres">
      <dgm:prSet presAssocID="{003F1843-7E18-4E80-AA5C-077A96B48793}" presName="bigChev" presStyleLbl="node1" presStyleIdx="0" presStyleCnt="3"/>
      <dgm:spPr/>
    </dgm:pt>
    <dgm:pt modelId="{4B917F3B-0B33-48F6-B3F9-366542B94DA0}" type="pres">
      <dgm:prSet presAssocID="{DD7AE496-F07C-4A1A-B1CD-C160C0F70588}" presName="parTrans" presStyleCnt="0"/>
      <dgm:spPr/>
    </dgm:pt>
    <dgm:pt modelId="{3B6810C7-98C3-4EFE-8718-24D632C99B91}" type="pres">
      <dgm:prSet presAssocID="{65DB380D-B248-40A2-BC75-DA980D5B0E19}" presName="node" presStyleLbl="alignAccFollowNode1" presStyleIdx="0" presStyleCnt="8" custScaleX="151446">
        <dgm:presLayoutVars>
          <dgm:bulletEnabled val="1"/>
        </dgm:presLayoutVars>
      </dgm:prSet>
      <dgm:spPr/>
    </dgm:pt>
    <dgm:pt modelId="{6E4158D4-4275-4D83-A703-4888A863287C}" type="pres">
      <dgm:prSet presAssocID="{7B6C3BBE-3BF8-4959-A034-06D40DA1048B}" presName="sibTrans" presStyleCnt="0"/>
      <dgm:spPr/>
    </dgm:pt>
    <dgm:pt modelId="{4C368CC9-D44F-4AC7-A22F-408ED9B3323E}" type="pres">
      <dgm:prSet presAssocID="{C2FA690D-F374-4AB3-B20D-2D092D6690C9}" presName="node" presStyleLbl="alignAccFollowNode1" presStyleIdx="1" presStyleCnt="8" custScaleX="124822">
        <dgm:presLayoutVars>
          <dgm:bulletEnabled val="1"/>
        </dgm:presLayoutVars>
      </dgm:prSet>
      <dgm:spPr/>
    </dgm:pt>
    <dgm:pt modelId="{09BBFBAB-979A-4D2C-AD7E-2A2117E90A20}" type="pres">
      <dgm:prSet presAssocID="{0CE3C7E3-FBC9-4AC3-AEF1-8501492262D1}" presName="sibTrans" presStyleCnt="0"/>
      <dgm:spPr/>
    </dgm:pt>
    <dgm:pt modelId="{BDA5CB5C-DD19-4B48-BC5D-BC38D6E8F157}" type="pres">
      <dgm:prSet presAssocID="{63BABF00-A75D-4000-835E-ED66201D732B}" presName="node" presStyleLbl="alignAccFollowNode1" presStyleIdx="2" presStyleCnt="8" custScaleX="136779">
        <dgm:presLayoutVars>
          <dgm:bulletEnabled val="1"/>
        </dgm:presLayoutVars>
      </dgm:prSet>
      <dgm:spPr/>
    </dgm:pt>
    <dgm:pt modelId="{619D11D0-54FA-42DA-98B7-C37EEFD1733E}" type="pres">
      <dgm:prSet presAssocID="{003F1843-7E18-4E80-AA5C-077A96B48793}" presName="vSp" presStyleCnt="0"/>
      <dgm:spPr/>
    </dgm:pt>
    <dgm:pt modelId="{6227B09D-66F0-4C51-A32D-CCB3F3F4B954}" type="pres">
      <dgm:prSet presAssocID="{7CC89E11-96FE-45A4-87BF-B1BD8FE04A8B}" presName="horFlow" presStyleCnt="0"/>
      <dgm:spPr/>
    </dgm:pt>
    <dgm:pt modelId="{57B83088-670B-466E-87BF-805BC4B79924}" type="pres">
      <dgm:prSet presAssocID="{7CC89E11-96FE-45A4-87BF-B1BD8FE04A8B}" presName="bigChev" presStyleLbl="node1" presStyleIdx="1" presStyleCnt="3"/>
      <dgm:spPr/>
    </dgm:pt>
    <dgm:pt modelId="{83291ECA-E03A-4E1E-A462-446D74890E73}" type="pres">
      <dgm:prSet presAssocID="{42D3F614-7E0E-41A0-8D37-BFD23F8ED353}" presName="parTrans" presStyleCnt="0"/>
      <dgm:spPr/>
    </dgm:pt>
    <dgm:pt modelId="{F4CECD3E-00D1-47C6-B94C-31ED409597D2}" type="pres">
      <dgm:prSet presAssocID="{77ABA151-86F5-4F3E-B0D3-42AB6714F554}" presName="node" presStyleLbl="alignAccFollowNode1" presStyleIdx="3" presStyleCnt="8" custScaleX="156073">
        <dgm:presLayoutVars>
          <dgm:bulletEnabled val="1"/>
        </dgm:presLayoutVars>
      </dgm:prSet>
      <dgm:spPr/>
    </dgm:pt>
    <dgm:pt modelId="{DB75C26F-5ECF-42E6-8909-AAD238AAFEDC}" type="pres">
      <dgm:prSet presAssocID="{BDEA2011-D108-41D0-8B2E-5A696335EC06}" presName="sibTrans" presStyleCnt="0"/>
      <dgm:spPr/>
    </dgm:pt>
    <dgm:pt modelId="{A7976161-9181-455A-A22B-783122B27B4A}" type="pres">
      <dgm:prSet presAssocID="{1B0FABBA-E620-46B2-98C2-0FFC692E8B84}" presName="node" presStyleLbl="alignAccFollowNode1" presStyleIdx="4" presStyleCnt="8" custScaleX="150503">
        <dgm:presLayoutVars>
          <dgm:bulletEnabled val="1"/>
        </dgm:presLayoutVars>
      </dgm:prSet>
      <dgm:spPr/>
    </dgm:pt>
    <dgm:pt modelId="{5C44F724-2E55-4279-8EFC-5EF2B9CC7839}" type="pres">
      <dgm:prSet presAssocID="{7CC89E11-96FE-45A4-87BF-B1BD8FE04A8B}" presName="vSp" presStyleCnt="0"/>
      <dgm:spPr/>
    </dgm:pt>
    <dgm:pt modelId="{CBB742F2-7C49-4756-BFBF-5E44CE98D482}" type="pres">
      <dgm:prSet presAssocID="{EE4171AC-A508-4421-A0D7-7558AA6318DE}" presName="horFlow" presStyleCnt="0"/>
      <dgm:spPr/>
    </dgm:pt>
    <dgm:pt modelId="{CA357346-06D1-4C30-A2D3-2A88BAC64E50}" type="pres">
      <dgm:prSet presAssocID="{EE4171AC-A508-4421-A0D7-7558AA6318DE}" presName="bigChev" presStyleLbl="node1" presStyleIdx="2" presStyleCnt="3"/>
      <dgm:spPr/>
    </dgm:pt>
    <dgm:pt modelId="{1BBC8109-7FD0-4C18-9049-513FCE4B271F}" type="pres">
      <dgm:prSet presAssocID="{9482CCA9-9EEB-43E2-B787-650F5AA3BC48}" presName="parTrans" presStyleCnt="0"/>
      <dgm:spPr/>
    </dgm:pt>
    <dgm:pt modelId="{FF428C33-E394-451A-AE13-6A40F3393F7F}" type="pres">
      <dgm:prSet presAssocID="{8F609318-92A9-4963-9049-789CEF7CEE41}" presName="node" presStyleLbl="alignAccFollowNode1" presStyleIdx="5" presStyleCnt="8" custScaleX="136145">
        <dgm:presLayoutVars>
          <dgm:bulletEnabled val="1"/>
        </dgm:presLayoutVars>
      </dgm:prSet>
      <dgm:spPr/>
    </dgm:pt>
    <dgm:pt modelId="{B1DD4250-1E47-440C-A607-439BE32F0CA2}" type="pres">
      <dgm:prSet presAssocID="{6E8EDBB4-9466-4D60-A318-4A28C545BF93}" presName="sibTrans" presStyleCnt="0"/>
      <dgm:spPr/>
    </dgm:pt>
    <dgm:pt modelId="{82118743-A14A-4E15-B88A-897E1F8071D8}" type="pres">
      <dgm:prSet presAssocID="{814F3E82-26DC-4A5A-89CE-11B59E462445}" presName="node" presStyleLbl="alignAccFollowNode1" presStyleIdx="6" presStyleCnt="8" custScaleX="132173">
        <dgm:presLayoutVars>
          <dgm:bulletEnabled val="1"/>
        </dgm:presLayoutVars>
      </dgm:prSet>
      <dgm:spPr/>
    </dgm:pt>
    <dgm:pt modelId="{946DFA29-AF68-4A97-96FF-614CE0A07DF4}" type="pres">
      <dgm:prSet presAssocID="{C24971CC-504C-4D47-B649-DDBD5BF7B124}" presName="sibTrans" presStyleCnt="0"/>
      <dgm:spPr/>
    </dgm:pt>
    <dgm:pt modelId="{24B2B8E5-04A1-4A6D-9667-05414FB8536A}" type="pres">
      <dgm:prSet presAssocID="{9B049409-113C-42C4-8F83-FCF03738E7BF}" presName="node" presStyleLbl="alignAccFollowNode1" presStyleIdx="7" presStyleCnt="8" custScaleX="144311">
        <dgm:presLayoutVars>
          <dgm:bulletEnabled val="1"/>
        </dgm:presLayoutVars>
      </dgm:prSet>
      <dgm:spPr/>
    </dgm:pt>
  </dgm:ptLst>
  <dgm:cxnLst>
    <dgm:cxn modelId="{01655613-6703-4F70-BECD-25AA0FADAB1C}" type="presOf" srcId="{9B049409-113C-42C4-8F83-FCF03738E7BF}" destId="{24B2B8E5-04A1-4A6D-9667-05414FB8536A}" srcOrd="0" destOrd="0" presId="urn:microsoft.com/office/officeart/2005/8/layout/lProcess3"/>
    <dgm:cxn modelId="{F54DAA2B-55FA-487C-8F10-69387D6A86CC}" srcId="{F780A98D-6700-4F39-854B-CCFA595345FF}" destId="{003F1843-7E18-4E80-AA5C-077A96B48793}" srcOrd="0" destOrd="0" parTransId="{B1C0AD66-7B61-4C13-8E51-CCFF079DAE97}" sibTransId="{4AB2067F-4311-4FD3-A26E-F2D03BC76FBE}"/>
    <dgm:cxn modelId="{054EC332-78FC-4F58-92A1-7D8F514C173E}" type="presOf" srcId="{003F1843-7E18-4E80-AA5C-077A96B48793}" destId="{7FA9C650-398F-47A3-82D4-C4DD90A203E4}" srcOrd="0" destOrd="0" presId="urn:microsoft.com/office/officeart/2005/8/layout/lProcess3"/>
    <dgm:cxn modelId="{9F86B665-3A01-4B47-B38C-DB76EF488BF1}" srcId="{EE4171AC-A508-4421-A0D7-7558AA6318DE}" destId="{8F609318-92A9-4963-9049-789CEF7CEE41}" srcOrd="0" destOrd="0" parTransId="{9482CCA9-9EEB-43E2-B787-650F5AA3BC48}" sibTransId="{6E8EDBB4-9466-4D60-A318-4A28C545BF93}"/>
    <dgm:cxn modelId="{52028153-C86B-46A8-A146-0E78AE44BDC8}" srcId="{003F1843-7E18-4E80-AA5C-077A96B48793}" destId="{65DB380D-B248-40A2-BC75-DA980D5B0E19}" srcOrd="0" destOrd="0" parTransId="{DD7AE496-F07C-4A1A-B1CD-C160C0F70588}" sibTransId="{7B6C3BBE-3BF8-4959-A034-06D40DA1048B}"/>
    <dgm:cxn modelId="{BC8EBB7F-5C43-4C27-BE64-70BF4E638A8F}" srcId="{EE4171AC-A508-4421-A0D7-7558AA6318DE}" destId="{814F3E82-26DC-4A5A-89CE-11B59E462445}" srcOrd="1" destOrd="0" parTransId="{FA2E903F-CE8F-401B-B694-75FAC9D03571}" sibTransId="{C24971CC-504C-4D47-B649-DDBD5BF7B124}"/>
    <dgm:cxn modelId="{DA0A4C81-BB5B-4E5E-B86F-557878D177CB}" type="presOf" srcId="{F780A98D-6700-4F39-854B-CCFA595345FF}" destId="{7D3CCFE8-645B-44A3-B198-88DA3A21665D}" srcOrd="0" destOrd="0" presId="urn:microsoft.com/office/officeart/2005/8/layout/lProcess3"/>
    <dgm:cxn modelId="{BBB0DB89-2266-4E51-9336-0A862F0CB697}" srcId="{003F1843-7E18-4E80-AA5C-077A96B48793}" destId="{63BABF00-A75D-4000-835E-ED66201D732B}" srcOrd="2" destOrd="0" parTransId="{0A468826-286A-4B15-B55E-AB4881522151}" sibTransId="{706F254F-AB2D-42F9-B03C-42512B11B096}"/>
    <dgm:cxn modelId="{F1B68395-805B-4D9E-82EE-06C38BED500C}" srcId="{EE4171AC-A508-4421-A0D7-7558AA6318DE}" destId="{9B049409-113C-42C4-8F83-FCF03738E7BF}" srcOrd="2" destOrd="0" parTransId="{A2973311-0245-4683-8048-2253F50FD16D}" sibTransId="{9D97016C-9BF7-4BD9-BDE7-4D6D9BEB8117}"/>
    <dgm:cxn modelId="{109D61A3-098B-4A98-9391-B62D77E5042F}" srcId="{F780A98D-6700-4F39-854B-CCFA595345FF}" destId="{7CC89E11-96FE-45A4-87BF-B1BD8FE04A8B}" srcOrd="1" destOrd="0" parTransId="{D3193FD0-79F6-4897-89EC-83F2873B8CBB}" sibTransId="{E3F8E5D4-CE12-43B6-9C51-69293FA83F38}"/>
    <dgm:cxn modelId="{8C7CDBA6-06BE-4627-AC2E-D40638FC828D}" type="presOf" srcId="{814F3E82-26DC-4A5A-89CE-11B59E462445}" destId="{82118743-A14A-4E15-B88A-897E1F8071D8}" srcOrd="0" destOrd="0" presId="urn:microsoft.com/office/officeart/2005/8/layout/lProcess3"/>
    <dgm:cxn modelId="{402AC6AE-9D46-4E22-8FB8-E2CCA5768E43}" type="presOf" srcId="{1B0FABBA-E620-46B2-98C2-0FFC692E8B84}" destId="{A7976161-9181-455A-A22B-783122B27B4A}" srcOrd="0" destOrd="0" presId="urn:microsoft.com/office/officeart/2005/8/layout/lProcess3"/>
    <dgm:cxn modelId="{21C4B0C1-4D6E-46BA-A974-CB0C93323D23}" type="presOf" srcId="{63BABF00-A75D-4000-835E-ED66201D732B}" destId="{BDA5CB5C-DD19-4B48-BC5D-BC38D6E8F157}" srcOrd="0" destOrd="0" presId="urn:microsoft.com/office/officeart/2005/8/layout/lProcess3"/>
    <dgm:cxn modelId="{AF5629C8-CC77-48B1-BB27-11629C9AE73B}" type="presOf" srcId="{65DB380D-B248-40A2-BC75-DA980D5B0E19}" destId="{3B6810C7-98C3-4EFE-8718-24D632C99B91}" srcOrd="0" destOrd="0" presId="urn:microsoft.com/office/officeart/2005/8/layout/lProcess3"/>
    <dgm:cxn modelId="{CC1741CD-25A5-4A92-B877-BE1EDAF83913}" srcId="{003F1843-7E18-4E80-AA5C-077A96B48793}" destId="{C2FA690D-F374-4AB3-B20D-2D092D6690C9}" srcOrd="1" destOrd="0" parTransId="{76A2FE7A-BCD3-4FED-BC0D-B32E68248C11}" sibTransId="{0CE3C7E3-FBC9-4AC3-AEF1-8501492262D1}"/>
    <dgm:cxn modelId="{92CC28D3-0D2B-4F43-BC9F-E2DC08AE1DA7}" type="presOf" srcId="{77ABA151-86F5-4F3E-B0D3-42AB6714F554}" destId="{F4CECD3E-00D1-47C6-B94C-31ED409597D2}" srcOrd="0" destOrd="0" presId="urn:microsoft.com/office/officeart/2005/8/layout/lProcess3"/>
    <dgm:cxn modelId="{91C910D5-0D98-4FF0-B7EC-4CE1B6205B43}" type="presOf" srcId="{C2FA690D-F374-4AB3-B20D-2D092D6690C9}" destId="{4C368CC9-D44F-4AC7-A22F-408ED9B3323E}" srcOrd="0" destOrd="0" presId="urn:microsoft.com/office/officeart/2005/8/layout/lProcess3"/>
    <dgm:cxn modelId="{B7C6EAD8-074D-4FB1-B937-44C8D7AEA4B9}" type="presOf" srcId="{EE4171AC-A508-4421-A0D7-7558AA6318DE}" destId="{CA357346-06D1-4C30-A2D3-2A88BAC64E50}" srcOrd="0" destOrd="0" presId="urn:microsoft.com/office/officeart/2005/8/layout/lProcess3"/>
    <dgm:cxn modelId="{DA37ECD9-473A-45A5-A372-A4EDD8AEA644}" srcId="{7CC89E11-96FE-45A4-87BF-B1BD8FE04A8B}" destId="{1B0FABBA-E620-46B2-98C2-0FFC692E8B84}" srcOrd="1" destOrd="0" parTransId="{98FC8576-0F97-495A-9A49-17993DAF407B}" sibTransId="{058E4AD9-04A0-4EE7-ABDE-A411A510501E}"/>
    <dgm:cxn modelId="{9C1C3DE1-288F-44AD-BE1A-A8D28F5DC33D}" srcId="{7CC89E11-96FE-45A4-87BF-B1BD8FE04A8B}" destId="{77ABA151-86F5-4F3E-B0D3-42AB6714F554}" srcOrd="0" destOrd="0" parTransId="{42D3F614-7E0E-41A0-8D37-BFD23F8ED353}" sibTransId="{BDEA2011-D108-41D0-8B2E-5A696335EC06}"/>
    <dgm:cxn modelId="{999A4BE5-52B6-4022-94F2-90C1FD6F1693}" type="presOf" srcId="{8F609318-92A9-4963-9049-789CEF7CEE41}" destId="{FF428C33-E394-451A-AE13-6A40F3393F7F}" srcOrd="0" destOrd="0" presId="urn:microsoft.com/office/officeart/2005/8/layout/lProcess3"/>
    <dgm:cxn modelId="{5100D1E5-0B51-448B-8146-9315BDCD761D}" srcId="{F780A98D-6700-4F39-854B-CCFA595345FF}" destId="{EE4171AC-A508-4421-A0D7-7558AA6318DE}" srcOrd="2" destOrd="0" parTransId="{E7DBE4B5-7557-46AC-AF7C-09953B4DBDAF}" sibTransId="{74D7AB89-07B9-4868-AFDD-2A183CA88755}"/>
    <dgm:cxn modelId="{24D6F2FB-3AC1-4BDD-8A2B-F388167CB80D}" type="presOf" srcId="{7CC89E11-96FE-45A4-87BF-B1BD8FE04A8B}" destId="{57B83088-670B-466E-87BF-805BC4B79924}" srcOrd="0" destOrd="0" presId="urn:microsoft.com/office/officeart/2005/8/layout/lProcess3"/>
    <dgm:cxn modelId="{2B135099-44C6-46FA-BCD0-990D7B15EF13}" type="presParOf" srcId="{7D3CCFE8-645B-44A3-B198-88DA3A21665D}" destId="{D0BEF962-B4FC-42D2-8DA4-816CAEEBE07D}" srcOrd="0" destOrd="0" presId="urn:microsoft.com/office/officeart/2005/8/layout/lProcess3"/>
    <dgm:cxn modelId="{F0B9B016-C161-42B6-A99D-94FBA171A2D3}" type="presParOf" srcId="{D0BEF962-B4FC-42D2-8DA4-816CAEEBE07D}" destId="{7FA9C650-398F-47A3-82D4-C4DD90A203E4}" srcOrd="0" destOrd="0" presId="urn:microsoft.com/office/officeart/2005/8/layout/lProcess3"/>
    <dgm:cxn modelId="{0F70ECB2-97A1-41F8-8D79-EE775B31A969}" type="presParOf" srcId="{D0BEF962-B4FC-42D2-8DA4-816CAEEBE07D}" destId="{4B917F3B-0B33-48F6-B3F9-366542B94DA0}" srcOrd="1" destOrd="0" presId="urn:microsoft.com/office/officeart/2005/8/layout/lProcess3"/>
    <dgm:cxn modelId="{81864CCC-FC58-4F6E-A789-75DFA458C679}" type="presParOf" srcId="{D0BEF962-B4FC-42D2-8DA4-816CAEEBE07D}" destId="{3B6810C7-98C3-4EFE-8718-24D632C99B91}" srcOrd="2" destOrd="0" presId="urn:microsoft.com/office/officeart/2005/8/layout/lProcess3"/>
    <dgm:cxn modelId="{FE263BC9-8013-4C46-841F-1A1DA171680A}" type="presParOf" srcId="{D0BEF962-B4FC-42D2-8DA4-816CAEEBE07D}" destId="{6E4158D4-4275-4D83-A703-4888A863287C}" srcOrd="3" destOrd="0" presId="urn:microsoft.com/office/officeart/2005/8/layout/lProcess3"/>
    <dgm:cxn modelId="{89909785-38FD-4267-AA39-AEF6047BED73}" type="presParOf" srcId="{D0BEF962-B4FC-42D2-8DA4-816CAEEBE07D}" destId="{4C368CC9-D44F-4AC7-A22F-408ED9B3323E}" srcOrd="4" destOrd="0" presId="urn:microsoft.com/office/officeart/2005/8/layout/lProcess3"/>
    <dgm:cxn modelId="{C69F2004-71FA-4493-9BC7-9D873352C9FF}" type="presParOf" srcId="{D0BEF962-B4FC-42D2-8DA4-816CAEEBE07D}" destId="{09BBFBAB-979A-4D2C-AD7E-2A2117E90A20}" srcOrd="5" destOrd="0" presId="urn:microsoft.com/office/officeart/2005/8/layout/lProcess3"/>
    <dgm:cxn modelId="{5C7979D8-A89A-4449-A2A4-1DED490F9D62}" type="presParOf" srcId="{D0BEF962-B4FC-42D2-8DA4-816CAEEBE07D}" destId="{BDA5CB5C-DD19-4B48-BC5D-BC38D6E8F157}" srcOrd="6" destOrd="0" presId="urn:microsoft.com/office/officeart/2005/8/layout/lProcess3"/>
    <dgm:cxn modelId="{12DA7351-46AB-4B1D-AC6B-189382D6C358}" type="presParOf" srcId="{7D3CCFE8-645B-44A3-B198-88DA3A21665D}" destId="{619D11D0-54FA-42DA-98B7-C37EEFD1733E}" srcOrd="1" destOrd="0" presId="urn:microsoft.com/office/officeart/2005/8/layout/lProcess3"/>
    <dgm:cxn modelId="{F30A461A-47CD-474F-9481-96B1F22373E3}" type="presParOf" srcId="{7D3CCFE8-645B-44A3-B198-88DA3A21665D}" destId="{6227B09D-66F0-4C51-A32D-CCB3F3F4B954}" srcOrd="2" destOrd="0" presId="urn:microsoft.com/office/officeart/2005/8/layout/lProcess3"/>
    <dgm:cxn modelId="{1574AA77-7837-48A9-B870-162CD15617A4}" type="presParOf" srcId="{6227B09D-66F0-4C51-A32D-CCB3F3F4B954}" destId="{57B83088-670B-466E-87BF-805BC4B79924}" srcOrd="0" destOrd="0" presId="urn:microsoft.com/office/officeart/2005/8/layout/lProcess3"/>
    <dgm:cxn modelId="{34D5DD07-54FB-4281-8F9A-D665B0F9B4EE}" type="presParOf" srcId="{6227B09D-66F0-4C51-A32D-CCB3F3F4B954}" destId="{83291ECA-E03A-4E1E-A462-446D74890E73}" srcOrd="1" destOrd="0" presId="urn:microsoft.com/office/officeart/2005/8/layout/lProcess3"/>
    <dgm:cxn modelId="{02501DF0-C057-4228-AB49-E078A202222A}" type="presParOf" srcId="{6227B09D-66F0-4C51-A32D-CCB3F3F4B954}" destId="{F4CECD3E-00D1-47C6-B94C-31ED409597D2}" srcOrd="2" destOrd="0" presId="urn:microsoft.com/office/officeart/2005/8/layout/lProcess3"/>
    <dgm:cxn modelId="{51F1DE34-70C3-48DB-A2F5-3D4D0A55D595}" type="presParOf" srcId="{6227B09D-66F0-4C51-A32D-CCB3F3F4B954}" destId="{DB75C26F-5ECF-42E6-8909-AAD238AAFEDC}" srcOrd="3" destOrd="0" presId="urn:microsoft.com/office/officeart/2005/8/layout/lProcess3"/>
    <dgm:cxn modelId="{F9023FFF-2BF2-434C-8FE1-21411C9D81EE}" type="presParOf" srcId="{6227B09D-66F0-4C51-A32D-CCB3F3F4B954}" destId="{A7976161-9181-455A-A22B-783122B27B4A}" srcOrd="4" destOrd="0" presId="urn:microsoft.com/office/officeart/2005/8/layout/lProcess3"/>
    <dgm:cxn modelId="{FCE4B4A6-CFBC-4D36-BD7C-AA562333AF84}" type="presParOf" srcId="{7D3CCFE8-645B-44A3-B198-88DA3A21665D}" destId="{5C44F724-2E55-4279-8EFC-5EF2B9CC7839}" srcOrd="3" destOrd="0" presId="urn:microsoft.com/office/officeart/2005/8/layout/lProcess3"/>
    <dgm:cxn modelId="{E13563D5-BDF5-4F02-A7C0-69E130951ACB}" type="presParOf" srcId="{7D3CCFE8-645B-44A3-B198-88DA3A21665D}" destId="{CBB742F2-7C49-4756-BFBF-5E44CE98D482}" srcOrd="4" destOrd="0" presId="urn:microsoft.com/office/officeart/2005/8/layout/lProcess3"/>
    <dgm:cxn modelId="{D08DC4C6-676B-4901-8BD4-40EC3C93942F}" type="presParOf" srcId="{CBB742F2-7C49-4756-BFBF-5E44CE98D482}" destId="{CA357346-06D1-4C30-A2D3-2A88BAC64E50}" srcOrd="0" destOrd="0" presId="urn:microsoft.com/office/officeart/2005/8/layout/lProcess3"/>
    <dgm:cxn modelId="{A875212D-E0B5-4578-A9D3-0F19EAEEF648}" type="presParOf" srcId="{CBB742F2-7C49-4756-BFBF-5E44CE98D482}" destId="{1BBC8109-7FD0-4C18-9049-513FCE4B271F}" srcOrd="1" destOrd="0" presId="urn:microsoft.com/office/officeart/2005/8/layout/lProcess3"/>
    <dgm:cxn modelId="{8AE28E30-7194-4A84-A74A-60EB3A1F4CF0}" type="presParOf" srcId="{CBB742F2-7C49-4756-BFBF-5E44CE98D482}" destId="{FF428C33-E394-451A-AE13-6A40F3393F7F}" srcOrd="2" destOrd="0" presId="urn:microsoft.com/office/officeart/2005/8/layout/lProcess3"/>
    <dgm:cxn modelId="{00D12A66-DC9F-45F2-93CC-1B58853641E3}" type="presParOf" srcId="{CBB742F2-7C49-4756-BFBF-5E44CE98D482}" destId="{B1DD4250-1E47-440C-A607-439BE32F0CA2}" srcOrd="3" destOrd="0" presId="urn:microsoft.com/office/officeart/2005/8/layout/lProcess3"/>
    <dgm:cxn modelId="{F5198862-968F-4E6B-93E3-EEC32DA2E387}" type="presParOf" srcId="{CBB742F2-7C49-4756-BFBF-5E44CE98D482}" destId="{82118743-A14A-4E15-B88A-897E1F8071D8}" srcOrd="4" destOrd="0" presId="urn:microsoft.com/office/officeart/2005/8/layout/lProcess3"/>
    <dgm:cxn modelId="{E1F2193D-5FD0-4975-9B57-C0A4955CBA11}" type="presParOf" srcId="{CBB742F2-7C49-4756-BFBF-5E44CE98D482}" destId="{946DFA29-AF68-4A97-96FF-614CE0A07DF4}" srcOrd="5" destOrd="0" presId="urn:microsoft.com/office/officeart/2005/8/layout/lProcess3"/>
    <dgm:cxn modelId="{842A42F4-D622-4909-A33F-B5DBB4AE8813}" type="presParOf" srcId="{CBB742F2-7C49-4756-BFBF-5E44CE98D482}" destId="{24B2B8E5-04A1-4A6D-9667-05414FB8536A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64F996B-329C-4600-B8B3-7295ADC41B4A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21B4A92-F8B7-4E9E-A93B-2C46BAAF93CE}">
      <dgm:prSet/>
      <dgm:spPr/>
      <dgm:t>
        <a:bodyPr/>
        <a:lstStyle/>
        <a:p>
          <a:r>
            <a:rPr lang="en-US"/>
            <a:t>Seesaw has mass M </a:t>
          </a:r>
        </a:p>
      </dgm:t>
    </dgm:pt>
    <dgm:pt modelId="{4A4B6BD3-1002-4FBE-911F-EC9E5E581315}" type="parTrans" cxnId="{FD06A807-85F4-4A31-B8E7-A8834AD327A1}">
      <dgm:prSet/>
      <dgm:spPr/>
      <dgm:t>
        <a:bodyPr/>
        <a:lstStyle/>
        <a:p>
          <a:endParaRPr lang="en-US"/>
        </a:p>
      </dgm:t>
    </dgm:pt>
    <dgm:pt modelId="{2154562E-4295-43C4-882A-5767D9C8BE0E}" type="sibTrans" cxnId="{FD06A807-85F4-4A31-B8E7-A8834AD327A1}">
      <dgm:prSet/>
      <dgm:spPr/>
      <dgm:t>
        <a:bodyPr/>
        <a:lstStyle/>
        <a:p>
          <a:endParaRPr lang="en-US"/>
        </a:p>
      </dgm:t>
    </dgm:pt>
    <dgm:pt modelId="{55922271-1032-48B6-992E-193C7E62F0EE}">
      <dgm:prSet/>
      <dgm:spPr/>
      <dgm:t>
        <a:bodyPr/>
        <a:lstStyle/>
        <a:p>
          <a:r>
            <a:rPr lang="en-US"/>
            <a:t>Weight = Mg</a:t>
          </a:r>
        </a:p>
      </dgm:t>
    </dgm:pt>
    <dgm:pt modelId="{B115936E-9E67-407D-A293-8B0B31C1C8BE}" type="parTrans" cxnId="{68FCE89C-C757-404D-AFAE-E30097280FEE}">
      <dgm:prSet/>
      <dgm:spPr/>
      <dgm:t>
        <a:bodyPr/>
        <a:lstStyle/>
        <a:p>
          <a:endParaRPr lang="en-US"/>
        </a:p>
      </dgm:t>
    </dgm:pt>
    <dgm:pt modelId="{1479CAE0-2357-49CB-9AF6-A58FCCF09894}" type="sibTrans" cxnId="{68FCE89C-C757-404D-AFAE-E30097280FEE}">
      <dgm:prSet/>
      <dgm:spPr/>
      <dgm:t>
        <a:bodyPr/>
        <a:lstStyle/>
        <a:p>
          <a:endParaRPr lang="en-US"/>
        </a:p>
      </dgm:t>
    </dgm:pt>
    <dgm:pt modelId="{88FFDFC3-718D-49CC-B953-677CF7A4311C}">
      <dgm:prSet/>
      <dgm:spPr/>
      <dgm:t>
        <a:bodyPr/>
        <a:lstStyle/>
        <a:p>
          <a:r>
            <a:rPr lang="en-US" dirty="0"/>
            <a:t>No forces in x direction</a:t>
          </a:r>
        </a:p>
      </dgm:t>
    </dgm:pt>
    <dgm:pt modelId="{F1194AB4-734E-41B2-B53B-295949D770A7}" type="parTrans" cxnId="{28207F48-8779-4A8F-9911-7D49D9B5ECC8}">
      <dgm:prSet/>
      <dgm:spPr/>
      <dgm:t>
        <a:bodyPr/>
        <a:lstStyle/>
        <a:p>
          <a:endParaRPr lang="en-US"/>
        </a:p>
      </dgm:t>
    </dgm:pt>
    <dgm:pt modelId="{D51EE35E-A5EE-4947-B04A-12CDB68515E8}" type="sibTrans" cxnId="{28207F48-8779-4A8F-9911-7D49D9B5ECC8}">
      <dgm:prSet/>
      <dgm:spPr/>
      <dgm:t>
        <a:bodyPr/>
        <a:lstStyle/>
        <a:p>
          <a:endParaRPr lang="en-US"/>
        </a:p>
      </dgm:t>
    </dgm:pt>
    <dgm:pt modelId="{E54D486F-DD4C-4190-AD60-537B8AC9B358}">
      <dgm:prSet/>
      <dgm:spPr/>
      <dgm:t>
        <a:bodyPr/>
        <a:lstStyle/>
        <a:p>
          <a:r>
            <a:rPr lang="en-US"/>
            <a:t>In y: </a:t>
          </a:r>
        </a:p>
      </dgm:t>
    </dgm:pt>
    <dgm:pt modelId="{6AE1ACF3-0080-497D-A80C-A7B15F7D2264}" type="parTrans" cxnId="{4B7BD3EC-3EA3-4251-B81C-B0F5966D61EA}">
      <dgm:prSet/>
      <dgm:spPr/>
      <dgm:t>
        <a:bodyPr/>
        <a:lstStyle/>
        <a:p>
          <a:endParaRPr lang="en-US"/>
        </a:p>
      </dgm:t>
    </dgm:pt>
    <dgm:pt modelId="{BA27B0A9-F9EE-42B9-8FDF-3C26F1B2B48F}" type="sibTrans" cxnId="{4B7BD3EC-3EA3-4251-B81C-B0F5966D61E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16363EB6-E379-4142-A2F4-3F7D78B3AB17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b="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𝑙𝑙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𝑓𝑜𝑟𝑐𝑒𝑠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</m:e>
                    </m:nary>
                    <m:r>
                      <a:rPr lang="en-US" b="0" i="1">
                        <a:latin typeface="Cambria Math" panose="02040503050406030204" pitchFamily="18" charset="0"/>
                      </a:rPr>
                      <m:t>=0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16363EB6-E379-4142-A2F4-3F7D78B3AB17}">
          <dgm:prSet/>
          <dgm:spPr/>
          <dgm:t>
            <a:bodyPr/>
            <a:lstStyle/>
            <a:p>
              <a:r>
                <a:rPr lang="en-US" i="0"/>
                <a:t>∑2</a:t>
              </a:r>
              <a:r>
                <a:rPr lang="en-US" b="0" i="0"/>
                <a:t>_(𝑎𝑙𝑙 𝑓𝑜𝑟𝑐𝑒𝑠)▒𝐹_𝑦 =0</a:t>
              </a:r>
              <a:endParaRPr lang="en-US" dirty="0"/>
            </a:p>
          </dgm:t>
        </dgm:pt>
      </mc:Fallback>
    </mc:AlternateContent>
    <dgm:pt modelId="{8B00955E-03C2-4E5F-8328-02BD84BD7AD2}" type="parTrans" cxnId="{257AEA80-99D9-40CC-83A1-3BBEFC449BFF}">
      <dgm:prSet/>
      <dgm:spPr/>
      <dgm:t>
        <a:bodyPr/>
        <a:lstStyle/>
        <a:p>
          <a:endParaRPr lang="en-US"/>
        </a:p>
      </dgm:t>
    </dgm:pt>
    <dgm:pt modelId="{9CF92CF1-EEEC-4F39-A478-CA21AAE8A15C}" type="sibTrans" cxnId="{257AEA80-99D9-40CC-83A1-3BBEFC449BFF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46DCD28A-0A9B-4863-B0E8-24C2558BF76C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0=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𝑀𝑔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m:oMathPara>
              </a14:m>
              <a:endParaRPr lang="en-US" dirty="0"/>
            </a:p>
          </dgm:t>
        </dgm:pt>
      </mc:Choice>
      <mc:Fallback xmlns="">
        <dgm:pt modelId="{46DCD28A-0A9B-4863-B0E8-24C2558BF76C}">
          <dgm:prSet/>
          <dgm:spPr/>
          <dgm:t>
            <a:bodyPr/>
            <a:lstStyle/>
            <a:p>
              <a:r>
                <a:rPr lang="en-US" b="0" i="0"/>
                <a:t>0=𝑁−𝑀𝑔−𝐹_1−𝐹_2</a:t>
              </a:r>
              <a:endParaRPr lang="en-US" dirty="0"/>
            </a:p>
          </dgm:t>
        </dgm:pt>
      </mc:Fallback>
    </mc:AlternateContent>
    <dgm:pt modelId="{A9000250-DB21-4E03-8173-E1B78232BF08}" type="parTrans" cxnId="{FCC7AA08-2989-4492-962D-67E65A577B34}">
      <dgm:prSet/>
      <dgm:spPr/>
      <dgm:t>
        <a:bodyPr/>
        <a:lstStyle/>
        <a:p>
          <a:endParaRPr lang="en-US"/>
        </a:p>
      </dgm:t>
    </dgm:pt>
    <dgm:pt modelId="{4470B420-6888-4BC7-8FC9-1BE04DDF27EB}" type="sibTrans" cxnId="{FCC7AA08-2989-4492-962D-67E65A577B34}">
      <dgm:prSet/>
      <dgm:spPr/>
      <dgm:t>
        <a:bodyPr/>
        <a:lstStyle/>
        <a:p>
          <a:endParaRPr lang="en-US"/>
        </a:p>
      </dgm:t>
    </dgm:pt>
    <dgm:pt modelId="{EFBA6E8C-039B-4215-B4B5-5A17A79FC5C3}">
      <dgm:prSet/>
      <dgm:spPr/>
      <dgm:t>
        <a:bodyPr/>
        <a:lstStyle/>
        <a:p>
          <a:r>
            <a:rPr lang="en-US"/>
            <a:t>In torques: </a:t>
          </a:r>
        </a:p>
      </dgm:t>
    </dgm:pt>
    <dgm:pt modelId="{34E5F98F-CA93-4771-A50D-433FB5903481}" type="parTrans" cxnId="{61778207-C2A3-4814-B7AA-F3F1C6F78D92}">
      <dgm:prSet/>
      <dgm:spPr/>
      <dgm:t>
        <a:bodyPr/>
        <a:lstStyle/>
        <a:p>
          <a:endParaRPr lang="en-US"/>
        </a:p>
      </dgm:t>
    </dgm:pt>
    <dgm:pt modelId="{5E754BBF-8EB3-46F7-B285-C96A0A925CE0}" type="sibTrans" cxnId="{61778207-C2A3-4814-B7AA-F3F1C6F78D92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476E0604-B3E2-4EF2-BBD8-3DF474BFFC66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b="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𝑙𝑙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𝑡𝑜𝑟𝑞𝑢𝑒𝑠</m:t>
                        </m:r>
                      </m:sub>
                      <m:sup/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  <m:r>
                      <a:rPr lang="en-US" b="0" i="1">
                        <a:latin typeface="Cambria Math" panose="02040503050406030204" pitchFamily="18" charset="0"/>
                      </a:rPr>
                      <m:t>=0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476E0604-B3E2-4EF2-BBD8-3DF474BFFC66}">
          <dgm:prSet/>
          <dgm:spPr/>
          <dgm:t>
            <a:bodyPr/>
            <a:lstStyle/>
            <a:p>
              <a:r>
                <a:rPr lang="en-US" i="0"/>
                <a:t>∑2</a:t>
              </a:r>
              <a:r>
                <a:rPr lang="en-US" b="0" i="0"/>
                <a:t>_(𝑎𝑙𝑙 𝑡𝑜𝑟𝑞𝑢𝑒𝑠)▒𝜏=0</a:t>
              </a:r>
              <a:endParaRPr lang="en-US" dirty="0"/>
            </a:p>
          </dgm:t>
        </dgm:pt>
      </mc:Fallback>
    </mc:AlternateContent>
    <dgm:pt modelId="{391EDFA5-B7BE-43B6-8CCC-B7A1B83A8DD0}" type="parTrans" cxnId="{E12637C0-2A4F-4381-90B0-6D21A569125B}">
      <dgm:prSet/>
      <dgm:spPr/>
      <dgm:t>
        <a:bodyPr/>
        <a:lstStyle/>
        <a:p>
          <a:endParaRPr lang="en-US"/>
        </a:p>
      </dgm:t>
    </dgm:pt>
    <dgm:pt modelId="{AE843AC6-483F-45B3-B6E9-236F9512747E}" type="sibTrans" cxnId="{E12637C0-2A4F-4381-90B0-6D21A569125B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29BFBD4A-678A-4A73-9048-7E6F7F339FD5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0=</m:t>
                    </m:r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m:oMathPara>
              </a14:m>
              <a:endParaRPr lang="en-US" dirty="0"/>
            </a:p>
          </dgm:t>
        </dgm:pt>
      </mc:Choice>
      <mc:Fallback xmlns="">
        <dgm:pt modelId="{29BFBD4A-678A-4A73-9048-7E6F7F339FD5}">
          <dgm:prSet/>
          <dgm:spPr/>
          <dgm:t>
            <a:bodyPr/>
            <a:lstStyle/>
            <a:p>
              <a:r>
                <a:rPr lang="en-US" b="0" i="0"/>
                <a:t>0=𝐹_2 𝑑_2−𝐹_1 𝑑_1</a:t>
              </a:r>
              <a:endParaRPr lang="en-US" dirty="0"/>
            </a:p>
          </dgm:t>
        </dgm:pt>
      </mc:Fallback>
    </mc:AlternateContent>
    <dgm:pt modelId="{AEAAC946-5C85-400B-B1F9-A2607EA7FD41}" type="parTrans" cxnId="{46320B7C-6A96-4A08-877E-0D44814B6FAF}">
      <dgm:prSet/>
      <dgm:spPr/>
      <dgm:t>
        <a:bodyPr/>
        <a:lstStyle/>
        <a:p>
          <a:endParaRPr lang="en-US"/>
        </a:p>
      </dgm:t>
    </dgm:pt>
    <dgm:pt modelId="{AAEB1C5D-A1B3-422E-9BCA-29C7AF6D1DE3}" type="sibTrans" cxnId="{46320B7C-6A96-4A08-877E-0D44814B6FAF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C7D37BF7-E3DD-4612-94CE-0375D9B34A8A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b="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𝑙𝑙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𝑓𝑜𝑟𝑐𝑒𝑠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e>
                    </m:nary>
                    <m:r>
                      <a:rPr lang="en-US" b="0" i="1">
                        <a:latin typeface="Cambria Math" panose="02040503050406030204" pitchFamily="18" charset="0"/>
                      </a:rPr>
                      <m:t>=0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C7D37BF7-E3DD-4612-94CE-0375D9B34A8A}">
          <dgm:prSet/>
          <dgm:spPr/>
          <dgm:t>
            <a:bodyPr/>
            <a:lstStyle/>
            <a:p>
              <a:r>
                <a:rPr lang="en-US" i="0"/>
                <a:t>∑2</a:t>
              </a:r>
              <a:r>
                <a:rPr lang="en-US" b="0" i="0"/>
                <a:t>_(𝑎𝑙𝑙 𝑓𝑜𝑟𝑐𝑒𝑠)▒𝐹_</a:t>
              </a:r>
              <a:r>
                <a:rPr lang="en-US" b="0" i="0">
                  <a:latin typeface="Cambria Math" panose="02040503050406030204" pitchFamily="18" charset="0"/>
                </a:rPr>
                <a:t>𝑥 </a:t>
              </a:r>
              <a:r>
                <a:rPr lang="en-US" b="0" i="0"/>
                <a:t>=0</a:t>
              </a:r>
              <a:endParaRPr lang="en-US" dirty="0"/>
            </a:p>
          </dgm:t>
        </dgm:pt>
      </mc:Fallback>
    </mc:AlternateContent>
    <dgm:pt modelId="{B736E9B1-08C3-4E4F-B83D-8D6E8E7C3406}" type="parTrans" cxnId="{C0A94518-8284-40FE-B710-231F150328A5}">
      <dgm:prSet/>
      <dgm:spPr/>
      <dgm:t>
        <a:bodyPr/>
        <a:lstStyle/>
        <a:p>
          <a:endParaRPr lang="en-US"/>
        </a:p>
      </dgm:t>
    </dgm:pt>
    <dgm:pt modelId="{D48C8337-6AE1-482A-A336-B0E975C0E33B}" type="sibTrans" cxnId="{C0A94518-8284-40FE-B710-231F150328A5}">
      <dgm:prSet/>
      <dgm:spPr/>
      <dgm:t>
        <a:bodyPr/>
        <a:lstStyle/>
        <a:p>
          <a:endParaRPr lang="en-US"/>
        </a:p>
      </dgm:t>
    </dgm:pt>
    <dgm:pt modelId="{4E2192C0-696E-45B9-BD22-22D9CDD32B5A}">
      <dgm:prSet custScaleX="208133"/>
      <dgm:spPr/>
      <dgm:t>
        <a:bodyPr/>
        <a:lstStyle/>
        <a:p>
          <a:r>
            <a:rPr lang="en-US"/>
            <a:t>Note that distance from pivot to Mg=0</a:t>
          </a:r>
          <a:endParaRPr lang="en-US" dirty="0"/>
        </a:p>
      </dgm:t>
    </dgm:pt>
    <dgm:pt modelId="{99611C91-69C2-41F2-A2A3-A1997642F734}" type="parTrans" cxnId="{0E38F9D3-223E-4146-9136-B342884BA02A}">
      <dgm:prSet/>
      <dgm:spPr/>
      <dgm:t>
        <a:bodyPr/>
        <a:lstStyle/>
        <a:p>
          <a:endParaRPr lang="en-US"/>
        </a:p>
      </dgm:t>
    </dgm:pt>
    <dgm:pt modelId="{75CABBCA-E43D-4285-A982-ECCC609F780F}" type="sibTrans" cxnId="{0E38F9D3-223E-4146-9136-B342884BA02A}">
      <dgm:prSet/>
      <dgm:spPr/>
      <dgm:t>
        <a:bodyPr/>
        <a:lstStyle/>
        <a:p>
          <a:endParaRPr lang="en-US"/>
        </a:p>
      </dgm:t>
    </dgm:pt>
    <dgm:pt modelId="{8F75FA9F-F416-4898-AE4F-F91124FD2E5B}" type="pres">
      <dgm:prSet presAssocID="{864F996B-329C-4600-B8B3-7295ADC41B4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11C1C63-91FC-4236-9120-EA049FD1B865}" type="pres">
      <dgm:prSet presAssocID="{421B4A92-F8B7-4E9E-A93B-2C46BAAF93CE}" presName="horFlow" presStyleCnt="0"/>
      <dgm:spPr/>
    </dgm:pt>
    <dgm:pt modelId="{1D1AF3A6-9FC7-4565-AEC2-BF61B7AEFE2B}" type="pres">
      <dgm:prSet presAssocID="{421B4A92-F8B7-4E9E-A93B-2C46BAAF93CE}" presName="bigChev" presStyleLbl="node1" presStyleIdx="0" presStyleCnt="4"/>
      <dgm:spPr/>
    </dgm:pt>
    <dgm:pt modelId="{1F5DB604-25DB-4845-9EFB-1B01A9793002}" type="pres">
      <dgm:prSet presAssocID="{B115936E-9E67-407D-A293-8B0B31C1C8BE}" presName="parTrans" presStyleCnt="0"/>
      <dgm:spPr/>
    </dgm:pt>
    <dgm:pt modelId="{EB93CF0A-6E67-4D3F-8AA6-A9307A748AFD}" type="pres">
      <dgm:prSet presAssocID="{55922271-1032-48B6-992E-193C7E62F0EE}" presName="node" presStyleLbl="alignAccFollowNode1" presStyleIdx="0" presStyleCnt="6">
        <dgm:presLayoutVars>
          <dgm:bulletEnabled val="1"/>
        </dgm:presLayoutVars>
      </dgm:prSet>
      <dgm:spPr/>
    </dgm:pt>
    <dgm:pt modelId="{4E88322F-B557-4361-AB5F-209EEEC3FF29}" type="pres">
      <dgm:prSet presAssocID="{421B4A92-F8B7-4E9E-A93B-2C46BAAF93CE}" presName="vSp" presStyleCnt="0"/>
      <dgm:spPr/>
    </dgm:pt>
    <dgm:pt modelId="{A6A30ADC-23BD-4FC9-B15D-187BA079AA0F}" type="pres">
      <dgm:prSet presAssocID="{88FFDFC3-718D-49CC-B953-677CF7A4311C}" presName="horFlow" presStyleCnt="0"/>
      <dgm:spPr/>
    </dgm:pt>
    <dgm:pt modelId="{12762AFC-8FAD-47AC-9981-30D4E88DF108}" type="pres">
      <dgm:prSet presAssocID="{88FFDFC3-718D-49CC-B953-677CF7A4311C}" presName="bigChev" presStyleLbl="node1" presStyleIdx="1" presStyleCnt="4"/>
      <dgm:spPr/>
    </dgm:pt>
    <dgm:pt modelId="{412F4F3E-9903-435E-AAC0-100A5380E8F6}" type="pres">
      <dgm:prSet presAssocID="{B736E9B1-08C3-4E4F-B83D-8D6E8E7C3406}" presName="parTrans" presStyleCnt="0"/>
      <dgm:spPr/>
    </dgm:pt>
    <dgm:pt modelId="{92407CF4-07E1-4C47-8E23-1951133418B1}" type="pres">
      <dgm:prSet presAssocID="{C7D37BF7-E3DD-4612-94CE-0375D9B34A8A}" presName="node" presStyleLbl="alignAccFollowNode1" presStyleIdx="1" presStyleCnt="6" custScaleX="170334">
        <dgm:presLayoutVars>
          <dgm:bulletEnabled val="1"/>
        </dgm:presLayoutVars>
      </dgm:prSet>
      <dgm:spPr/>
    </dgm:pt>
    <dgm:pt modelId="{A120472C-A28C-4163-AA8E-88718C056C7A}" type="pres">
      <dgm:prSet presAssocID="{88FFDFC3-718D-49CC-B953-677CF7A4311C}" presName="vSp" presStyleCnt="0"/>
      <dgm:spPr/>
    </dgm:pt>
    <dgm:pt modelId="{61BE2F13-3F87-439F-966A-680E1DD21B4F}" type="pres">
      <dgm:prSet presAssocID="{E54D486F-DD4C-4190-AD60-537B8AC9B358}" presName="horFlow" presStyleCnt="0"/>
      <dgm:spPr/>
    </dgm:pt>
    <dgm:pt modelId="{B8216210-60EE-468F-B9B4-50196071BBBA}" type="pres">
      <dgm:prSet presAssocID="{E54D486F-DD4C-4190-AD60-537B8AC9B358}" presName="bigChev" presStyleLbl="node1" presStyleIdx="2" presStyleCnt="4"/>
      <dgm:spPr/>
    </dgm:pt>
    <dgm:pt modelId="{2AF0C716-8126-4FA3-BBB9-A14398A825AC}" type="pres">
      <dgm:prSet presAssocID="{8B00955E-03C2-4E5F-8328-02BD84BD7AD2}" presName="parTrans" presStyleCnt="0"/>
      <dgm:spPr/>
    </dgm:pt>
    <dgm:pt modelId="{257E9A47-3C1B-42B1-AC02-34ED7C938C94}" type="pres">
      <dgm:prSet presAssocID="{16363EB6-E379-4142-A2F4-3F7D78B3AB17}" presName="node" presStyleLbl="alignAccFollowNode1" presStyleIdx="2" presStyleCnt="6" custScaleX="170334">
        <dgm:presLayoutVars>
          <dgm:bulletEnabled val="1"/>
        </dgm:presLayoutVars>
      </dgm:prSet>
      <dgm:spPr/>
    </dgm:pt>
    <dgm:pt modelId="{A0FBA18E-97ED-4886-99FF-9FC675370A04}" type="pres">
      <dgm:prSet presAssocID="{9CF92CF1-EEEC-4F39-A478-CA21AAE8A15C}" presName="sibTrans" presStyleCnt="0"/>
      <dgm:spPr/>
    </dgm:pt>
    <dgm:pt modelId="{1C5F7105-98AD-49AD-8724-4989FF3A89F7}" type="pres">
      <dgm:prSet presAssocID="{46DCD28A-0A9B-4863-B0E8-24C2558BF76C}" presName="node" presStyleLbl="alignAccFollowNode1" presStyleIdx="3" presStyleCnt="6" custScaleX="173825" custLinFactNeighborX="6668">
        <dgm:presLayoutVars>
          <dgm:bulletEnabled val="1"/>
        </dgm:presLayoutVars>
      </dgm:prSet>
      <dgm:spPr/>
    </dgm:pt>
    <dgm:pt modelId="{E9F32266-0B12-4790-87C9-3876FBAC52E2}" type="pres">
      <dgm:prSet presAssocID="{E54D486F-DD4C-4190-AD60-537B8AC9B358}" presName="vSp" presStyleCnt="0"/>
      <dgm:spPr/>
    </dgm:pt>
    <dgm:pt modelId="{A06837E8-A998-4895-AF5D-7B3713FEB5AD}" type="pres">
      <dgm:prSet presAssocID="{EFBA6E8C-039B-4215-B4B5-5A17A79FC5C3}" presName="horFlow" presStyleCnt="0"/>
      <dgm:spPr/>
    </dgm:pt>
    <dgm:pt modelId="{B0847BE7-EAC4-40D4-8341-03CAF87F37E4}" type="pres">
      <dgm:prSet presAssocID="{EFBA6E8C-039B-4215-B4B5-5A17A79FC5C3}" presName="bigChev" presStyleLbl="node1" presStyleIdx="3" presStyleCnt="4"/>
      <dgm:spPr/>
    </dgm:pt>
    <dgm:pt modelId="{8820AD99-148C-4E77-88B7-288258D477D4}" type="pres">
      <dgm:prSet presAssocID="{391EDFA5-B7BE-43B6-8CCC-B7A1B83A8DD0}" presName="parTrans" presStyleCnt="0"/>
      <dgm:spPr/>
    </dgm:pt>
    <dgm:pt modelId="{6C32875C-D257-4B44-BA9B-91F806317A0E}" type="pres">
      <dgm:prSet presAssocID="{476E0604-B3E2-4EF2-BBD8-3DF474BFFC66}" presName="node" presStyleLbl="alignAccFollowNode1" presStyleIdx="4" presStyleCnt="6" custScaleX="145033">
        <dgm:presLayoutVars>
          <dgm:bulletEnabled val="1"/>
        </dgm:presLayoutVars>
      </dgm:prSet>
      <dgm:spPr/>
    </dgm:pt>
    <dgm:pt modelId="{FE99912A-C6CC-40FB-80C9-DECDDF5F007A}" type="pres">
      <dgm:prSet presAssocID="{AE843AC6-483F-45B3-B6E9-236F9512747E}" presName="sibTrans" presStyleCnt="0"/>
      <dgm:spPr/>
    </dgm:pt>
    <dgm:pt modelId="{247D7F97-C5AA-4D77-B88D-92A424D2E37A}" type="pres">
      <dgm:prSet presAssocID="{29BFBD4A-678A-4A73-9048-7E6F7F339FD5}" presName="node" presStyleLbl="alignAccFollowNode1" presStyleIdx="5" presStyleCnt="6" custScaleX="232137">
        <dgm:presLayoutVars>
          <dgm:bulletEnabled val="1"/>
        </dgm:presLayoutVars>
      </dgm:prSet>
      <dgm:spPr/>
    </dgm:pt>
  </dgm:ptLst>
  <dgm:cxnLst>
    <dgm:cxn modelId="{61778207-C2A3-4814-B7AA-F3F1C6F78D92}" srcId="{864F996B-329C-4600-B8B3-7295ADC41B4A}" destId="{EFBA6E8C-039B-4215-B4B5-5A17A79FC5C3}" srcOrd="3" destOrd="0" parTransId="{34E5F98F-CA93-4771-A50D-433FB5903481}" sibTransId="{5E754BBF-8EB3-46F7-B285-C96A0A925CE0}"/>
    <dgm:cxn modelId="{F9148707-2936-4E0B-B3A9-B390C03843EF}" type="presOf" srcId="{88FFDFC3-718D-49CC-B953-677CF7A4311C}" destId="{12762AFC-8FAD-47AC-9981-30D4E88DF108}" srcOrd="0" destOrd="0" presId="urn:microsoft.com/office/officeart/2005/8/layout/lProcess3"/>
    <dgm:cxn modelId="{FD06A807-85F4-4A31-B8E7-A8834AD327A1}" srcId="{864F996B-329C-4600-B8B3-7295ADC41B4A}" destId="{421B4A92-F8B7-4E9E-A93B-2C46BAAF93CE}" srcOrd="0" destOrd="0" parTransId="{4A4B6BD3-1002-4FBE-911F-EC9E5E581315}" sibTransId="{2154562E-4295-43C4-882A-5767D9C8BE0E}"/>
    <dgm:cxn modelId="{FCC7AA08-2989-4492-962D-67E65A577B34}" srcId="{E54D486F-DD4C-4190-AD60-537B8AC9B358}" destId="{46DCD28A-0A9B-4863-B0E8-24C2558BF76C}" srcOrd="1" destOrd="0" parTransId="{A9000250-DB21-4E03-8173-E1B78232BF08}" sibTransId="{4470B420-6888-4BC7-8FC9-1BE04DDF27EB}"/>
    <dgm:cxn modelId="{08D4C514-F189-4ED7-9409-C10AEDD7EDB4}" type="presOf" srcId="{421B4A92-F8B7-4E9E-A93B-2C46BAAF93CE}" destId="{1D1AF3A6-9FC7-4565-AEC2-BF61B7AEFE2B}" srcOrd="0" destOrd="0" presId="urn:microsoft.com/office/officeart/2005/8/layout/lProcess3"/>
    <dgm:cxn modelId="{C0A94518-8284-40FE-B710-231F150328A5}" srcId="{88FFDFC3-718D-49CC-B953-677CF7A4311C}" destId="{C7D37BF7-E3DD-4612-94CE-0375D9B34A8A}" srcOrd="0" destOrd="0" parTransId="{B736E9B1-08C3-4E4F-B83D-8D6E8E7C3406}" sibTransId="{D48C8337-6AE1-482A-A336-B0E975C0E33B}"/>
    <dgm:cxn modelId="{4C8F9C46-05D1-4B93-BCD1-C071378E3B83}" type="presOf" srcId="{864F996B-329C-4600-B8B3-7295ADC41B4A}" destId="{8F75FA9F-F416-4898-AE4F-F91124FD2E5B}" srcOrd="0" destOrd="0" presId="urn:microsoft.com/office/officeart/2005/8/layout/lProcess3"/>
    <dgm:cxn modelId="{28207F48-8779-4A8F-9911-7D49D9B5ECC8}" srcId="{864F996B-329C-4600-B8B3-7295ADC41B4A}" destId="{88FFDFC3-718D-49CC-B953-677CF7A4311C}" srcOrd="1" destOrd="0" parTransId="{F1194AB4-734E-41B2-B53B-295949D770A7}" sibTransId="{D51EE35E-A5EE-4947-B04A-12CDB68515E8}"/>
    <dgm:cxn modelId="{493BD759-74D2-4D47-98F1-B986E301B555}" type="presOf" srcId="{4E2192C0-696E-45B9-BD22-22D9CDD32B5A}" destId="{247D7F97-C5AA-4D77-B88D-92A424D2E37A}" srcOrd="0" destOrd="1" presId="urn:microsoft.com/office/officeart/2005/8/layout/lProcess3"/>
    <dgm:cxn modelId="{46320B7C-6A96-4A08-877E-0D44814B6FAF}" srcId="{EFBA6E8C-039B-4215-B4B5-5A17A79FC5C3}" destId="{29BFBD4A-678A-4A73-9048-7E6F7F339FD5}" srcOrd="1" destOrd="0" parTransId="{AEAAC946-5C85-400B-B1F9-A2607EA7FD41}" sibTransId="{AAEB1C5D-A1B3-422E-9BCA-29C7AF6D1DE3}"/>
    <dgm:cxn modelId="{257AEA80-99D9-40CC-83A1-3BBEFC449BFF}" srcId="{E54D486F-DD4C-4190-AD60-537B8AC9B358}" destId="{16363EB6-E379-4142-A2F4-3F7D78B3AB17}" srcOrd="0" destOrd="0" parTransId="{8B00955E-03C2-4E5F-8328-02BD84BD7AD2}" sibTransId="{9CF92CF1-EEEC-4F39-A478-CA21AAE8A15C}"/>
    <dgm:cxn modelId="{8F161E84-AA42-4049-B8F6-84560D492FF6}" type="presOf" srcId="{C7D37BF7-E3DD-4612-94CE-0375D9B34A8A}" destId="{92407CF4-07E1-4C47-8E23-1951133418B1}" srcOrd="0" destOrd="0" presId="urn:microsoft.com/office/officeart/2005/8/layout/lProcess3"/>
    <dgm:cxn modelId="{C16AC78D-DA09-4174-ACA8-2703D2C05EC0}" type="presOf" srcId="{55922271-1032-48B6-992E-193C7E62F0EE}" destId="{EB93CF0A-6E67-4D3F-8AA6-A9307A748AFD}" srcOrd="0" destOrd="0" presId="urn:microsoft.com/office/officeart/2005/8/layout/lProcess3"/>
    <dgm:cxn modelId="{68FCE89C-C757-404D-AFAE-E30097280FEE}" srcId="{421B4A92-F8B7-4E9E-A93B-2C46BAAF93CE}" destId="{55922271-1032-48B6-992E-193C7E62F0EE}" srcOrd="0" destOrd="0" parTransId="{B115936E-9E67-407D-A293-8B0B31C1C8BE}" sibTransId="{1479CAE0-2357-49CB-9AF6-A58FCCF09894}"/>
    <dgm:cxn modelId="{8B86BDA6-7C03-42A7-83BB-DF32F2DEF766}" type="presOf" srcId="{16363EB6-E379-4142-A2F4-3F7D78B3AB17}" destId="{257E9A47-3C1B-42B1-AC02-34ED7C938C94}" srcOrd="0" destOrd="0" presId="urn:microsoft.com/office/officeart/2005/8/layout/lProcess3"/>
    <dgm:cxn modelId="{E12637C0-2A4F-4381-90B0-6D21A569125B}" srcId="{EFBA6E8C-039B-4215-B4B5-5A17A79FC5C3}" destId="{476E0604-B3E2-4EF2-BBD8-3DF474BFFC66}" srcOrd="0" destOrd="0" parTransId="{391EDFA5-B7BE-43B6-8CCC-B7A1B83A8DD0}" sibTransId="{AE843AC6-483F-45B3-B6E9-236F9512747E}"/>
    <dgm:cxn modelId="{AB4540CD-2F71-4689-9D9A-A379C5743A80}" type="presOf" srcId="{EFBA6E8C-039B-4215-B4B5-5A17A79FC5C3}" destId="{B0847BE7-EAC4-40D4-8341-03CAF87F37E4}" srcOrd="0" destOrd="0" presId="urn:microsoft.com/office/officeart/2005/8/layout/lProcess3"/>
    <dgm:cxn modelId="{15C885CF-B8ED-432C-A033-0EE8608CACB0}" type="presOf" srcId="{29BFBD4A-678A-4A73-9048-7E6F7F339FD5}" destId="{247D7F97-C5AA-4D77-B88D-92A424D2E37A}" srcOrd="0" destOrd="0" presId="urn:microsoft.com/office/officeart/2005/8/layout/lProcess3"/>
    <dgm:cxn modelId="{0E38F9D3-223E-4146-9136-B342884BA02A}" srcId="{29BFBD4A-678A-4A73-9048-7E6F7F339FD5}" destId="{4E2192C0-696E-45B9-BD22-22D9CDD32B5A}" srcOrd="0" destOrd="0" parTransId="{99611C91-69C2-41F2-A2A3-A1997642F734}" sibTransId="{75CABBCA-E43D-4285-A982-ECCC609F780F}"/>
    <dgm:cxn modelId="{4B7BD3EC-3EA3-4251-B81C-B0F5966D61EA}" srcId="{864F996B-329C-4600-B8B3-7295ADC41B4A}" destId="{E54D486F-DD4C-4190-AD60-537B8AC9B358}" srcOrd="2" destOrd="0" parTransId="{6AE1ACF3-0080-497D-A80C-A7B15F7D2264}" sibTransId="{BA27B0A9-F9EE-42B9-8FDF-3C26F1B2B48F}"/>
    <dgm:cxn modelId="{F8306BF4-78B1-47E5-9670-87B488A7AB5C}" type="presOf" srcId="{E54D486F-DD4C-4190-AD60-537B8AC9B358}" destId="{B8216210-60EE-468F-B9B4-50196071BBBA}" srcOrd="0" destOrd="0" presId="urn:microsoft.com/office/officeart/2005/8/layout/lProcess3"/>
    <dgm:cxn modelId="{FDD560F9-6EAA-4D8C-8D9D-E672819381B0}" type="presOf" srcId="{46DCD28A-0A9B-4863-B0E8-24C2558BF76C}" destId="{1C5F7105-98AD-49AD-8724-4989FF3A89F7}" srcOrd="0" destOrd="0" presId="urn:microsoft.com/office/officeart/2005/8/layout/lProcess3"/>
    <dgm:cxn modelId="{3B83D2FC-494E-436E-80FE-EF0DC1A055F4}" type="presOf" srcId="{476E0604-B3E2-4EF2-BBD8-3DF474BFFC66}" destId="{6C32875C-D257-4B44-BA9B-91F806317A0E}" srcOrd="0" destOrd="0" presId="urn:microsoft.com/office/officeart/2005/8/layout/lProcess3"/>
    <dgm:cxn modelId="{433ABC2E-1AD3-44FF-BA3F-BD56C709C0F5}" type="presParOf" srcId="{8F75FA9F-F416-4898-AE4F-F91124FD2E5B}" destId="{A11C1C63-91FC-4236-9120-EA049FD1B865}" srcOrd="0" destOrd="0" presId="urn:microsoft.com/office/officeart/2005/8/layout/lProcess3"/>
    <dgm:cxn modelId="{F3833E20-D32D-462B-95F0-C465DF43A660}" type="presParOf" srcId="{A11C1C63-91FC-4236-9120-EA049FD1B865}" destId="{1D1AF3A6-9FC7-4565-AEC2-BF61B7AEFE2B}" srcOrd="0" destOrd="0" presId="urn:microsoft.com/office/officeart/2005/8/layout/lProcess3"/>
    <dgm:cxn modelId="{F3ADAC3F-72BB-4052-A91C-BF0105EC563F}" type="presParOf" srcId="{A11C1C63-91FC-4236-9120-EA049FD1B865}" destId="{1F5DB604-25DB-4845-9EFB-1B01A9793002}" srcOrd="1" destOrd="0" presId="urn:microsoft.com/office/officeart/2005/8/layout/lProcess3"/>
    <dgm:cxn modelId="{4DBD7E28-3DFB-43BC-98CC-F429B292BBE2}" type="presParOf" srcId="{A11C1C63-91FC-4236-9120-EA049FD1B865}" destId="{EB93CF0A-6E67-4D3F-8AA6-A9307A748AFD}" srcOrd="2" destOrd="0" presId="urn:microsoft.com/office/officeart/2005/8/layout/lProcess3"/>
    <dgm:cxn modelId="{9B5195E6-1199-4B22-B607-3A86A42CE325}" type="presParOf" srcId="{8F75FA9F-F416-4898-AE4F-F91124FD2E5B}" destId="{4E88322F-B557-4361-AB5F-209EEEC3FF29}" srcOrd="1" destOrd="0" presId="urn:microsoft.com/office/officeart/2005/8/layout/lProcess3"/>
    <dgm:cxn modelId="{50239C84-FEF3-4561-8563-6F99EC6E7EC8}" type="presParOf" srcId="{8F75FA9F-F416-4898-AE4F-F91124FD2E5B}" destId="{A6A30ADC-23BD-4FC9-B15D-187BA079AA0F}" srcOrd="2" destOrd="0" presId="urn:microsoft.com/office/officeart/2005/8/layout/lProcess3"/>
    <dgm:cxn modelId="{B7171CCA-9692-4384-9B68-D4E112D36190}" type="presParOf" srcId="{A6A30ADC-23BD-4FC9-B15D-187BA079AA0F}" destId="{12762AFC-8FAD-47AC-9981-30D4E88DF108}" srcOrd="0" destOrd="0" presId="urn:microsoft.com/office/officeart/2005/8/layout/lProcess3"/>
    <dgm:cxn modelId="{D2CB9992-08F5-4BE0-A3A3-19372F7438A6}" type="presParOf" srcId="{A6A30ADC-23BD-4FC9-B15D-187BA079AA0F}" destId="{412F4F3E-9903-435E-AAC0-100A5380E8F6}" srcOrd="1" destOrd="0" presId="urn:microsoft.com/office/officeart/2005/8/layout/lProcess3"/>
    <dgm:cxn modelId="{60D03C30-9D9F-4306-BBAD-C7F7DDDDCD92}" type="presParOf" srcId="{A6A30ADC-23BD-4FC9-B15D-187BA079AA0F}" destId="{92407CF4-07E1-4C47-8E23-1951133418B1}" srcOrd="2" destOrd="0" presId="urn:microsoft.com/office/officeart/2005/8/layout/lProcess3"/>
    <dgm:cxn modelId="{F67AC3BB-5B32-430E-A81D-9FAA592EDAA5}" type="presParOf" srcId="{8F75FA9F-F416-4898-AE4F-F91124FD2E5B}" destId="{A120472C-A28C-4163-AA8E-88718C056C7A}" srcOrd="3" destOrd="0" presId="urn:microsoft.com/office/officeart/2005/8/layout/lProcess3"/>
    <dgm:cxn modelId="{171DF9C2-9294-4674-8724-66626D0978C3}" type="presParOf" srcId="{8F75FA9F-F416-4898-AE4F-F91124FD2E5B}" destId="{61BE2F13-3F87-439F-966A-680E1DD21B4F}" srcOrd="4" destOrd="0" presId="urn:microsoft.com/office/officeart/2005/8/layout/lProcess3"/>
    <dgm:cxn modelId="{3EB77E8C-8F9F-4F82-98F5-446F1AC696C4}" type="presParOf" srcId="{61BE2F13-3F87-439F-966A-680E1DD21B4F}" destId="{B8216210-60EE-468F-B9B4-50196071BBBA}" srcOrd="0" destOrd="0" presId="urn:microsoft.com/office/officeart/2005/8/layout/lProcess3"/>
    <dgm:cxn modelId="{593A1892-06A0-44ED-8F21-78E39C033D1B}" type="presParOf" srcId="{61BE2F13-3F87-439F-966A-680E1DD21B4F}" destId="{2AF0C716-8126-4FA3-BBB9-A14398A825AC}" srcOrd="1" destOrd="0" presId="urn:microsoft.com/office/officeart/2005/8/layout/lProcess3"/>
    <dgm:cxn modelId="{BB8289C6-C7F4-4EEE-BD7B-8020570E3A78}" type="presParOf" srcId="{61BE2F13-3F87-439F-966A-680E1DD21B4F}" destId="{257E9A47-3C1B-42B1-AC02-34ED7C938C94}" srcOrd="2" destOrd="0" presId="urn:microsoft.com/office/officeart/2005/8/layout/lProcess3"/>
    <dgm:cxn modelId="{6908878E-2013-45A3-8B67-BE07356E55B5}" type="presParOf" srcId="{61BE2F13-3F87-439F-966A-680E1DD21B4F}" destId="{A0FBA18E-97ED-4886-99FF-9FC675370A04}" srcOrd="3" destOrd="0" presId="urn:microsoft.com/office/officeart/2005/8/layout/lProcess3"/>
    <dgm:cxn modelId="{4A164D0E-896E-40D6-9C23-5657C34C220E}" type="presParOf" srcId="{61BE2F13-3F87-439F-966A-680E1DD21B4F}" destId="{1C5F7105-98AD-49AD-8724-4989FF3A89F7}" srcOrd="4" destOrd="0" presId="urn:microsoft.com/office/officeart/2005/8/layout/lProcess3"/>
    <dgm:cxn modelId="{A072B6CA-B8AF-4EF7-A01B-8922BEE9AC80}" type="presParOf" srcId="{8F75FA9F-F416-4898-AE4F-F91124FD2E5B}" destId="{E9F32266-0B12-4790-87C9-3876FBAC52E2}" srcOrd="5" destOrd="0" presId="urn:microsoft.com/office/officeart/2005/8/layout/lProcess3"/>
    <dgm:cxn modelId="{54B7CCB3-46E6-4597-90A9-313F3D0795C6}" type="presParOf" srcId="{8F75FA9F-F416-4898-AE4F-F91124FD2E5B}" destId="{A06837E8-A998-4895-AF5D-7B3713FEB5AD}" srcOrd="6" destOrd="0" presId="urn:microsoft.com/office/officeart/2005/8/layout/lProcess3"/>
    <dgm:cxn modelId="{B0C7E378-6780-410F-A1D1-039260894725}" type="presParOf" srcId="{A06837E8-A998-4895-AF5D-7B3713FEB5AD}" destId="{B0847BE7-EAC4-40D4-8341-03CAF87F37E4}" srcOrd="0" destOrd="0" presId="urn:microsoft.com/office/officeart/2005/8/layout/lProcess3"/>
    <dgm:cxn modelId="{F71BF308-54E7-4547-83A3-B90822958614}" type="presParOf" srcId="{A06837E8-A998-4895-AF5D-7B3713FEB5AD}" destId="{8820AD99-148C-4E77-88B7-288258D477D4}" srcOrd="1" destOrd="0" presId="urn:microsoft.com/office/officeart/2005/8/layout/lProcess3"/>
    <dgm:cxn modelId="{E8EDD870-E8BD-448E-9622-040CE8AA3E5E}" type="presParOf" srcId="{A06837E8-A998-4895-AF5D-7B3713FEB5AD}" destId="{6C32875C-D257-4B44-BA9B-91F806317A0E}" srcOrd="2" destOrd="0" presId="urn:microsoft.com/office/officeart/2005/8/layout/lProcess3"/>
    <dgm:cxn modelId="{4EC86A11-107B-44F5-9730-2EC3535FAFB3}" type="presParOf" srcId="{A06837E8-A998-4895-AF5D-7B3713FEB5AD}" destId="{FE99912A-C6CC-40FB-80C9-DECDDF5F007A}" srcOrd="3" destOrd="0" presId="urn:microsoft.com/office/officeart/2005/8/layout/lProcess3"/>
    <dgm:cxn modelId="{916391F9-55BF-41E1-90A2-53D429FEA261}" type="presParOf" srcId="{A06837E8-A998-4895-AF5D-7B3713FEB5AD}" destId="{247D7F97-C5AA-4D77-B88D-92A424D2E37A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64F996B-329C-4600-B8B3-7295ADC41B4A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21B4A92-F8B7-4E9E-A93B-2C46BAAF93CE}">
      <dgm:prSet/>
      <dgm:spPr/>
      <dgm:t>
        <a:bodyPr/>
        <a:lstStyle/>
        <a:p>
          <a:r>
            <a:rPr lang="en-US"/>
            <a:t>Seesaw has mass M </a:t>
          </a:r>
        </a:p>
      </dgm:t>
    </dgm:pt>
    <dgm:pt modelId="{4A4B6BD3-1002-4FBE-911F-EC9E5E581315}" type="parTrans" cxnId="{FD06A807-85F4-4A31-B8E7-A8834AD327A1}">
      <dgm:prSet/>
      <dgm:spPr/>
      <dgm:t>
        <a:bodyPr/>
        <a:lstStyle/>
        <a:p>
          <a:endParaRPr lang="en-US"/>
        </a:p>
      </dgm:t>
    </dgm:pt>
    <dgm:pt modelId="{2154562E-4295-43C4-882A-5767D9C8BE0E}" type="sibTrans" cxnId="{FD06A807-85F4-4A31-B8E7-A8834AD327A1}">
      <dgm:prSet/>
      <dgm:spPr/>
      <dgm:t>
        <a:bodyPr/>
        <a:lstStyle/>
        <a:p>
          <a:endParaRPr lang="en-US"/>
        </a:p>
      </dgm:t>
    </dgm:pt>
    <dgm:pt modelId="{55922271-1032-48B6-992E-193C7E62F0EE}">
      <dgm:prSet/>
      <dgm:spPr/>
      <dgm:t>
        <a:bodyPr/>
        <a:lstStyle/>
        <a:p>
          <a:r>
            <a:rPr lang="en-US"/>
            <a:t>Weight = Mg</a:t>
          </a:r>
        </a:p>
      </dgm:t>
    </dgm:pt>
    <dgm:pt modelId="{B115936E-9E67-407D-A293-8B0B31C1C8BE}" type="parTrans" cxnId="{68FCE89C-C757-404D-AFAE-E30097280FEE}">
      <dgm:prSet/>
      <dgm:spPr/>
      <dgm:t>
        <a:bodyPr/>
        <a:lstStyle/>
        <a:p>
          <a:endParaRPr lang="en-US"/>
        </a:p>
      </dgm:t>
    </dgm:pt>
    <dgm:pt modelId="{1479CAE0-2357-49CB-9AF6-A58FCCF09894}" type="sibTrans" cxnId="{68FCE89C-C757-404D-AFAE-E30097280FEE}">
      <dgm:prSet/>
      <dgm:spPr/>
      <dgm:t>
        <a:bodyPr/>
        <a:lstStyle/>
        <a:p>
          <a:endParaRPr lang="en-US"/>
        </a:p>
      </dgm:t>
    </dgm:pt>
    <dgm:pt modelId="{88FFDFC3-718D-49CC-B953-677CF7A4311C}">
      <dgm:prSet/>
      <dgm:spPr/>
      <dgm:t>
        <a:bodyPr/>
        <a:lstStyle/>
        <a:p>
          <a:r>
            <a:rPr lang="en-US" dirty="0"/>
            <a:t>No forces in x direction</a:t>
          </a:r>
        </a:p>
      </dgm:t>
    </dgm:pt>
    <dgm:pt modelId="{F1194AB4-734E-41B2-B53B-295949D770A7}" type="parTrans" cxnId="{28207F48-8779-4A8F-9911-7D49D9B5ECC8}">
      <dgm:prSet/>
      <dgm:spPr/>
      <dgm:t>
        <a:bodyPr/>
        <a:lstStyle/>
        <a:p>
          <a:endParaRPr lang="en-US"/>
        </a:p>
      </dgm:t>
    </dgm:pt>
    <dgm:pt modelId="{D51EE35E-A5EE-4947-B04A-12CDB68515E8}" type="sibTrans" cxnId="{28207F48-8779-4A8F-9911-7D49D9B5ECC8}">
      <dgm:prSet/>
      <dgm:spPr/>
      <dgm:t>
        <a:bodyPr/>
        <a:lstStyle/>
        <a:p>
          <a:endParaRPr lang="en-US"/>
        </a:p>
      </dgm:t>
    </dgm:pt>
    <dgm:pt modelId="{E54D486F-DD4C-4190-AD60-537B8AC9B358}">
      <dgm:prSet/>
      <dgm:spPr/>
      <dgm:t>
        <a:bodyPr/>
        <a:lstStyle/>
        <a:p>
          <a:r>
            <a:rPr lang="en-US"/>
            <a:t>In y: </a:t>
          </a:r>
        </a:p>
      </dgm:t>
    </dgm:pt>
    <dgm:pt modelId="{6AE1ACF3-0080-497D-A80C-A7B15F7D2264}" type="parTrans" cxnId="{4B7BD3EC-3EA3-4251-B81C-B0F5966D61EA}">
      <dgm:prSet/>
      <dgm:spPr/>
      <dgm:t>
        <a:bodyPr/>
        <a:lstStyle/>
        <a:p>
          <a:endParaRPr lang="en-US"/>
        </a:p>
      </dgm:t>
    </dgm:pt>
    <dgm:pt modelId="{BA27B0A9-F9EE-42B9-8FDF-3C26F1B2B48F}" type="sibTrans" cxnId="{4B7BD3EC-3EA3-4251-B81C-B0F5966D61EA}">
      <dgm:prSet/>
      <dgm:spPr/>
      <dgm:t>
        <a:bodyPr/>
        <a:lstStyle/>
        <a:p>
          <a:endParaRPr lang="en-US"/>
        </a:p>
      </dgm:t>
    </dgm:pt>
    <dgm:pt modelId="{16363EB6-E379-4142-A2F4-3F7D78B3AB17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8B00955E-03C2-4E5F-8328-02BD84BD7AD2}" type="parTrans" cxnId="{257AEA80-99D9-40CC-83A1-3BBEFC449BFF}">
      <dgm:prSet/>
      <dgm:spPr/>
      <dgm:t>
        <a:bodyPr/>
        <a:lstStyle/>
        <a:p>
          <a:endParaRPr lang="en-US"/>
        </a:p>
      </dgm:t>
    </dgm:pt>
    <dgm:pt modelId="{9CF92CF1-EEEC-4F39-A478-CA21AAE8A15C}" type="sibTrans" cxnId="{257AEA80-99D9-40CC-83A1-3BBEFC449BFF}">
      <dgm:prSet/>
      <dgm:spPr/>
      <dgm:t>
        <a:bodyPr/>
        <a:lstStyle/>
        <a:p>
          <a:endParaRPr lang="en-US"/>
        </a:p>
      </dgm:t>
    </dgm:pt>
    <dgm:pt modelId="{46DCD28A-0A9B-4863-B0E8-24C2558BF76C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A9000250-DB21-4E03-8173-E1B78232BF08}" type="parTrans" cxnId="{FCC7AA08-2989-4492-962D-67E65A577B34}">
      <dgm:prSet/>
      <dgm:spPr/>
      <dgm:t>
        <a:bodyPr/>
        <a:lstStyle/>
        <a:p>
          <a:endParaRPr lang="en-US"/>
        </a:p>
      </dgm:t>
    </dgm:pt>
    <dgm:pt modelId="{4470B420-6888-4BC7-8FC9-1BE04DDF27EB}" type="sibTrans" cxnId="{FCC7AA08-2989-4492-962D-67E65A577B34}">
      <dgm:prSet/>
      <dgm:spPr/>
      <dgm:t>
        <a:bodyPr/>
        <a:lstStyle/>
        <a:p>
          <a:endParaRPr lang="en-US"/>
        </a:p>
      </dgm:t>
    </dgm:pt>
    <dgm:pt modelId="{EFBA6E8C-039B-4215-B4B5-5A17A79FC5C3}">
      <dgm:prSet/>
      <dgm:spPr/>
      <dgm:t>
        <a:bodyPr/>
        <a:lstStyle/>
        <a:p>
          <a:r>
            <a:rPr lang="en-US"/>
            <a:t>In torques: </a:t>
          </a:r>
        </a:p>
      </dgm:t>
    </dgm:pt>
    <dgm:pt modelId="{34E5F98F-CA93-4771-A50D-433FB5903481}" type="parTrans" cxnId="{61778207-C2A3-4814-B7AA-F3F1C6F78D92}">
      <dgm:prSet/>
      <dgm:spPr/>
      <dgm:t>
        <a:bodyPr/>
        <a:lstStyle/>
        <a:p>
          <a:endParaRPr lang="en-US"/>
        </a:p>
      </dgm:t>
    </dgm:pt>
    <dgm:pt modelId="{5E754BBF-8EB3-46F7-B285-C96A0A925CE0}" type="sibTrans" cxnId="{61778207-C2A3-4814-B7AA-F3F1C6F78D92}">
      <dgm:prSet/>
      <dgm:spPr/>
      <dgm:t>
        <a:bodyPr/>
        <a:lstStyle/>
        <a:p>
          <a:endParaRPr lang="en-US"/>
        </a:p>
      </dgm:t>
    </dgm:pt>
    <dgm:pt modelId="{476E0604-B3E2-4EF2-BBD8-3DF474BFFC66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391EDFA5-B7BE-43B6-8CCC-B7A1B83A8DD0}" type="parTrans" cxnId="{E12637C0-2A4F-4381-90B0-6D21A569125B}">
      <dgm:prSet/>
      <dgm:spPr/>
      <dgm:t>
        <a:bodyPr/>
        <a:lstStyle/>
        <a:p>
          <a:endParaRPr lang="en-US"/>
        </a:p>
      </dgm:t>
    </dgm:pt>
    <dgm:pt modelId="{AE843AC6-483F-45B3-B6E9-236F9512747E}" type="sibTrans" cxnId="{E12637C0-2A4F-4381-90B0-6D21A569125B}">
      <dgm:prSet/>
      <dgm:spPr/>
      <dgm:t>
        <a:bodyPr/>
        <a:lstStyle/>
        <a:p>
          <a:endParaRPr lang="en-US"/>
        </a:p>
      </dgm:t>
    </dgm:pt>
    <dgm:pt modelId="{29BFBD4A-678A-4A73-9048-7E6F7F339FD5}">
      <dgm:prSet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AEAAC946-5C85-400B-B1F9-A2607EA7FD41}" type="parTrans" cxnId="{46320B7C-6A96-4A08-877E-0D44814B6FAF}">
      <dgm:prSet/>
      <dgm:spPr/>
      <dgm:t>
        <a:bodyPr/>
        <a:lstStyle/>
        <a:p>
          <a:endParaRPr lang="en-US"/>
        </a:p>
      </dgm:t>
    </dgm:pt>
    <dgm:pt modelId="{AAEB1C5D-A1B3-422E-9BCA-29C7AF6D1DE3}" type="sibTrans" cxnId="{46320B7C-6A96-4A08-877E-0D44814B6FAF}">
      <dgm:prSet/>
      <dgm:spPr/>
      <dgm:t>
        <a:bodyPr/>
        <a:lstStyle/>
        <a:p>
          <a:endParaRPr lang="en-US"/>
        </a:p>
      </dgm:t>
    </dgm:pt>
    <dgm:pt modelId="{C7D37BF7-E3DD-4612-94CE-0375D9B34A8A}">
      <dgm:prSet/>
      <dgm:spPr>
        <a:blipFill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B736E9B1-08C3-4E4F-B83D-8D6E8E7C3406}" type="parTrans" cxnId="{C0A94518-8284-40FE-B710-231F150328A5}">
      <dgm:prSet/>
      <dgm:spPr/>
      <dgm:t>
        <a:bodyPr/>
        <a:lstStyle/>
        <a:p>
          <a:endParaRPr lang="en-US"/>
        </a:p>
      </dgm:t>
    </dgm:pt>
    <dgm:pt modelId="{D48C8337-6AE1-482A-A336-B0E975C0E33B}" type="sibTrans" cxnId="{C0A94518-8284-40FE-B710-231F150328A5}">
      <dgm:prSet/>
      <dgm:spPr/>
      <dgm:t>
        <a:bodyPr/>
        <a:lstStyle/>
        <a:p>
          <a:endParaRPr lang="en-US"/>
        </a:p>
      </dgm:t>
    </dgm:pt>
    <dgm:pt modelId="{4E2192C0-696E-45B9-BD22-22D9CDD32B5A}">
      <dgm:prSet custScaleX="208133"/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99611C91-69C2-41F2-A2A3-A1997642F734}" type="parTrans" cxnId="{0E38F9D3-223E-4146-9136-B342884BA02A}">
      <dgm:prSet/>
      <dgm:spPr/>
      <dgm:t>
        <a:bodyPr/>
        <a:lstStyle/>
        <a:p>
          <a:endParaRPr lang="en-US"/>
        </a:p>
      </dgm:t>
    </dgm:pt>
    <dgm:pt modelId="{75CABBCA-E43D-4285-A982-ECCC609F780F}" type="sibTrans" cxnId="{0E38F9D3-223E-4146-9136-B342884BA02A}">
      <dgm:prSet/>
      <dgm:spPr/>
      <dgm:t>
        <a:bodyPr/>
        <a:lstStyle/>
        <a:p>
          <a:endParaRPr lang="en-US"/>
        </a:p>
      </dgm:t>
    </dgm:pt>
    <dgm:pt modelId="{8F75FA9F-F416-4898-AE4F-F91124FD2E5B}" type="pres">
      <dgm:prSet presAssocID="{864F996B-329C-4600-B8B3-7295ADC41B4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11C1C63-91FC-4236-9120-EA049FD1B865}" type="pres">
      <dgm:prSet presAssocID="{421B4A92-F8B7-4E9E-A93B-2C46BAAF93CE}" presName="horFlow" presStyleCnt="0"/>
      <dgm:spPr/>
    </dgm:pt>
    <dgm:pt modelId="{1D1AF3A6-9FC7-4565-AEC2-BF61B7AEFE2B}" type="pres">
      <dgm:prSet presAssocID="{421B4A92-F8B7-4E9E-A93B-2C46BAAF93CE}" presName="bigChev" presStyleLbl="node1" presStyleIdx="0" presStyleCnt="4"/>
      <dgm:spPr/>
    </dgm:pt>
    <dgm:pt modelId="{1F5DB604-25DB-4845-9EFB-1B01A9793002}" type="pres">
      <dgm:prSet presAssocID="{B115936E-9E67-407D-A293-8B0B31C1C8BE}" presName="parTrans" presStyleCnt="0"/>
      <dgm:spPr/>
    </dgm:pt>
    <dgm:pt modelId="{EB93CF0A-6E67-4D3F-8AA6-A9307A748AFD}" type="pres">
      <dgm:prSet presAssocID="{55922271-1032-48B6-992E-193C7E62F0EE}" presName="node" presStyleLbl="alignAccFollowNode1" presStyleIdx="0" presStyleCnt="6">
        <dgm:presLayoutVars>
          <dgm:bulletEnabled val="1"/>
        </dgm:presLayoutVars>
      </dgm:prSet>
      <dgm:spPr/>
    </dgm:pt>
    <dgm:pt modelId="{4E88322F-B557-4361-AB5F-209EEEC3FF29}" type="pres">
      <dgm:prSet presAssocID="{421B4A92-F8B7-4E9E-A93B-2C46BAAF93CE}" presName="vSp" presStyleCnt="0"/>
      <dgm:spPr/>
    </dgm:pt>
    <dgm:pt modelId="{A6A30ADC-23BD-4FC9-B15D-187BA079AA0F}" type="pres">
      <dgm:prSet presAssocID="{88FFDFC3-718D-49CC-B953-677CF7A4311C}" presName="horFlow" presStyleCnt="0"/>
      <dgm:spPr/>
    </dgm:pt>
    <dgm:pt modelId="{12762AFC-8FAD-47AC-9981-30D4E88DF108}" type="pres">
      <dgm:prSet presAssocID="{88FFDFC3-718D-49CC-B953-677CF7A4311C}" presName="bigChev" presStyleLbl="node1" presStyleIdx="1" presStyleCnt="4"/>
      <dgm:spPr/>
    </dgm:pt>
    <dgm:pt modelId="{412F4F3E-9903-435E-AAC0-100A5380E8F6}" type="pres">
      <dgm:prSet presAssocID="{B736E9B1-08C3-4E4F-B83D-8D6E8E7C3406}" presName="parTrans" presStyleCnt="0"/>
      <dgm:spPr/>
    </dgm:pt>
    <dgm:pt modelId="{92407CF4-07E1-4C47-8E23-1951133418B1}" type="pres">
      <dgm:prSet presAssocID="{C7D37BF7-E3DD-4612-94CE-0375D9B34A8A}" presName="node" presStyleLbl="alignAccFollowNode1" presStyleIdx="1" presStyleCnt="6" custScaleX="170334">
        <dgm:presLayoutVars>
          <dgm:bulletEnabled val="1"/>
        </dgm:presLayoutVars>
      </dgm:prSet>
      <dgm:spPr/>
    </dgm:pt>
    <dgm:pt modelId="{A120472C-A28C-4163-AA8E-88718C056C7A}" type="pres">
      <dgm:prSet presAssocID="{88FFDFC3-718D-49CC-B953-677CF7A4311C}" presName="vSp" presStyleCnt="0"/>
      <dgm:spPr/>
    </dgm:pt>
    <dgm:pt modelId="{61BE2F13-3F87-439F-966A-680E1DD21B4F}" type="pres">
      <dgm:prSet presAssocID="{E54D486F-DD4C-4190-AD60-537B8AC9B358}" presName="horFlow" presStyleCnt="0"/>
      <dgm:spPr/>
    </dgm:pt>
    <dgm:pt modelId="{B8216210-60EE-468F-B9B4-50196071BBBA}" type="pres">
      <dgm:prSet presAssocID="{E54D486F-DD4C-4190-AD60-537B8AC9B358}" presName="bigChev" presStyleLbl="node1" presStyleIdx="2" presStyleCnt="4"/>
      <dgm:spPr/>
    </dgm:pt>
    <dgm:pt modelId="{2AF0C716-8126-4FA3-BBB9-A14398A825AC}" type="pres">
      <dgm:prSet presAssocID="{8B00955E-03C2-4E5F-8328-02BD84BD7AD2}" presName="parTrans" presStyleCnt="0"/>
      <dgm:spPr/>
    </dgm:pt>
    <dgm:pt modelId="{257E9A47-3C1B-42B1-AC02-34ED7C938C94}" type="pres">
      <dgm:prSet presAssocID="{16363EB6-E379-4142-A2F4-3F7D78B3AB17}" presName="node" presStyleLbl="alignAccFollowNode1" presStyleIdx="2" presStyleCnt="6" custScaleX="170334">
        <dgm:presLayoutVars>
          <dgm:bulletEnabled val="1"/>
        </dgm:presLayoutVars>
      </dgm:prSet>
      <dgm:spPr/>
    </dgm:pt>
    <dgm:pt modelId="{A0FBA18E-97ED-4886-99FF-9FC675370A04}" type="pres">
      <dgm:prSet presAssocID="{9CF92CF1-EEEC-4F39-A478-CA21AAE8A15C}" presName="sibTrans" presStyleCnt="0"/>
      <dgm:spPr/>
    </dgm:pt>
    <dgm:pt modelId="{1C5F7105-98AD-49AD-8724-4989FF3A89F7}" type="pres">
      <dgm:prSet presAssocID="{46DCD28A-0A9B-4863-B0E8-24C2558BF76C}" presName="node" presStyleLbl="alignAccFollowNode1" presStyleIdx="3" presStyleCnt="6" custScaleX="173825" custLinFactNeighborX="6668">
        <dgm:presLayoutVars>
          <dgm:bulletEnabled val="1"/>
        </dgm:presLayoutVars>
      </dgm:prSet>
      <dgm:spPr/>
    </dgm:pt>
    <dgm:pt modelId="{E9F32266-0B12-4790-87C9-3876FBAC52E2}" type="pres">
      <dgm:prSet presAssocID="{E54D486F-DD4C-4190-AD60-537B8AC9B358}" presName="vSp" presStyleCnt="0"/>
      <dgm:spPr/>
    </dgm:pt>
    <dgm:pt modelId="{A06837E8-A998-4895-AF5D-7B3713FEB5AD}" type="pres">
      <dgm:prSet presAssocID="{EFBA6E8C-039B-4215-B4B5-5A17A79FC5C3}" presName="horFlow" presStyleCnt="0"/>
      <dgm:spPr/>
    </dgm:pt>
    <dgm:pt modelId="{B0847BE7-EAC4-40D4-8341-03CAF87F37E4}" type="pres">
      <dgm:prSet presAssocID="{EFBA6E8C-039B-4215-B4B5-5A17A79FC5C3}" presName="bigChev" presStyleLbl="node1" presStyleIdx="3" presStyleCnt="4"/>
      <dgm:spPr/>
    </dgm:pt>
    <dgm:pt modelId="{8820AD99-148C-4E77-88B7-288258D477D4}" type="pres">
      <dgm:prSet presAssocID="{391EDFA5-B7BE-43B6-8CCC-B7A1B83A8DD0}" presName="parTrans" presStyleCnt="0"/>
      <dgm:spPr/>
    </dgm:pt>
    <dgm:pt modelId="{6C32875C-D257-4B44-BA9B-91F806317A0E}" type="pres">
      <dgm:prSet presAssocID="{476E0604-B3E2-4EF2-BBD8-3DF474BFFC66}" presName="node" presStyleLbl="alignAccFollowNode1" presStyleIdx="4" presStyleCnt="6" custScaleX="145033">
        <dgm:presLayoutVars>
          <dgm:bulletEnabled val="1"/>
        </dgm:presLayoutVars>
      </dgm:prSet>
      <dgm:spPr/>
    </dgm:pt>
    <dgm:pt modelId="{FE99912A-C6CC-40FB-80C9-DECDDF5F007A}" type="pres">
      <dgm:prSet presAssocID="{AE843AC6-483F-45B3-B6E9-236F9512747E}" presName="sibTrans" presStyleCnt="0"/>
      <dgm:spPr/>
    </dgm:pt>
    <dgm:pt modelId="{247D7F97-C5AA-4D77-B88D-92A424D2E37A}" type="pres">
      <dgm:prSet presAssocID="{29BFBD4A-678A-4A73-9048-7E6F7F339FD5}" presName="node" presStyleLbl="alignAccFollowNode1" presStyleIdx="5" presStyleCnt="6" custScaleX="232137">
        <dgm:presLayoutVars>
          <dgm:bulletEnabled val="1"/>
        </dgm:presLayoutVars>
      </dgm:prSet>
      <dgm:spPr/>
    </dgm:pt>
  </dgm:ptLst>
  <dgm:cxnLst>
    <dgm:cxn modelId="{61778207-C2A3-4814-B7AA-F3F1C6F78D92}" srcId="{864F996B-329C-4600-B8B3-7295ADC41B4A}" destId="{EFBA6E8C-039B-4215-B4B5-5A17A79FC5C3}" srcOrd="3" destOrd="0" parTransId="{34E5F98F-CA93-4771-A50D-433FB5903481}" sibTransId="{5E754BBF-8EB3-46F7-B285-C96A0A925CE0}"/>
    <dgm:cxn modelId="{F9148707-2936-4E0B-B3A9-B390C03843EF}" type="presOf" srcId="{88FFDFC3-718D-49CC-B953-677CF7A4311C}" destId="{12762AFC-8FAD-47AC-9981-30D4E88DF108}" srcOrd="0" destOrd="0" presId="urn:microsoft.com/office/officeart/2005/8/layout/lProcess3"/>
    <dgm:cxn modelId="{FD06A807-85F4-4A31-B8E7-A8834AD327A1}" srcId="{864F996B-329C-4600-B8B3-7295ADC41B4A}" destId="{421B4A92-F8B7-4E9E-A93B-2C46BAAF93CE}" srcOrd="0" destOrd="0" parTransId="{4A4B6BD3-1002-4FBE-911F-EC9E5E581315}" sibTransId="{2154562E-4295-43C4-882A-5767D9C8BE0E}"/>
    <dgm:cxn modelId="{FCC7AA08-2989-4492-962D-67E65A577B34}" srcId="{E54D486F-DD4C-4190-AD60-537B8AC9B358}" destId="{46DCD28A-0A9B-4863-B0E8-24C2558BF76C}" srcOrd="1" destOrd="0" parTransId="{A9000250-DB21-4E03-8173-E1B78232BF08}" sibTransId="{4470B420-6888-4BC7-8FC9-1BE04DDF27EB}"/>
    <dgm:cxn modelId="{08D4C514-F189-4ED7-9409-C10AEDD7EDB4}" type="presOf" srcId="{421B4A92-F8B7-4E9E-A93B-2C46BAAF93CE}" destId="{1D1AF3A6-9FC7-4565-AEC2-BF61B7AEFE2B}" srcOrd="0" destOrd="0" presId="urn:microsoft.com/office/officeart/2005/8/layout/lProcess3"/>
    <dgm:cxn modelId="{C0A94518-8284-40FE-B710-231F150328A5}" srcId="{88FFDFC3-718D-49CC-B953-677CF7A4311C}" destId="{C7D37BF7-E3DD-4612-94CE-0375D9B34A8A}" srcOrd="0" destOrd="0" parTransId="{B736E9B1-08C3-4E4F-B83D-8D6E8E7C3406}" sibTransId="{D48C8337-6AE1-482A-A336-B0E975C0E33B}"/>
    <dgm:cxn modelId="{4C8F9C46-05D1-4B93-BCD1-C071378E3B83}" type="presOf" srcId="{864F996B-329C-4600-B8B3-7295ADC41B4A}" destId="{8F75FA9F-F416-4898-AE4F-F91124FD2E5B}" srcOrd="0" destOrd="0" presId="urn:microsoft.com/office/officeart/2005/8/layout/lProcess3"/>
    <dgm:cxn modelId="{28207F48-8779-4A8F-9911-7D49D9B5ECC8}" srcId="{864F996B-329C-4600-B8B3-7295ADC41B4A}" destId="{88FFDFC3-718D-49CC-B953-677CF7A4311C}" srcOrd="1" destOrd="0" parTransId="{F1194AB4-734E-41B2-B53B-295949D770A7}" sibTransId="{D51EE35E-A5EE-4947-B04A-12CDB68515E8}"/>
    <dgm:cxn modelId="{493BD759-74D2-4D47-98F1-B986E301B555}" type="presOf" srcId="{4E2192C0-696E-45B9-BD22-22D9CDD32B5A}" destId="{247D7F97-C5AA-4D77-B88D-92A424D2E37A}" srcOrd="0" destOrd="1" presId="urn:microsoft.com/office/officeart/2005/8/layout/lProcess3"/>
    <dgm:cxn modelId="{46320B7C-6A96-4A08-877E-0D44814B6FAF}" srcId="{EFBA6E8C-039B-4215-B4B5-5A17A79FC5C3}" destId="{29BFBD4A-678A-4A73-9048-7E6F7F339FD5}" srcOrd="1" destOrd="0" parTransId="{AEAAC946-5C85-400B-B1F9-A2607EA7FD41}" sibTransId="{AAEB1C5D-A1B3-422E-9BCA-29C7AF6D1DE3}"/>
    <dgm:cxn modelId="{257AEA80-99D9-40CC-83A1-3BBEFC449BFF}" srcId="{E54D486F-DD4C-4190-AD60-537B8AC9B358}" destId="{16363EB6-E379-4142-A2F4-3F7D78B3AB17}" srcOrd="0" destOrd="0" parTransId="{8B00955E-03C2-4E5F-8328-02BD84BD7AD2}" sibTransId="{9CF92CF1-EEEC-4F39-A478-CA21AAE8A15C}"/>
    <dgm:cxn modelId="{8F161E84-AA42-4049-B8F6-84560D492FF6}" type="presOf" srcId="{C7D37BF7-E3DD-4612-94CE-0375D9B34A8A}" destId="{92407CF4-07E1-4C47-8E23-1951133418B1}" srcOrd="0" destOrd="0" presId="urn:microsoft.com/office/officeart/2005/8/layout/lProcess3"/>
    <dgm:cxn modelId="{C16AC78D-DA09-4174-ACA8-2703D2C05EC0}" type="presOf" srcId="{55922271-1032-48B6-992E-193C7E62F0EE}" destId="{EB93CF0A-6E67-4D3F-8AA6-A9307A748AFD}" srcOrd="0" destOrd="0" presId="urn:microsoft.com/office/officeart/2005/8/layout/lProcess3"/>
    <dgm:cxn modelId="{68FCE89C-C757-404D-AFAE-E30097280FEE}" srcId="{421B4A92-F8B7-4E9E-A93B-2C46BAAF93CE}" destId="{55922271-1032-48B6-992E-193C7E62F0EE}" srcOrd="0" destOrd="0" parTransId="{B115936E-9E67-407D-A293-8B0B31C1C8BE}" sibTransId="{1479CAE0-2357-49CB-9AF6-A58FCCF09894}"/>
    <dgm:cxn modelId="{8B86BDA6-7C03-42A7-83BB-DF32F2DEF766}" type="presOf" srcId="{16363EB6-E379-4142-A2F4-3F7D78B3AB17}" destId="{257E9A47-3C1B-42B1-AC02-34ED7C938C94}" srcOrd="0" destOrd="0" presId="urn:microsoft.com/office/officeart/2005/8/layout/lProcess3"/>
    <dgm:cxn modelId="{E12637C0-2A4F-4381-90B0-6D21A569125B}" srcId="{EFBA6E8C-039B-4215-B4B5-5A17A79FC5C3}" destId="{476E0604-B3E2-4EF2-BBD8-3DF474BFFC66}" srcOrd="0" destOrd="0" parTransId="{391EDFA5-B7BE-43B6-8CCC-B7A1B83A8DD0}" sibTransId="{AE843AC6-483F-45B3-B6E9-236F9512747E}"/>
    <dgm:cxn modelId="{AB4540CD-2F71-4689-9D9A-A379C5743A80}" type="presOf" srcId="{EFBA6E8C-039B-4215-B4B5-5A17A79FC5C3}" destId="{B0847BE7-EAC4-40D4-8341-03CAF87F37E4}" srcOrd="0" destOrd="0" presId="urn:microsoft.com/office/officeart/2005/8/layout/lProcess3"/>
    <dgm:cxn modelId="{15C885CF-B8ED-432C-A033-0EE8608CACB0}" type="presOf" srcId="{29BFBD4A-678A-4A73-9048-7E6F7F339FD5}" destId="{247D7F97-C5AA-4D77-B88D-92A424D2E37A}" srcOrd="0" destOrd="0" presId="urn:microsoft.com/office/officeart/2005/8/layout/lProcess3"/>
    <dgm:cxn modelId="{0E38F9D3-223E-4146-9136-B342884BA02A}" srcId="{29BFBD4A-678A-4A73-9048-7E6F7F339FD5}" destId="{4E2192C0-696E-45B9-BD22-22D9CDD32B5A}" srcOrd="0" destOrd="0" parTransId="{99611C91-69C2-41F2-A2A3-A1997642F734}" sibTransId="{75CABBCA-E43D-4285-A982-ECCC609F780F}"/>
    <dgm:cxn modelId="{4B7BD3EC-3EA3-4251-B81C-B0F5966D61EA}" srcId="{864F996B-329C-4600-B8B3-7295ADC41B4A}" destId="{E54D486F-DD4C-4190-AD60-537B8AC9B358}" srcOrd="2" destOrd="0" parTransId="{6AE1ACF3-0080-497D-A80C-A7B15F7D2264}" sibTransId="{BA27B0A9-F9EE-42B9-8FDF-3C26F1B2B48F}"/>
    <dgm:cxn modelId="{F8306BF4-78B1-47E5-9670-87B488A7AB5C}" type="presOf" srcId="{E54D486F-DD4C-4190-AD60-537B8AC9B358}" destId="{B8216210-60EE-468F-B9B4-50196071BBBA}" srcOrd="0" destOrd="0" presId="urn:microsoft.com/office/officeart/2005/8/layout/lProcess3"/>
    <dgm:cxn modelId="{FDD560F9-6EAA-4D8C-8D9D-E672819381B0}" type="presOf" srcId="{46DCD28A-0A9B-4863-B0E8-24C2558BF76C}" destId="{1C5F7105-98AD-49AD-8724-4989FF3A89F7}" srcOrd="0" destOrd="0" presId="urn:microsoft.com/office/officeart/2005/8/layout/lProcess3"/>
    <dgm:cxn modelId="{3B83D2FC-494E-436E-80FE-EF0DC1A055F4}" type="presOf" srcId="{476E0604-B3E2-4EF2-BBD8-3DF474BFFC66}" destId="{6C32875C-D257-4B44-BA9B-91F806317A0E}" srcOrd="0" destOrd="0" presId="urn:microsoft.com/office/officeart/2005/8/layout/lProcess3"/>
    <dgm:cxn modelId="{433ABC2E-1AD3-44FF-BA3F-BD56C709C0F5}" type="presParOf" srcId="{8F75FA9F-F416-4898-AE4F-F91124FD2E5B}" destId="{A11C1C63-91FC-4236-9120-EA049FD1B865}" srcOrd="0" destOrd="0" presId="urn:microsoft.com/office/officeart/2005/8/layout/lProcess3"/>
    <dgm:cxn modelId="{F3833E20-D32D-462B-95F0-C465DF43A660}" type="presParOf" srcId="{A11C1C63-91FC-4236-9120-EA049FD1B865}" destId="{1D1AF3A6-9FC7-4565-AEC2-BF61B7AEFE2B}" srcOrd="0" destOrd="0" presId="urn:microsoft.com/office/officeart/2005/8/layout/lProcess3"/>
    <dgm:cxn modelId="{F3ADAC3F-72BB-4052-A91C-BF0105EC563F}" type="presParOf" srcId="{A11C1C63-91FC-4236-9120-EA049FD1B865}" destId="{1F5DB604-25DB-4845-9EFB-1B01A9793002}" srcOrd="1" destOrd="0" presId="urn:microsoft.com/office/officeart/2005/8/layout/lProcess3"/>
    <dgm:cxn modelId="{4DBD7E28-3DFB-43BC-98CC-F429B292BBE2}" type="presParOf" srcId="{A11C1C63-91FC-4236-9120-EA049FD1B865}" destId="{EB93CF0A-6E67-4D3F-8AA6-A9307A748AFD}" srcOrd="2" destOrd="0" presId="urn:microsoft.com/office/officeart/2005/8/layout/lProcess3"/>
    <dgm:cxn modelId="{9B5195E6-1199-4B22-B607-3A86A42CE325}" type="presParOf" srcId="{8F75FA9F-F416-4898-AE4F-F91124FD2E5B}" destId="{4E88322F-B557-4361-AB5F-209EEEC3FF29}" srcOrd="1" destOrd="0" presId="urn:microsoft.com/office/officeart/2005/8/layout/lProcess3"/>
    <dgm:cxn modelId="{50239C84-FEF3-4561-8563-6F99EC6E7EC8}" type="presParOf" srcId="{8F75FA9F-F416-4898-AE4F-F91124FD2E5B}" destId="{A6A30ADC-23BD-4FC9-B15D-187BA079AA0F}" srcOrd="2" destOrd="0" presId="urn:microsoft.com/office/officeart/2005/8/layout/lProcess3"/>
    <dgm:cxn modelId="{B7171CCA-9692-4384-9B68-D4E112D36190}" type="presParOf" srcId="{A6A30ADC-23BD-4FC9-B15D-187BA079AA0F}" destId="{12762AFC-8FAD-47AC-9981-30D4E88DF108}" srcOrd="0" destOrd="0" presId="urn:microsoft.com/office/officeart/2005/8/layout/lProcess3"/>
    <dgm:cxn modelId="{D2CB9992-08F5-4BE0-A3A3-19372F7438A6}" type="presParOf" srcId="{A6A30ADC-23BD-4FC9-B15D-187BA079AA0F}" destId="{412F4F3E-9903-435E-AAC0-100A5380E8F6}" srcOrd="1" destOrd="0" presId="urn:microsoft.com/office/officeart/2005/8/layout/lProcess3"/>
    <dgm:cxn modelId="{60D03C30-9D9F-4306-BBAD-C7F7DDDDCD92}" type="presParOf" srcId="{A6A30ADC-23BD-4FC9-B15D-187BA079AA0F}" destId="{92407CF4-07E1-4C47-8E23-1951133418B1}" srcOrd="2" destOrd="0" presId="urn:microsoft.com/office/officeart/2005/8/layout/lProcess3"/>
    <dgm:cxn modelId="{F67AC3BB-5B32-430E-A81D-9FAA592EDAA5}" type="presParOf" srcId="{8F75FA9F-F416-4898-AE4F-F91124FD2E5B}" destId="{A120472C-A28C-4163-AA8E-88718C056C7A}" srcOrd="3" destOrd="0" presId="urn:microsoft.com/office/officeart/2005/8/layout/lProcess3"/>
    <dgm:cxn modelId="{171DF9C2-9294-4674-8724-66626D0978C3}" type="presParOf" srcId="{8F75FA9F-F416-4898-AE4F-F91124FD2E5B}" destId="{61BE2F13-3F87-439F-966A-680E1DD21B4F}" srcOrd="4" destOrd="0" presId="urn:microsoft.com/office/officeart/2005/8/layout/lProcess3"/>
    <dgm:cxn modelId="{3EB77E8C-8F9F-4F82-98F5-446F1AC696C4}" type="presParOf" srcId="{61BE2F13-3F87-439F-966A-680E1DD21B4F}" destId="{B8216210-60EE-468F-B9B4-50196071BBBA}" srcOrd="0" destOrd="0" presId="urn:microsoft.com/office/officeart/2005/8/layout/lProcess3"/>
    <dgm:cxn modelId="{593A1892-06A0-44ED-8F21-78E39C033D1B}" type="presParOf" srcId="{61BE2F13-3F87-439F-966A-680E1DD21B4F}" destId="{2AF0C716-8126-4FA3-BBB9-A14398A825AC}" srcOrd="1" destOrd="0" presId="urn:microsoft.com/office/officeart/2005/8/layout/lProcess3"/>
    <dgm:cxn modelId="{BB8289C6-C7F4-4EEE-BD7B-8020570E3A78}" type="presParOf" srcId="{61BE2F13-3F87-439F-966A-680E1DD21B4F}" destId="{257E9A47-3C1B-42B1-AC02-34ED7C938C94}" srcOrd="2" destOrd="0" presId="urn:microsoft.com/office/officeart/2005/8/layout/lProcess3"/>
    <dgm:cxn modelId="{6908878E-2013-45A3-8B67-BE07356E55B5}" type="presParOf" srcId="{61BE2F13-3F87-439F-966A-680E1DD21B4F}" destId="{A0FBA18E-97ED-4886-99FF-9FC675370A04}" srcOrd="3" destOrd="0" presId="urn:microsoft.com/office/officeart/2005/8/layout/lProcess3"/>
    <dgm:cxn modelId="{4A164D0E-896E-40D6-9C23-5657C34C220E}" type="presParOf" srcId="{61BE2F13-3F87-439F-966A-680E1DD21B4F}" destId="{1C5F7105-98AD-49AD-8724-4989FF3A89F7}" srcOrd="4" destOrd="0" presId="urn:microsoft.com/office/officeart/2005/8/layout/lProcess3"/>
    <dgm:cxn modelId="{A072B6CA-B8AF-4EF7-A01B-8922BEE9AC80}" type="presParOf" srcId="{8F75FA9F-F416-4898-AE4F-F91124FD2E5B}" destId="{E9F32266-0B12-4790-87C9-3876FBAC52E2}" srcOrd="5" destOrd="0" presId="urn:microsoft.com/office/officeart/2005/8/layout/lProcess3"/>
    <dgm:cxn modelId="{54B7CCB3-46E6-4597-90A9-313F3D0795C6}" type="presParOf" srcId="{8F75FA9F-F416-4898-AE4F-F91124FD2E5B}" destId="{A06837E8-A998-4895-AF5D-7B3713FEB5AD}" srcOrd="6" destOrd="0" presId="urn:microsoft.com/office/officeart/2005/8/layout/lProcess3"/>
    <dgm:cxn modelId="{B0C7E378-6780-410F-A1D1-039260894725}" type="presParOf" srcId="{A06837E8-A998-4895-AF5D-7B3713FEB5AD}" destId="{B0847BE7-EAC4-40D4-8341-03CAF87F37E4}" srcOrd="0" destOrd="0" presId="urn:microsoft.com/office/officeart/2005/8/layout/lProcess3"/>
    <dgm:cxn modelId="{F71BF308-54E7-4547-83A3-B90822958614}" type="presParOf" srcId="{A06837E8-A998-4895-AF5D-7B3713FEB5AD}" destId="{8820AD99-148C-4E77-88B7-288258D477D4}" srcOrd="1" destOrd="0" presId="urn:microsoft.com/office/officeart/2005/8/layout/lProcess3"/>
    <dgm:cxn modelId="{E8EDD870-E8BD-448E-9622-040CE8AA3E5E}" type="presParOf" srcId="{A06837E8-A998-4895-AF5D-7B3713FEB5AD}" destId="{6C32875C-D257-4B44-BA9B-91F806317A0E}" srcOrd="2" destOrd="0" presId="urn:microsoft.com/office/officeart/2005/8/layout/lProcess3"/>
    <dgm:cxn modelId="{4EC86A11-107B-44F5-9730-2EC3535FAFB3}" type="presParOf" srcId="{A06837E8-A998-4895-AF5D-7B3713FEB5AD}" destId="{FE99912A-C6CC-40FB-80C9-DECDDF5F007A}" srcOrd="3" destOrd="0" presId="urn:microsoft.com/office/officeart/2005/8/layout/lProcess3"/>
    <dgm:cxn modelId="{916391F9-55BF-41E1-90A2-53D429FEA261}" type="presParOf" srcId="{A06837E8-A998-4895-AF5D-7B3713FEB5AD}" destId="{247D7F97-C5AA-4D77-B88D-92A424D2E37A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E1B6693-170E-491A-A492-FB700A6E1BF5}" type="doc">
      <dgm:prSet loTypeId="urn:microsoft.com/office/officeart/2005/8/layout/lProcess3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F313E5B-75FA-434B-BFCC-D27D330EB440}">
      <dgm:prSet/>
      <dgm:spPr/>
      <dgm:t>
        <a:bodyPr/>
        <a:lstStyle/>
        <a:p>
          <a:r>
            <a:rPr lang="en-US"/>
            <a:t>Level is a simple device</a:t>
          </a:r>
        </a:p>
      </dgm:t>
    </dgm:pt>
    <dgm:pt modelId="{E7776913-F527-47BA-AE27-5C1131803B6F}" type="parTrans" cxnId="{524A368C-0279-414A-AB25-7FEF5652D96C}">
      <dgm:prSet/>
      <dgm:spPr/>
      <dgm:t>
        <a:bodyPr/>
        <a:lstStyle/>
        <a:p>
          <a:endParaRPr lang="en-US"/>
        </a:p>
      </dgm:t>
    </dgm:pt>
    <dgm:pt modelId="{2A576008-5828-49B9-82C2-4F45446B3DE1}" type="sibTrans" cxnId="{524A368C-0279-414A-AB25-7FEF5652D96C}">
      <dgm:prSet/>
      <dgm:spPr/>
      <dgm:t>
        <a:bodyPr/>
        <a:lstStyle/>
        <a:p>
          <a:endParaRPr lang="en-US"/>
        </a:p>
      </dgm:t>
    </dgm:pt>
    <dgm:pt modelId="{76EE4DB0-035A-459F-B65A-1BF9206D0758}">
      <dgm:prSet/>
      <dgm:spPr/>
      <dgm:t>
        <a:bodyPr/>
        <a:lstStyle/>
        <a:p>
          <a:r>
            <a:rPr lang="en-US" dirty="0"/>
            <a:t>That provides mechanical advantage:</a:t>
          </a:r>
        </a:p>
      </dgm:t>
    </dgm:pt>
    <dgm:pt modelId="{2346798D-BB67-4721-A987-4CC383E25E1C}" type="parTrans" cxnId="{F32D962C-320F-4594-87BF-9B302D11420A}">
      <dgm:prSet/>
      <dgm:spPr/>
      <dgm:t>
        <a:bodyPr/>
        <a:lstStyle/>
        <a:p>
          <a:endParaRPr lang="en-US"/>
        </a:p>
      </dgm:t>
    </dgm:pt>
    <dgm:pt modelId="{FBB15793-DDAD-45A7-AF98-6D7132538D57}" type="sibTrans" cxnId="{F32D962C-320F-4594-87BF-9B302D11420A}">
      <dgm:prSet/>
      <dgm:spPr/>
      <dgm:t>
        <a:bodyPr/>
        <a:lstStyle/>
        <a:p>
          <a:endParaRPr lang="en-US"/>
        </a:p>
      </dgm:t>
    </dgm:pt>
    <dgm:pt modelId="{593A7ED3-775F-4B30-BB51-7B239FA8C7B5}">
      <dgm:prSet/>
      <dgm:spPr/>
      <dgm:t>
        <a:bodyPr/>
        <a:lstStyle/>
        <a:p>
          <a:r>
            <a:rPr lang="en-US"/>
            <a:t>Force amplification</a:t>
          </a:r>
        </a:p>
      </dgm:t>
    </dgm:pt>
    <dgm:pt modelId="{711C6155-15F3-4E36-9682-41E2EB1F62D5}" type="parTrans" cxnId="{FCEBE710-7314-41B1-82C5-B2BFAE407ECE}">
      <dgm:prSet/>
      <dgm:spPr/>
      <dgm:t>
        <a:bodyPr/>
        <a:lstStyle/>
        <a:p>
          <a:endParaRPr lang="en-US"/>
        </a:p>
      </dgm:t>
    </dgm:pt>
    <dgm:pt modelId="{1F2C7322-7040-41F1-AABE-B35AF961A64F}" type="sibTrans" cxnId="{FCEBE710-7314-41B1-82C5-B2BFAE407ECE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42204F1-8A6B-4790-8D99-AAC9B082AA03}">
          <dgm:prSet/>
          <dgm:spPr/>
          <dgm:t>
            <a:bodyPr/>
            <a:lstStyle/>
            <a:p>
              <a:r>
                <a:rPr lang="en-US"/>
                <a:t>You apply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b="0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b="0" i="1">
                          <a:latin typeface="Cambria Math" panose="02040503050406030204" pitchFamily="18" charset="0"/>
                        </a:rPr>
                        <m:t>𝐹</m:t>
                      </m:r>
                    </m:e>
                    <m:sub>
                      <m:r>
                        <a:rPr lang="en-US" b="0" i="1"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</m:oMath>
              </a14:m>
              <a:endParaRPr lang="en-US"/>
            </a:p>
          </dgm:t>
        </dgm:pt>
      </mc:Choice>
      <mc:Fallback xmlns="">
        <dgm:pt modelId="{842204F1-8A6B-4790-8D99-AAC9B082AA03}">
          <dgm:prSet/>
          <dgm:spPr/>
          <dgm:t>
            <a:bodyPr/>
            <a:lstStyle/>
            <a:p>
              <a:r>
                <a:rPr lang="en-US"/>
                <a:t>You apply </a:t>
              </a:r>
              <a:r>
                <a:rPr lang="en-US" b="0" i="0"/>
                <a:t>𝐹_2</a:t>
              </a:r>
              <a:endParaRPr lang="en-US"/>
            </a:p>
          </dgm:t>
        </dgm:pt>
      </mc:Fallback>
    </mc:AlternateContent>
    <dgm:pt modelId="{6B49684C-0B07-4749-BE72-742416CB9073}" type="parTrans" cxnId="{4371982D-29F5-4908-91BF-B40CEB058697}">
      <dgm:prSet/>
      <dgm:spPr/>
      <dgm:t>
        <a:bodyPr/>
        <a:lstStyle/>
        <a:p>
          <a:endParaRPr lang="en-US"/>
        </a:p>
      </dgm:t>
    </dgm:pt>
    <dgm:pt modelId="{B87DB4A5-D13C-44BD-BBEC-BECCAACF4E3B}" type="sibTrans" cxnId="{4371982D-29F5-4908-91BF-B40CEB058697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0936293D-3B88-4E5A-A9E5-C07B93F64D87}">
          <dgm:prSet/>
          <dgm:spPr/>
          <dgm:t>
            <a:bodyPr/>
            <a:lstStyle/>
            <a:p>
              <a:r>
                <a:rPr lang="en-US"/>
                <a:t>Get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b="0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b="0" i="1">
                          <a:latin typeface="Cambria Math" panose="02040503050406030204" pitchFamily="18" charset="0"/>
                        </a:rPr>
                        <m:t>𝐹</m:t>
                      </m:r>
                    </m:e>
                    <m:sub>
                      <m:r>
                        <a:rPr lang="en-US" b="0" i="1"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</m:oMath>
              </a14:m>
              <a:endParaRPr lang="en-US"/>
            </a:p>
          </dgm:t>
        </dgm:pt>
      </mc:Choice>
      <mc:Fallback xmlns="">
        <dgm:pt modelId="{0936293D-3B88-4E5A-A9E5-C07B93F64D87}">
          <dgm:prSet/>
          <dgm:spPr/>
          <dgm:t>
            <a:bodyPr/>
            <a:lstStyle/>
            <a:p>
              <a:r>
                <a:rPr lang="en-US"/>
                <a:t>Get </a:t>
              </a:r>
              <a:r>
                <a:rPr lang="en-US" b="0" i="0"/>
                <a:t>𝐹_1</a:t>
              </a:r>
              <a:endParaRPr lang="en-US"/>
            </a:p>
          </dgm:t>
        </dgm:pt>
      </mc:Fallback>
    </mc:AlternateContent>
    <dgm:pt modelId="{8E8B149F-4EA4-48D8-B8AC-36706638BC09}" type="parTrans" cxnId="{7AE4C2C9-765E-48EA-A79C-D268F6A791D1}">
      <dgm:prSet/>
      <dgm:spPr/>
      <dgm:t>
        <a:bodyPr/>
        <a:lstStyle/>
        <a:p>
          <a:endParaRPr lang="en-US"/>
        </a:p>
      </dgm:t>
    </dgm:pt>
    <dgm:pt modelId="{797885D0-62B6-4F49-9948-CD4D5B2D65C9}" type="sibTrans" cxnId="{7AE4C2C9-765E-48EA-A79C-D268F6A791D1}">
      <dgm:prSet/>
      <dgm:spPr/>
      <dgm:t>
        <a:bodyPr/>
        <a:lstStyle/>
        <a:p>
          <a:endParaRPr lang="en-US"/>
        </a:p>
      </dgm:t>
    </dgm:pt>
    <dgm:pt modelId="{662CBBE9-37CC-42DE-A6AD-DE08495C2AAD}">
      <dgm:prSet/>
      <dgm:spPr/>
      <dgm:t>
        <a:bodyPr/>
        <a:lstStyle/>
        <a:p>
          <a:r>
            <a:rPr lang="en-US"/>
            <a:t>From equilibrium conditions:</a:t>
          </a:r>
        </a:p>
      </dgm:t>
    </dgm:pt>
    <dgm:pt modelId="{03388EEE-0DAA-4C26-8E42-7405ADDBCAE6}" type="parTrans" cxnId="{ABC430AA-518F-4E35-97AB-924839EBF1CD}">
      <dgm:prSet/>
      <dgm:spPr/>
      <dgm:t>
        <a:bodyPr/>
        <a:lstStyle/>
        <a:p>
          <a:endParaRPr lang="en-US"/>
        </a:p>
      </dgm:t>
    </dgm:pt>
    <dgm:pt modelId="{F4E708BB-CA64-481F-A613-47FE4F99743A}" type="sibTrans" cxnId="{ABC430AA-518F-4E35-97AB-924839EBF1CD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34A1F885-09D8-4803-85E3-483F02452A01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m:oMathPara>
              </a14:m>
              <a:endParaRPr lang="en-US"/>
            </a:p>
          </dgm:t>
        </dgm:pt>
      </mc:Choice>
      <mc:Fallback xmlns="">
        <dgm:pt modelId="{34A1F885-09D8-4803-85E3-483F02452A01}">
          <dgm:prSet/>
          <dgm:spPr/>
          <dgm:t>
            <a:bodyPr/>
            <a:lstStyle/>
            <a:p>
              <a:r>
                <a:rPr lang="en-US" b="0" i="0"/>
                <a:t>𝐹_2 𝑑_2−𝐹_1 𝑑_1</a:t>
              </a:r>
              <a:endParaRPr lang="en-US"/>
            </a:p>
          </dgm:t>
        </dgm:pt>
      </mc:Fallback>
    </mc:AlternateContent>
    <dgm:pt modelId="{0BE26D3D-05B6-4CC1-A56B-89D64E937082}" type="parTrans" cxnId="{F89E5FA1-5150-4F27-B0E7-C805C37CD8CF}">
      <dgm:prSet/>
      <dgm:spPr/>
      <dgm:t>
        <a:bodyPr/>
        <a:lstStyle/>
        <a:p>
          <a:endParaRPr lang="en-US"/>
        </a:p>
      </dgm:t>
    </dgm:pt>
    <dgm:pt modelId="{284C4A60-4B1E-4D63-BFE7-7876414537E5}" type="sibTrans" cxnId="{F89E5FA1-5150-4F27-B0E7-C805C37CD8CF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7A36D41B-6419-47BC-9D1A-F694DB67A37F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en-US"/>
            </a:p>
          </dgm:t>
        </dgm:pt>
      </mc:Choice>
      <mc:Fallback xmlns="">
        <dgm:pt modelId="{7A36D41B-6419-47BC-9D1A-F694DB67A37F}">
          <dgm:prSet/>
          <dgm:spPr/>
          <dgm:t>
            <a:bodyPr/>
            <a:lstStyle/>
            <a:p>
              <a:r>
                <a:rPr lang="en-US" b="0" i="0"/>
                <a:t>𝐹_1=𝐹_2  𝑑_2/𝑑_1 </a:t>
              </a:r>
              <a:endParaRPr lang="en-US"/>
            </a:p>
          </dgm:t>
        </dgm:pt>
      </mc:Fallback>
    </mc:AlternateContent>
    <dgm:pt modelId="{0873FD96-6138-4380-AB1F-F072B7092DF8}" type="parTrans" cxnId="{5B2BBC38-1F3B-4729-A1EA-2B154C476CCC}">
      <dgm:prSet/>
      <dgm:spPr/>
      <dgm:t>
        <a:bodyPr/>
        <a:lstStyle/>
        <a:p>
          <a:endParaRPr lang="en-US"/>
        </a:p>
      </dgm:t>
    </dgm:pt>
    <dgm:pt modelId="{5E61D71D-5F93-4621-A706-809FE4D4D8D0}" type="sibTrans" cxnId="{5B2BBC38-1F3B-4729-A1EA-2B154C476CCC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432510C7-F613-474F-9086-6DFDEA7E6433}">
          <dgm:prSet/>
          <dgm:spPr/>
          <dgm:t>
            <a:bodyPr/>
            <a:lstStyle/>
            <a:p>
              <a:r>
                <a:rPr lang="en-US"/>
                <a:t>Since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b="0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b="0" i="1">
                          <a:latin typeface="Cambria Math" panose="02040503050406030204" pitchFamily="18" charset="0"/>
                        </a:rPr>
                        <m:t>𝑑</m:t>
                      </m:r>
                    </m:e>
                    <m:sub>
                      <m:r>
                        <a:rPr lang="en-US" b="0" i="1"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lang="en-US" b="0" i="1">
                      <a:latin typeface="Cambria Math" panose="02040503050406030204" pitchFamily="18" charset="0"/>
                    </a:rPr>
                    <m:t>&gt;</m:t>
                  </m:r>
                  <m:sSub>
                    <m:sSubPr>
                      <m:ctrlPr>
                        <a:rPr lang="en-US" b="0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b="0" i="1">
                          <a:latin typeface="Cambria Math" panose="02040503050406030204" pitchFamily="18" charset="0"/>
                        </a:rPr>
                        <m:t>𝑑</m:t>
                      </m:r>
                    </m:e>
                    <m:sub>
                      <m:r>
                        <a:rPr lang="en-US" b="0" i="1"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</m:oMath>
              </a14:m>
              <a:endParaRPr lang="en-US"/>
            </a:p>
          </dgm:t>
        </dgm:pt>
      </mc:Choice>
      <mc:Fallback xmlns="">
        <dgm:pt modelId="{432510C7-F613-474F-9086-6DFDEA7E6433}">
          <dgm:prSet/>
          <dgm:spPr/>
          <dgm:t>
            <a:bodyPr/>
            <a:lstStyle/>
            <a:p>
              <a:r>
                <a:rPr lang="en-US"/>
                <a:t>Since </a:t>
              </a:r>
              <a:r>
                <a:rPr lang="en-US" b="0" i="0"/>
                <a:t>𝑑_2&gt;𝑑_1</a:t>
              </a:r>
              <a:endParaRPr lang="en-US"/>
            </a:p>
          </dgm:t>
        </dgm:pt>
      </mc:Fallback>
    </mc:AlternateContent>
    <dgm:pt modelId="{27F01534-C361-4769-BF12-894D812A4425}" type="parTrans" cxnId="{D331A8A0-82FC-4D63-B463-10D01F83CC3C}">
      <dgm:prSet/>
      <dgm:spPr/>
      <dgm:t>
        <a:bodyPr/>
        <a:lstStyle/>
        <a:p>
          <a:endParaRPr lang="en-US"/>
        </a:p>
      </dgm:t>
    </dgm:pt>
    <dgm:pt modelId="{52D3C8AE-5278-455F-93D9-7B0AC63C4697}" type="sibTrans" cxnId="{D331A8A0-82FC-4D63-B463-10D01F83CC3C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41341EA9-790D-4DAC-BB6F-6134BB23A34F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m:oMathPara>
              </a14:m>
              <a:endParaRPr lang="en-US"/>
            </a:p>
          </dgm:t>
        </dgm:pt>
      </mc:Choice>
      <mc:Fallback xmlns="">
        <dgm:pt modelId="{41341EA9-790D-4DAC-BB6F-6134BB23A34F}">
          <dgm:prSet/>
          <dgm:spPr/>
          <dgm:t>
            <a:bodyPr/>
            <a:lstStyle/>
            <a:p>
              <a:r>
                <a:rPr lang="en-US" b="0" i="0"/>
                <a:t>𝐹_1&gt;𝐹_2</a:t>
              </a:r>
              <a:endParaRPr lang="en-US"/>
            </a:p>
          </dgm:t>
        </dgm:pt>
      </mc:Fallback>
    </mc:AlternateContent>
    <dgm:pt modelId="{91CDD332-782C-44DF-81D7-EC7AEB9C69CA}" type="parTrans" cxnId="{2CCD6FB8-EA80-4609-8B28-226C6E7F5D6B}">
      <dgm:prSet/>
      <dgm:spPr/>
      <dgm:t>
        <a:bodyPr/>
        <a:lstStyle/>
        <a:p>
          <a:endParaRPr lang="en-US"/>
        </a:p>
      </dgm:t>
    </dgm:pt>
    <dgm:pt modelId="{53B0FCA8-9B0F-4D58-ABCC-8AE1ADEE8B63}" type="sibTrans" cxnId="{2CCD6FB8-EA80-4609-8B28-226C6E7F5D6B}">
      <dgm:prSet/>
      <dgm:spPr/>
      <dgm:t>
        <a:bodyPr/>
        <a:lstStyle/>
        <a:p>
          <a:endParaRPr lang="en-US"/>
        </a:p>
      </dgm:t>
    </dgm:pt>
    <dgm:pt modelId="{4E2CCB4E-0776-4741-992D-2450B078205C}" type="pres">
      <dgm:prSet presAssocID="{0E1B6693-170E-491A-A492-FB700A6E1BF5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2168A20D-3498-446E-9087-7B133F2DCC28}" type="pres">
      <dgm:prSet presAssocID="{9F313E5B-75FA-434B-BFCC-D27D330EB440}" presName="horFlow" presStyleCnt="0"/>
      <dgm:spPr/>
    </dgm:pt>
    <dgm:pt modelId="{82AD3761-CA7E-4B2F-AEB6-FCF73CCDAC06}" type="pres">
      <dgm:prSet presAssocID="{9F313E5B-75FA-434B-BFCC-D27D330EB440}" presName="bigChev" presStyleLbl="node1" presStyleIdx="0" presStyleCnt="4"/>
      <dgm:spPr/>
    </dgm:pt>
    <dgm:pt modelId="{74935FCC-93BD-40A7-9D87-CB241CC4FDA8}" type="pres">
      <dgm:prSet presAssocID="{2346798D-BB67-4721-A987-4CC383E25E1C}" presName="parTrans" presStyleCnt="0"/>
      <dgm:spPr/>
    </dgm:pt>
    <dgm:pt modelId="{1D158197-0F99-46C8-BDB3-CD623F2BCAC8}" type="pres">
      <dgm:prSet presAssocID="{76EE4DB0-035A-459F-B65A-1BF9206D0758}" presName="node" presStyleLbl="alignAccFollowNode1" presStyleIdx="0" presStyleCnt="6">
        <dgm:presLayoutVars>
          <dgm:bulletEnabled val="1"/>
        </dgm:presLayoutVars>
      </dgm:prSet>
      <dgm:spPr/>
    </dgm:pt>
    <dgm:pt modelId="{41A969FD-C30D-4ED8-A753-092E06135DEC}" type="pres">
      <dgm:prSet presAssocID="{FBB15793-DDAD-45A7-AF98-6D7132538D57}" presName="sibTrans" presStyleCnt="0"/>
      <dgm:spPr/>
    </dgm:pt>
    <dgm:pt modelId="{4AD5EA82-F29F-4438-A8C0-DD55461778E2}" type="pres">
      <dgm:prSet presAssocID="{593A7ED3-775F-4B30-BB51-7B239FA8C7B5}" presName="node" presStyleLbl="alignAccFollowNode1" presStyleIdx="1" presStyleCnt="6">
        <dgm:presLayoutVars>
          <dgm:bulletEnabled val="1"/>
        </dgm:presLayoutVars>
      </dgm:prSet>
      <dgm:spPr/>
    </dgm:pt>
    <dgm:pt modelId="{8648C5E4-06A1-41D9-B20B-8782F4A091B6}" type="pres">
      <dgm:prSet presAssocID="{9F313E5B-75FA-434B-BFCC-D27D330EB440}" presName="vSp" presStyleCnt="0"/>
      <dgm:spPr/>
    </dgm:pt>
    <dgm:pt modelId="{A958A092-1214-4C00-BDDF-A1F7C0854D0D}" type="pres">
      <dgm:prSet presAssocID="{842204F1-8A6B-4790-8D99-AAC9B082AA03}" presName="horFlow" presStyleCnt="0"/>
      <dgm:spPr/>
    </dgm:pt>
    <dgm:pt modelId="{A35FC380-B060-423E-9E31-046708350BB7}" type="pres">
      <dgm:prSet presAssocID="{842204F1-8A6B-4790-8D99-AAC9B082AA03}" presName="bigChev" presStyleLbl="node1" presStyleIdx="1" presStyleCnt="4"/>
      <dgm:spPr/>
    </dgm:pt>
    <dgm:pt modelId="{5DCA92C4-7166-44C7-A828-BFC7A0BC51A6}" type="pres">
      <dgm:prSet presAssocID="{8E8B149F-4EA4-48D8-B8AC-36706638BC09}" presName="parTrans" presStyleCnt="0"/>
      <dgm:spPr/>
    </dgm:pt>
    <dgm:pt modelId="{CAEA1DF2-4ABC-4824-9C89-1A58DC170215}" type="pres">
      <dgm:prSet presAssocID="{0936293D-3B88-4E5A-A9E5-C07B93F64D87}" presName="node" presStyleLbl="alignAccFollowNode1" presStyleIdx="2" presStyleCnt="6">
        <dgm:presLayoutVars>
          <dgm:bulletEnabled val="1"/>
        </dgm:presLayoutVars>
      </dgm:prSet>
      <dgm:spPr/>
    </dgm:pt>
    <dgm:pt modelId="{6C5FB498-B98C-4F89-B119-932793F35179}" type="pres">
      <dgm:prSet presAssocID="{842204F1-8A6B-4790-8D99-AAC9B082AA03}" presName="vSp" presStyleCnt="0"/>
      <dgm:spPr/>
    </dgm:pt>
    <dgm:pt modelId="{FE196560-3991-4C96-AF20-42EC1F39D7FF}" type="pres">
      <dgm:prSet presAssocID="{662CBBE9-37CC-42DE-A6AD-DE08495C2AAD}" presName="horFlow" presStyleCnt="0"/>
      <dgm:spPr/>
    </dgm:pt>
    <dgm:pt modelId="{83A9857D-A056-47A0-BAEB-015F6EF86254}" type="pres">
      <dgm:prSet presAssocID="{662CBBE9-37CC-42DE-A6AD-DE08495C2AAD}" presName="bigChev" presStyleLbl="node1" presStyleIdx="2" presStyleCnt="4"/>
      <dgm:spPr/>
    </dgm:pt>
    <dgm:pt modelId="{1534F06E-B055-4BB7-917F-C75373397530}" type="pres">
      <dgm:prSet presAssocID="{0BE26D3D-05B6-4CC1-A56B-89D64E937082}" presName="parTrans" presStyleCnt="0"/>
      <dgm:spPr/>
    </dgm:pt>
    <dgm:pt modelId="{91FECA2A-5061-49FE-AA3A-DDF613E7DB5A}" type="pres">
      <dgm:prSet presAssocID="{34A1F885-09D8-4803-85E3-483F02452A01}" presName="node" presStyleLbl="alignAccFollowNode1" presStyleIdx="3" presStyleCnt="6">
        <dgm:presLayoutVars>
          <dgm:bulletEnabled val="1"/>
        </dgm:presLayoutVars>
      </dgm:prSet>
      <dgm:spPr/>
    </dgm:pt>
    <dgm:pt modelId="{8ED04D13-6FE1-48CB-A2DA-0CF62321ADA4}" type="pres">
      <dgm:prSet presAssocID="{284C4A60-4B1E-4D63-BFE7-7876414537E5}" presName="sibTrans" presStyleCnt="0"/>
      <dgm:spPr/>
    </dgm:pt>
    <dgm:pt modelId="{D3622897-3C11-42AD-9F6C-AE04CFFA059A}" type="pres">
      <dgm:prSet presAssocID="{7A36D41B-6419-47BC-9D1A-F694DB67A37F}" presName="node" presStyleLbl="alignAccFollowNode1" presStyleIdx="4" presStyleCnt="6">
        <dgm:presLayoutVars>
          <dgm:bulletEnabled val="1"/>
        </dgm:presLayoutVars>
      </dgm:prSet>
      <dgm:spPr/>
    </dgm:pt>
    <dgm:pt modelId="{7A4853FC-F5D9-4770-B2D2-891398B00D0D}" type="pres">
      <dgm:prSet presAssocID="{662CBBE9-37CC-42DE-A6AD-DE08495C2AAD}" presName="vSp" presStyleCnt="0"/>
      <dgm:spPr/>
    </dgm:pt>
    <dgm:pt modelId="{3939CC49-6EC4-4F08-9836-AC3048074F25}" type="pres">
      <dgm:prSet presAssocID="{432510C7-F613-474F-9086-6DFDEA7E6433}" presName="horFlow" presStyleCnt="0"/>
      <dgm:spPr/>
    </dgm:pt>
    <dgm:pt modelId="{FA53AAFB-89DF-4D42-927A-2D2DC0768C2F}" type="pres">
      <dgm:prSet presAssocID="{432510C7-F613-474F-9086-6DFDEA7E6433}" presName="bigChev" presStyleLbl="node1" presStyleIdx="3" presStyleCnt="4" custScaleX="129849"/>
      <dgm:spPr/>
    </dgm:pt>
    <dgm:pt modelId="{BAACC92A-0F6B-4579-BF15-3C477F521606}" type="pres">
      <dgm:prSet presAssocID="{91CDD332-782C-44DF-81D7-EC7AEB9C69CA}" presName="parTrans" presStyleCnt="0"/>
      <dgm:spPr/>
    </dgm:pt>
    <dgm:pt modelId="{03302ACD-2DCF-42B5-BAD4-F5ACC69460A1}" type="pres">
      <dgm:prSet presAssocID="{41341EA9-790D-4DAC-BB6F-6134BB23A34F}" presName="node" presStyleLbl="alignAccFollowNode1" presStyleIdx="5" presStyleCnt="6" custScaleX="146706">
        <dgm:presLayoutVars>
          <dgm:bulletEnabled val="1"/>
        </dgm:presLayoutVars>
      </dgm:prSet>
      <dgm:spPr/>
    </dgm:pt>
  </dgm:ptLst>
  <dgm:cxnLst>
    <dgm:cxn modelId="{21CC7E09-C9E1-4BE9-83CF-94E774F6E49F}" type="presOf" srcId="{7A36D41B-6419-47BC-9D1A-F694DB67A37F}" destId="{D3622897-3C11-42AD-9F6C-AE04CFFA059A}" srcOrd="0" destOrd="0" presId="urn:microsoft.com/office/officeart/2005/8/layout/lProcess3"/>
    <dgm:cxn modelId="{FCEBE710-7314-41B1-82C5-B2BFAE407ECE}" srcId="{9F313E5B-75FA-434B-BFCC-D27D330EB440}" destId="{593A7ED3-775F-4B30-BB51-7B239FA8C7B5}" srcOrd="1" destOrd="0" parTransId="{711C6155-15F3-4E36-9682-41E2EB1F62D5}" sibTransId="{1F2C7322-7040-41F1-AABE-B35AF961A64F}"/>
    <dgm:cxn modelId="{0FB9241C-CDAA-4654-9B31-ACEDEE5CE296}" type="presOf" srcId="{662CBBE9-37CC-42DE-A6AD-DE08495C2AAD}" destId="{83A9857D-A056-47A0-BAEB-015F6EF86254}" srcOrd="0" destOrd="0" presId="urn:microsoft.com/office/officeart/2005/8/layout/lProcess3"/>
    <dgm:cxn modelId="{F32D962C-320F-4594-87BF-9B302D11420A}" srcId="{9F313E5B-75FA-434B-BFCC-D27D330EB440}" destId="{76EE4DB0-035A-459F-B65A-1BF9206D0758}" srcOrd="0" destOrd="0" parTransId="{2346798D-BB67-4721-A987-4CC383E25E1C}" sibTransId="{FBB15793-DDAD-45A7-AF98-6D7132538D57}"/>
    <dgm:cxn modelId="{4371982D-29F5-4908-91BF-B40CEB058697}" srcId="{0E1B6693-170E-491A-A492-FB700A6E1BF5}" destId="{842204F1-8A6B-4790-8D99-AAC9B082AA03}" srcOrd="1" destOrd="0" parTransId="{6B49684C-0B07-4749-BE72-742416CB9073}" sibTransId="{B87DB4A5-D13C-44BD-BBEC-BECCAACF4E3B}"/>
    <dgm:cxn modelId="{5B2BBC38-1F3B-4729-A1EA-2B154C476CCC}" srcId="{662CBBE9-37CC-42DE-A6AD-DE08495C2AAD}" destId="{7A36D41B-6419-47BC-9D1A-F694DB67A37F}" srcOrd="1" destOrd="0" parTransId="{0873FD96-6138-4380-AB1F-F072B7092DF8}" sibTransId="{5E61D71D-5F93-4621-A706-809FE4D4D8D0}"/>
    <dgm:cxn modelId="{6431565D-5001-40D0-A616-1F0E017F0E97}" type="presOf" srcId="{0936293D-3B88-4E5A-A9E5-C07B93F64D87}" destId="{CAEA1DF2-4ABC-4824-9C89-1A58DC170215}" srcOrd="0" destOrd="0" presId="urn:microsoft.com/office/officeart/2005/8/layout/lProcess3"/>
    <dgm:cxn modelId="{524A368C-0279-414A-AB25-7FEF5652D96C}" srcId="{0E1B6693-170E-491A-A492-FB700A6E1BF5}" destId="{9F313E5B-75FA-434B-BFCC-D27D330EB440}" srcOrd="0" destOrd="0" parTransId="{E7776913-F527-47BA-AE27-5C1131803B6F}" sibTransId="{2A576008-5828-49B9-82C2-4F45446B3DE1}"/>
    <dgm:cxn modelId="{7AD47893-4805-407E-8677-83C44A2C4D0A}" type="presOf" srcId="{9F313E5B-75FA-434B-BFCC-D27D330EB440}" destId="{82AD3761-CA7E-4B2F-AEB6-FCF73CCDAC06}" srcOrd="0" destOrd="0" presId="urn:microsoft.com/office/officeart/2005/8/layout/lProcess3"/>
    <dgm:cxn modelId="{49607798-9D92-4B63-8CBE-B1B645D888C3}" type="presOf" srcId="{34A1F885-09D8-4803-85E3-483F02452A01}" destId="{91FECA2A-5061-49FE-AA3A-DDF613E7DB5A}" srcOrd="0" destOrd="0" presId="urn:microsoft.com/office/officeart/2005/8/layout/lProcess3"/>
    <dgm:cxn modelId="{D331A8A0-82FC-4D63-B463-10D01F83CC3C}" srcId="{0E1B6693-170E-491A-A492-FB700A6E1BF5}" destId="{432510C7-F613-474F-9086-6DFDEA7E6433}" srcOrd="3" destOrd="0" parTransId="{27F01534-C361-4769-BF12-894D812A4425}" sibTransId="{52D3C8AE-5278-455F-93D9-7B0AC63C4697}"/>
    <dgm:cxn modelId="{F89E5FA1-5150-4F27-B0E7-C805C37CD8CF}" srcId="{662CBBE9-37CC-42DE-A6AD-DE08495C2AAD}" destId="{34A1F885-09D8-4803-85E3-483F02452A01}" srcOrd="0" destOrd="0" parTransId="{0BE26D3D-05B6-4CC1-A56B-89D64E937082}" sibTransId="{284C4A60-4B1E-4D63-BFE7-7876414537E5}"/>
    <dgm:cxn modelId="{ABC430AA-518F-4E35-97AB-924839EBF1CD}" srcId="{0E1B6693-170E-491A-A492-FB700A6E1BF5}" destId="{662CBBE9-37CC-42DE-A6AD-DE08495C2AAD}" srcOrd="2" destOrd="0" parTransId="{03388EEE-0DAA-4C26-8E42-7405ADDBCAE6}" sibTransId="{F4E708BB-CA64-481F-A613-47FE4F99743A}"/>
    <dgm:cxn modelId="{FF1A47AA-FB69-45A3-AFFD-C3A2CE542C6C}" type="presOf" srcId="{76EE4DB0-035A-459F-B65A-1BF9206D0758}" destId="{1D158197-0F99-46C8-BDB3-CD623F2BCAC8}" srcOrd="0" destOrd="0" presId="urn:microsoft.com/office/officeart/2005/8/layout/lProcess3"/>
    <dgm:cxn modelId="{61FF5FAF-896E-45AE-8D5D-E4A65A1D7596}" type="presOf" srcId="{432510C7-F613-474F-9086-6DFDEA7E6433}" destId="{FA53AAFB-89DF-4D42-927A-2D2DC0768C2F}" srcOrd="0" destOrd="0" presId="urn:microsoft.com/office/officeart/2005/8/layout/lProcess3"/>
    <dgm:cxn modelId="{2CCD6FB8-EA80-4609-8B28-226C6E7F5D6B}" srcId="{432510C7-F613-474F-9086-6DFDEA7E6433}" destId="{41341EA9-790D-4DAC-BB6F-6134BB23A34F}" srcOrd="0" destOrd="0" parTransId="{91CDD332-782C-44DF-81D7-EC7AEB9C69CA}" sibTransId="{53B0FCA8-9B0F-4D58-ABCC-8AE1ADEE8B63}"/>
    <dgm:cxn modelId="{7AE4C2C9-765E-48EA-A79C-D268F6A791D1}" srcId="{842204F1-8A6B-4790-8D99-AAC9B082AA03}" destId="{0936293D-3B88-4E5A-A9E5-C07B93F64D87}" srcOrd="0" destOrd="0" parTransId="{8E8B149F-4EA4-48D8-B8AC-36706638BC09}" sibTransId="{797885D0-62B6-4F49-9948-CD4D5B2D65C9}"/>
    <dgm:cxn modelId="{F459B7CD-008B-446C-AC38-BC42EB470869}" type="presOf" srcId="{593A7ED3-775F-4B30-BB51-7B239FA8C7B5}" destId="{4AD5EA82-F29F-4438-A8C0-DD55461778E2}" srcOrd="0" destOrd="0" presId="urn:microsoft.com/office/officeart/2005/8/layout/lProcess3"/>
    <dgm:cxn modelId="{57E386D2-D168-413F-97BD-EB1FDBF3242C}" type="presOf" srcId="{842204F1-8A6B-4790-8D99-AAC9B082AA03}" destId="{A35FC380-B060-423E-9E31-046708350BB7}" srcOrd="0" destOrd="0" presId="urn:microsoft.com/office/officeart/2005/8/layout/lProcess3"/>
    <dgm:cxn modelId="{6982FFED-9CE8-4C4E-B0C6-B73B5656B49B}" type="presOf" srcId="{41341EA9-790D-4DAC-BB6F-6134BB23A34F}" destId="{03302ACD-2DCF-42B5-BAD4-F5ACC69460A1}" srcOrd="0" destOrd="0" presId="urn:microsoft.com/office/officeart/2005/8/layout/lProcess3"/>
    <dgm:cxn modelId="{748289F5-6514-4512-86A4-B2DF26284A16}" type="presOf" srcId="{0E1B6693-170E-491A-A492-FB700A6E1BF5}" destId="{4E2CCB4E-0776-4741-992D-2450B078205C}" srcOrd="0" destOrd="0" presId="urn:microsoft.com/office/officeart/2005/8/layout/lProcess3"/>
    <dgm:cxn modelId="{A6AD6DED-45E8-4AEC-957B-8F7DDA4B98AD}" type="presParOf" srcId="{4E2CCB4E-0776-4741-992D-2450B078205C}" destId="{2168A20D-3498-446E-9087-7B133F2DCC28}" srcOrd="0" destOrd="0" presId="urn:microsoft.com/office/officeart/2005/8/layout/lProcess3"/>
    <dgm:cxn modelId="{D5F92EA4-E3FB-47FA-9659-7A39066D7133}" type="presParOf" srcId="{2168A20D-3498-446E-9087-7B133F2DCC28}" destId="{82AD3761-CA7E-4B2F-AEB6-FCF73CCDAC06}" srcOrd="0" destOrd="0" presId="urn:microsoft.com/office/officeart/2005/8/layout/lProcess3"/>
    <dgm:cxn modelId="{E49D3ADF-98EA-470B-8D64-1B56D9A42B89}" type="presParOf" srcId="{2168A20D-3498-446E-9087-7B133F2DCC28}" destId="{74935FCC-93BD-40A7-9D87-CB241CC4FDA8}" srcOrd="1" destOrd="0" presId="urn:microsoft.com/office/officeart/2005/8/layout/lProcess3"/>
    <dgm:cxn modelId="{5B19D75E-12BF-44F2-9270-B6ECEA9C5E63}" type="presParOf" srcId="{2168A20D-3498-446E-9087-7B133F2DCC28}" destId="{1D158197-0F99-46C8-BDB3-CD623F2BCAC8}" srcOrd="2" destOrd="0" presId="urn:microsoft.com/office/officeart/2005/8/layout/lProcess3"/>
    <dgm:cxn modelId="{3D571513-D92C-4B74-8822-9A875A2BC3FC}" type="presParOf" srcId="{2168A20D-3498-446E-9087-7B133F2DCC28}" destId="{41A969FD-C30D-4ED8-A753-092E06135DEC}" srcOrd="3" destOrd="0" presId="urn:microsoft.com/office/officeart/2005/8/layout/lProcess3"/>
    <dgm:cxn modelId="{362796F4-31B3-4224-8A3B-91AC851D3FA8}" type="presParOf" srcId="{2168A20D-3498-446E-9087-7B133F2DCC28}" destId="{4AD5EA82-F29F-4438-A8C0-DD55461778E2}" srcOrd="4" destOrd="0" presId="urn:microsoft.com/office/officeart/2005/8/layout/lProcess3"/>
    <dgm:cxn modelId="{855CC0F7-AC5B-455B-9969-38BF67814FD3}" type="presParOf" srcId="{4E2CCB4E-0776-4741-992D-2450B078205C}" destId="{8648C5E4-06A1-41D9-B20B-8782F4A091B6}" srcOrd="1" destOrd="0" presId="urn:microsoft.com/office/officeart/2005/8/layout/lProcess3"/>
    <dgm:cxn modelId="{065EB894-8949-4EEF-B1CF-6839F891248E}" type="presParOf" srcId="{4E2CCB4E-0776-4741-992D-2450B078205C}" destId="{A958A092-1214-4C00-BDDF-A1F7C0854D0D}" srcOrd="2" destOrd="0" presId="urn:microsoft.com/office/officeart/2005/8/layout/lProcess3"/>
    <dgm:cxn modelId="{2D7AD3DE-7A28-4EBA-939C-AA8B41D7E30B}" type="presParOf" srcId="{A958A092-1214-4C00-BDDF-A1F7C0854D0D}" destId="{A35FC380-B060-423E-9E31-046708350BB7}" srcOrd="0" destOrd="0" presId="urn:microsoft.com/office/officeart/2005/8/layout/lProcess3"/>
    <dgm:cxn modelId="{C74165E1-91C2-4E6E-81AE-DC24D3A9DF6D}" type="presParOf" srcId="{A958A092-1214-4C00-BDDF-A1F7C0854D0D}" destId="{5DCA92C4-7166-44C7-A828-BFC7A0BC51A6}" srcOrd="1" destOrd="0" presId="urn:microsoft.com/office/officeart/2005/8/layout/lProcess3"/>
    <dgm:cxn modelId="{A8207565-14A5-4596-8001-319CA1134209}" type="presParOf" srcId="{A958A092-1214-4C00-BDDF-A1F7C0854D0D}" destId="{CAEA1DF2-4ABC-4824-9C89-1A58DC170215}" srcOrd="2" destOrd="0" presId="urn:microsoft.com/office/officeart/2005/8/layout/lProcess3"/>
    <dgm:cxn modelId="{505C3DFE-4A67-497F-94EC-5382C7E9087C}" type="presParOf" srcId="{4E2CCB4E-0776-4741-992D-2450B078205C}" destId="{6C5FB498-B98C-4F89-B119-932793F35179}" srcOrd="3" destOrd="0" presId="urn:microsoft.com/office/officeart/2005/8/layout/lProcess3"/>
    <dgm:cxn modelId="{D2C1B48D-EFD2-429D-9E8C-9BECCBA90115}" type="presParOf" srcId="{4E2CCB4E-0776-4741-992D-2450B078205C}" destId="{FE196560-3991-4C96-AF20-42EC1F39D7FF}" srcOrd="4" destOrd="0" presId="urn:microsoft.com/office/officeart/2005/8/layout/lProcess3"/>
    <dgm:cxn modelId="{22DA47A6-BEBA-4694-A7E1-1728FBE58F92}" type="presParOf" srcId="{FE196560-3991-4C96-AF20-42EC1F39D7FF}" destId="{83A9857D-A056-47A0-BAEB-015F6EF86254}" srcOrd="0" destOrd="0" presId="urn:microsoft.com/office/officeart/2005/8/layout/lProcess3"/>
    <dgm:cxn modelId="{08C87A8F-E6ED-43FC-A967-EA1E44BDE7F7}" type="presParOf" srcId="{FE196560-3991-4C96-AF20-42EC1F39D7FF}" destId="{1534F06E-B055-4BB7-917F-C75373397530}" srcOrd="1" destOrd="0" presId="urn:microsoft.com/office/officeart/2005/8/layout/lProcess3"/>
    <dgm:cxn modelId="{A3D401D4-3CD8-4AD2-ACBD-0A574149FB1B}" type="presParOf" srcId="{FE196560-3991-4C96-AF20-42EC1F39D7FF}" destId="{91FECA2A-5061-49FE-AA3A-DDF613E7DB5A}" srcOrd="2" destOrd="0" presId="urn:microsoft.com/office/officeart/2005/8/layout/lProcess3"/>
    <dgm:cxn modelId="{8E9C1A05-B46A-4F5C-8015-106264A2ACE3}" type="presParOf" srcId="{FE196560-3991-4C96-AF20-42EC1F39D7FF}" destId="{8ED04D13-6FE1-48CB-A2DA-0CF62321ADA4}" srcOrd="3" destOrd="0" presId="urn:microsoft.com/office/officeart/2005/8/layout/lProcess3"/>
    <dgm:cxn modelId="{C1FCE3DF-631C-4FDF-B713-669670704DCE}" type="presParOf" srcId="{FE196560-3991-4C96-AF20-42EC1F39D7FF}" destId="{D3622897-3C11-42AD-9F6C-AE04CFFA059A}" srcOrd="4" destOrd="0" presId="urn:microsoft.com/office/officeart/2005/8/layout/lProcess3"/>
    <dgm:cxn modelId="{5F880AB7-45BD-40BF-B99B-A0F34E4D1347}" type="presParOf" srcId="{4E2CCB4E-0776-4741-992D-2450B078205C}" destId="{7A4853FC-F5D9-4770-B2D2-891398B00D0D}" srcOrd="5" destOrd="0" presId="urn:microsoft.com/office/officeart/2005/8/layout/lProcess3"/>
    <dgm:cxn modelId="{DC0F0A5A-9BAB-402F-B6F2-1E7966BAE98D}" type="presParOf" srcId="{4E2CCB4E-0776-4741-992D-2450B078205C}" destId="{3939CC49-6EC4-4F08-9836-AC3048074F25}" srcOrd="6" destOrd="0" presId="urn:microsoft.com/office/officeart/2005/8/layout/lProcess3"/>
    <dgm:cxn modelId="{3CD7DF33-6B43-4B27-815D-EB8C1813B908}" type="presParOf" srcId="{3939CC49-6EC4-4F08-9836-AC3048074F25}" destId="{FA53AAFB-89DF-4D42-927A-2D2DC0768C2F}" srcOrd="0" destOrd="0" presId="urn:microsoft.com/office/officeart/2005/8/layout/lProcess3"/>
    <dgm:cxn modelId="{121D1BB4-8CD5-405E-B08B-11FD7EE51FDC}" type="presParOf" srcId="{3939CC49-6EC4-4F08-9836-AC3048074F25}" destId="{BAACC92A-0F6B-4579-BF15-3C477F521606}" srcOrd="1" destOrd="0" presId="urn:microsoft.com/office/officeart/2005/8/layout/lProcess3"/>
    <dgm:cxn modelId="{D8D9A413-CACB-4842-9672-F6DD4631BEFF}" type="presParOf" srcId="{3939CC49-6EC4-4F08-9836-AC3048074F25}" destId="{03302ACD-2DCF-42B5-BAD4-F5ACC69460A1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E1B6693-170E-491A-A492-FB700A6E1BF5}" type="doc">
      <dgm:prSet loTypeId="urn:microsoft.com/office/officeart/2005/8/layout/lProcess3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F313E5B-75FA-434B-BFCC-D27D330EB440}">
      <dgm:prSet/>
      <dgm:spPr/>
      <dgm:t>
        <a:bodyPr/>
        <a:lstStyle/>
        <a:p>
          <a:r>
            <a:rPr lang="en-US"/>
            <a:t>Level is a simple device</a:t>
          </a:r>
        </a:p>
      </dgm:t>
    </dgm:pt>
    <dgm:pt modelId="{E7776913-F527-47BA-AE27-5C1131803B6F}" type="parTrans" cxnId="{524A368C-0279-414A-AB25-7FEF5652D96C}">
      <dgm:prSet/>
      <dgm:spPr/>
      <dgm:t>
        <a:bodyPr/>
        <a:lstStyle/>
        <a:p>
          <a:endParaRPr lang="en-US"/>
        </a:p>
      </dgm:t>
    </dgm:pt>
    <dgm:pt modelId="{2A576008-5828-49B9-82C2-4F45446B3DE1}" type="sibTrans" cxnId="{524A368C-0279-414A-AB25-7FEF5652D96C}">
      <dgm:prSet/>
      <dgm:spPr/>
      <dgm:t>
        <a:bodyPr/>
        <a:lstStyle/>
        <a:p>
          <a:endParaRPr lang="en-US"/>
        </a:p>
      </dgm:t>
    </dgm:pt>
    <dgm:pt modelId="{76EE4DB0-035A-459F-B65A-1BF9206D0758}">
      <dgm:prSet/>
      <dgm:spPr/>
      <dgm:t>
        <a:bodyPr/>
        <a:lstStyle/>
        <a:p>
          <a:r>
            <a:rPr lang="en-US" dirty="0"/>
            <a:t>That provides mechanical advantage:</a:t>
          </a:r>
        </a:p>
      </dgm:t>
    </dgm:pt>
    <dgm:pt modelId="{2346798D-BB67-4721-A987-4CC383E25E1C}" type="parTrans" cxnId="{F32D962C-320F-4594-87BF-9B302D11420A}">
      <dgm:prSet/>
      <dgm:spPr/>
      <dgm:t>
        <a:bodyPr/>
        <a:lstStyle/>
        <a:p>
          <a:endParaRPr lang="en-US"/>
        </a:p>
      </dgm:t>
    </dgm:pt>
    <dgm:pt modelId="{FBB15793-DDAD-45A7-AF98-6D7132538D57}" type="sibTrans" cxnId="{F32D962C-320F-4594-87BF-9B302D11420A}">
      <dgm:prSet/>
      <dgm:spPr/>
      <dgm:t>
        <a:bodyPr/>
        <a:lstStyle/>
        <a:p>
          <a:endParaRPr lang="en-US"/>
        </a:p>
      </dgm:t>
    </dgm:pt>
    <dgm:pt modelId="{593A7ED3-775F-4B30-BB51-7B239FA8C7B5}">
      <dgm:prSet/>
      <dgm:spPr/>
      <dgm:t>
        <a:bodyPr/>
        <a:lstStyle/>
        <a:p>
          <a:r>
            <a:rPr lang="en-US"/>
            <a:t>Force amplification</a:t>
          </a:r>
        </a:p>
      </dgm:t>
    </dgm:pt>
    <dgm:pt modelId="{711C6155-15F3-4E36-9682-41E2EB1F62D5}" type="parTrans" cxnId="{FCEBE710-7314-41B1-82C5-B2BFAE407ECE}">
      <dgm:prSet/>
      <dgm:spPr/>
      <dgm:t>
        <a:bodyPr/>
        <a:lstStyle/>
        <a:p>
          <a:endParaRPr lang="en-US"/>
        </a:p>
      </dgm:t>
    </dgm:pt>
    <dgm:pt modelId="{1F2C7322-7040-41F1-AABE-B35AF961A64F}" type="sibTrans" cxnId="{FCEBE710-7314-41B1-82C5-B2BFAE407ECE}">
      <dgm:prSet/>
      <dgm:spPr/>
      <dgm:t>
        <a:bodyPr/>
        <a:lstStyle/>
        <a:p>
          <a:endParaRPr lang="en-US"/>
        </a:p>
      </dgm:t>
    </dgm:pt>
    <dgm:pt modelId="{842204F1-8A6B-4790-8D99-AAC9B082AA03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6B49684C-0B07-4749-BE72-742416CB9073}" type="parTrans" cxnId="{4371982D-29F5-4908-91BF-B40CEB058697}">
      <dgm:prSet/>
      <dgm:spPr/>
      <dgm:t>
        <a:bodyPr/>
        <a:lstStyle/>
        <a:p>
          <a:endParaRPr lang="en-US"/>
        </a:p>
      </dgm:t>
    </dgm:pt>
    <dgm:pt modelId="{B87DB4A5-D13C-44BD-BBEC-BECCAACF4E3B}" type="sibTrans" cxnId="{4371982D-29F5-4908-91BF-B40CEB058697}">
      <dgm:prSet/>
      <dgm:spPr/>
      <dgm:t>
        <a:bodyPr/>
        <a:lstStyle/>
        <a:p>
          <a:endParaRPr lang="en-US"/>
        </a:p>
      </dgm:t>
    </dgm:pt>
    <dgm:pt modelId="{0936293D-3B88-4E5A-A9E5-C07B93F64D87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8E8B149F-4EA4-48D8-B8AC-36706638BC09}" type="parTrans" cxnId="{7AE4C2C9-765E-48EA-A79C-D268F6A791D1}">
      <dgm:prSet/>
      <dgm:spPr/>
      <dgm:t>
        <a:bodyPr/>
        <a:lstStyle/>
        <a:p>
          <a:endParaRPr lang="en-US"/>
        </a:p>
      </dgm:t>
    </dgm:pt>
    <dgm:pt modelId="{797885D0-62B6-4F49-9948-CD4D5B2D65C9}" type="sibTrans" cxnId="{7AE4C2C9-765E-48EA-A79C-D268F6A791D1}">
      <dgm:prSet/>
      <dgm:spPr/>
      <dgm:t>
        <a:bodyPr/>
        <a:lstStyle/>
        <a:p>
          <a:endParaRPr lang="en-US"/>
        </a:p>
      </dgm:t>
    </dgm:pt>
    <dgm:pt modelId="{662CBBE9-37CC-42DE-A6AD-DE08495C2AAD}">
      <dgm:prSet/>
      <dgm:spPr/>
      <dgm:t>
        <a:bodyPr/>
        <a:lstStyle/>
        <a:p>
          <a:r>
            <a:rPr lang="en-US"/>
            <a:t>From equilibrium conditions:</a:t>
          </a:r>
        </a:p>
      </dgm:t>
    </dgm:pt>
    <dgm:pt modelId="{03388EEE-0DAA-4C26-8E42-7405ADDBCAE6}" type="parTrans" cxnId="{ABC430AA-518F-4E35-97AB-924839EBF1CD}">
      <dgm:prSet/>
      <dgm:spPr/>
      <dgm:t>
        <a:bodyPr/>
        <a:lstStyle/>
        <a:p>
          <a:endParaRPr lang="en-US"/>
        </a:p>
      </dgm:t>
    </dgm:pt>
    <dgm:pt modelId="{F4E708BB-CA64-481F-A613-47FE4F99743A}" type="sibTrans" cxnId="{ABC430AA-518F-4E35-97AB-924839EBF1CD}">
      <dgm:prSet/>
      <dgm:spPr/>
      <dgm:t>
        <a:bodyPr/>
        <a:lstStyle/>
        <a:p>
          <a:endParaRPr lang="en-US"/>
        </a:p>
      </dgm:t>
    </dgm:pt>
    <dgm:pt modelId="{34A1F885-09D8-4803-85E3-483F02452A01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BE26D3D-05B6-4CC1-A56B-89D64E937082}" type="parTrans" cxnId="{F89E5FA1-5150-4F27-B0E7-C805C37CD8CF}">
      <dgm:prSet/>
      <dgm:spPr/>
      <dgm:t>
        <a:bodyPr/>
        <a:lstStyle/>
        <a:p>
          <a:endParaRPr lang="en-US"/>
        </a:p>
      </dgm:t>
    </dgm:pt>
    <dgm:pt modelId="{284C4A60-4B1E-4D63-BFE7-7876414537E5}" type="sibTrans" cxnId="{F89E5FA1-5150-4F27-B0E7-C805C37CD8CF}">
      <dgm:prSet/>
      <dgm:spPr/>
      <dgm:t>
        <a:bodyPr/>
        <a:lstStyle/>
        <a:p>
          <a:endParaRPr lang="en-US"/>
        </a:p>
      </dgm:t>
    </dgm:pt>
    <dgm:pt modelId="{7A36D41B-6419-47BC-9D1A-F694DB67A37F}">
      <dgm:prSet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873FD96-6138-4380-AB1F-F072B7092DF8}" type="parTrans" cxnId="{5B2BBC38-1F3B-4729-A1EA-2B154C476CCC}">
      <dgm:prSet/>
      <dgm:spPr/>
      <dgm:t>
        <a:bodyPr/>
        <a:lstStyle/>
        <a:p>
          <a:endParaRPr lang="en-US"/>
        </a:p>
      </dgm:t>
    </dgm:pt>
    <dgm:pt modelId="{5E61D71D-5F93-4621-A706-809FE4D4D8D0}" type="sibTrans" cxnId="{5B2BBC38-1F3B-4729-A1EA-2B154C476CCC}">
      <dgm:prSet/>
      <dgm:spPr/>
      <dgm:t>
        <a:bodyPr/>
        <a:lstStyle/>
        <a:p>
          <a:endParaRPr lang="en-US"/>
        </a:p>
      </dgm:t>
    </dgm:pt>
    <dgm:pt modelId="{432510C7-F613-474F-9086-6DFDEA7E6433}">
      <dgm:prSet/>
      <dgm:spPr>
        <a:blipFill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27F01534-C361-4769-BF12-894D812A4425}" type="parTrans" cxnId="{D331A8A0-82FC-4D63-B463-10D01F83CC3C}">
      <dgm:prSet/>
      <dgm:spPr/>
      <dgm:t>
        <a:bodyPr/>
        <a:lstStyle/>
        <a:p>
          <a:endParaRPr lang="en-US"/>
        </a:p>
      </dgm:t>
    </dgm:pt>
    <dgm:pt modelId="{52D3C8AE-5278-455F-93D9-7B0AC63C4697}" type="sibTrans" cxnId="{D331A8A0-82FC-4D63-B463-10D01F83CC3C}">
      <dgm:prSet/>
      <dgm:spPr/>
      <dgm:t>
        <a:bodyPr/>
        <a:lstStyle/>
        <a:p>
          <a:endParaRPr lang="en-US"/>
        </a:p>
      </dgm:t>
    </dgm:pt>
    <dgm:pt modelId="{41341EA9-790D-4DAC-BB6F-6134BB23A34F}">
      <dgm:prSet/>
      <dgm:spPr>
        <a:blipFill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1CDD332-782C-44DF-81D7-EC7AEB9C69CA}" type="parTrans" cxnId="{2CCD6FB8-EA80-4609-8B28-226C6E7F5D6B}">
      <dgm:prSet/>
      <dgm:spPr/>
      <dgm:t>
        <a:bodyPr/>
        <a:lstStyle/>
        <a:p>
          <a:endParaRPr lang="en-US"/>
        </a:p>
      </dgm:t>
    </dgm:pt>
    <dgm:pt modelId="{53B0FCA8-9B0F-4D58-ABCC-8AE1ADEE8B63}" type="sibTrans" cxnId="{2CCD6FB8-EA80-4609-8B28-226C6E7F5D6B}">
      <dgm:prSet/>
      <dgm:spPr/>
      <dgm:t>
        <a:bodyPr/>
        <a:lstStyle/>
        <a:p>
          <a:endParaRPr lang="en-US"/>
        </a:p>
      </dgm:t>
    </dgm:pt>
    <dgm:pt modelId="{4E2CCB4E-0776-4741-992D-2450B078205C}" type="pres">
      <dgm:prSet presAssocID="{0E1B6693-170E-491A-A492-FB700A6E1BF5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2168A20D-3498-446E-9087-7B133F2DCC28}" type="pres">
      <dgm:prSet presAssocID="{9F313E5B-75FA-434B-BFCC-D27D330EB440}" presName="horFlow" presStyleCnt="0"/>
      <dgm:spPr/>
    </dgm:pt>
    <dgm:pt modelId="{82AD3761-CA7E-4B2F-AEB6-FCF73CCDAC06}" type="pres">
      <dgm:prSet presAssocID="{9F313E5B-75FA-434B-BFCC-D27D330EB440}" presName="bigChev" presStyleLbl="node1" presStyleIdx="0" presStyleCnt="4"/>
      <dgm:spPr/>
    </dgm:pt>
    <dgm:pt modelId="{74935FCC-93BD-40A7-9D87-CB241CC4FDA8}" type="pres">
      <dgm:prSet presAssocID="{2346798D-BB67-4721-A987-4CC383E25E1C}" presName="parTrans" presStyleCnt="0"/>
      <dgm:spPr/>
    </dgm:pt>
    <dgm:pt modelId="{1D158197-0F99-46C8-BDB3-CD623F2BCAC8}" type="pres">
      <dgm:prSet presAssocID="{76EE4DB0-035A-459F-B65A-1BF9206D0758}" presName="node" presStyleLbl="alignAccFollowNode1" presStyleIdx="0" presStyleCnt="6">
        <dgm:presLayoutVars>
          <dgm:bulletEnabled val="1"/>
        </dgm:presLayoutVars>
      </dgm:prSet>
      <dgm:spPr/>
    </dgm:pt>
    <dgm:pt modelId="{41A969FD-C30D-4ED8-A753-092E06135DEC}" type="pres">
      <dgm:prSet presAssocID="{FBB15793-DDAD-45A7-AF98-6D7132538D57}" presName="sibTrans" presStyleCnt="0"/>
      <dgm:spPr/>
    </dgm:pt>
    <dgm:pt modelId="{4AD5EA82-F29F-4438-A8C0-DD55461778E2}" type="pres">
      <dgm:prSet presAssocID="{593A7ED3-775F-4B30-BB51-7B239FA8C7B5}" presName="node" presStyleLbl="alignAccFollowNode1" presStyleIdx="1" presStyleCnt="6">
        <dgm:presLayoutVars>
          <dgm:bulletEnabled val="1"/>
        </dgm:presLayoutVars>
      </dgm:prSet>
      <dgm:spPr/>
    </dgm:pt>
    <dgm:pt modelId="{8648C5E4-06A1-41D9-B20B-8782F4A091B6}" type="pres">
      <dgm:prSet presAssocID="{9F313E5B-75FA-434B-BFCC-D27D330EB440}" presName="vSp" presStyleCnt="0"/>
      <dgm:spPr/>
    </dgm:pt>
    <dgm:pt modelId="{A958A092-1214-4C00-BDDF-A1F7C0854D0D}" type="pres">
      <dgm:prSet presAssocID="{842204F1-8A6B-4790-8D99-AAC9B082AA03}" presName="horFlow" presStyleCnt="0"/>
      <dgm:spPr/>
    </dgm:pt>
    <dgm:pt modelId="{A35FC380-B060-423E-9E31-046708350BB7}" type="pres">
      <dgm:prSet presAssocID="{842204F1-8A6B-4790-8D99-AAC9B082AA03}" presName="bigChev" presStyleLbl="node1" presStyleIdx="1" presStyleCnt="4"/>
      <dgm:spPr/>
    </dgm:pt>
    <dgm:pt modelId="{5DCA92C4-7166-44C7-A828-BFC7A0BC51A6}" type="pres">
      <dgm:prSet presAssocID="{8E8B149F-4EA4-48D8-B8AC-36706638BC09}" presName="parTrans" presStyleCnt="0"/>
      <dgm:spPr/>
    </dgm:pt>
    <dgm:pt modelId="{CAEA1DF2-4ABC-4824-9C89-1A58DC170215}" type="pres">
      <dgm:prSet presAssocID="{0936293D-3B88-4E5A-A9E5-C07B93F64D87}" presName="node" presStyleLbl="alignAccFollowNode1" presStyleIdx="2" presStyleCnt="6">
        <dgm:presLayoutVars>
          <dgm:bulletEnabled val="1"/>
        </dgm:presLayoutVars>
      </dgm:prSet>
      <dgm:spPr/>
    </dgm:pt>
    <dgm:pt modelId="{6C5FB498-B98C-4F89-B119-932793F35179}" type="pres">
      <dgm:prSet presAssocID="{842204F1-8A6B-4790-8D99-AAC9B082AA03}" presName="vSp" presStyleCnt="0"/>
      <dgm:spPr/>
    </dgm:pt>
    <dgm:pt modelId="{FE196560-3991-4C96-AF20-42EC1F39D7FF}" type="pres">
      <dgm:prSet presAssocID="{662CBBE9-37CC-42DE-A6AD-DE08495C2AAD}" presName="horFlow" presStyleCnt="0"/>
      <dgm:spPr/>
    </dgm:pt>
    <dgm:pt modelId="{83A9857D-A056-47A0-BAEB-015F6EF86254}" type="pres">
      <dgm:prSet presAssocID="{662CBBE9-37CC-42DE-A6AD-DE08495C2AAD}" presName="bigChev" presStyleLbl="node1" presStyleIdx="2" presStyleCnt="4"/>
      <dgm:spPr/>
    </dgm:pt>
    <dgm:pt modelId="{1534F06E-B055-4BB7-917F-C75373397530}" type="pres">
      <dgm:prSet presAssocID="{0BE26D3D-05B6-4CC1-A56B-89D64E937082}" presName="parTrans" presStyleCnt="0"/>
      <dgm:spPr/>
    </dgm:pt>
    <dgm:pt modelId="{91FECA2A-5061-49FE-AA3A-DDF613E7DB5A}" type="pres">
      <dgm:prSet presAssocID="{34A1F885-09D8-4803-85E3-483F02452A01}" presName="node" presStyleLbl="alignAccFollowNode1" presStyleIdx="3" presStyleCnt="6">
        <dgm:presLayoutVars>
          <dgm:bulletEnabled val="1"/>
        </dgm:presLayoutVars>
      </dgm:prSet>
      <dgm:spPr/>
    </dgm:pt>
    <dgm:pt modelId="{8ED04D13-6FE1-48CB-A2DA-0CF62321ADA4}" type="pres">
      <dgm:prSet presAssocID="{284C4A60-4B1E-4D63-BFE7-7876414537E5}" presName="sibTrans" presStyleCnt="0"/>
      <dgm:spPr/>
    </dgm:pt>
    <dgm:pt modelId="{D3622897-3C11-42AD-9F6C-AE04CFFA059A}" type="pres">
      <dgm:prSet presAssocID="{7A36D41B-6419-47BC-9D1A-F694DB67A37F}" presName="node" presStyleLbl="alignAccFollowNode1" presStyleIdx="4" presStyleCnt="6">
        <dgm:presLayoutVars>
          <dgm:bulletEnabled val="1"/>
        </dgm:presLayoutVars>
      </dgm:prSet>
      <dgm:spPr/>
    </dgm:pt>
    <dgm:pt modelId="{7A4853FC-F5D9-4770-B2D2-891398B00D0D}" type="pres">
      <dgm:prSet presAssocID="{662CBBE9-37CC-42DE-A6AD-DE08495C2AAD}" presName="vSp" presStyleCnt="0"/>
      <dgm:spPr/>
    </dgm:pt>
    <dgm:pt modelId="{3939CC49-6EC4-4F08-9836-AC3048074F25}" type="pres">
      <dgm:prSet presAssocID="{432510C7-F613-474F-9086-6DFDEA7E6433}" presName="horFlow" presStyleCnt="0"/>
      <dgm:spPr/>
    </dgm:pt>
    <dgm:pt modelId="{FA53AAFB-89DF-4D42-927A-2D2DC0768C2F}" type="pres">
      <dgm:prSet presAssocID="{432510C7-F613-474F-9086-6DFDEA7E6433}" presName="bigChev" presStyleLbl="node1" presStyleIdx="3" presStyleCnt="4" custScaleX="129849"/>
      <dgm:spPr/>
    </dgm:pt>
    <dgm:pt modelId="{BAACC92A-0F6B-4579-BF15-3C477F521606}" type="pres">
      <dgm:prSet presAssocID="{91CDD332-782C-44DF-81D7-EC7AEB9C69CA}" presName="parTrans" presStyleCnt="0"/>
      <dgm:spPr/>
    </dgm:pt>
    <dgm:pt modelId="{03302ACD-2DCF-42B5-BAD4-F5ACC69460A1}" type="pres">
      <dgm:prSet presAssocID="{41341EA9-790D-4DAC-BB6F-6134BB23A34F}" presName="node" presStyleLbl="alignAccFollowNode1" presStyleIdx="5" presStyleCnt="6" custScaleX="146706">
        <dgm:presLayoutVars>
          <dgm:bulletEnabled val="1"/>
        </dgm:presLayoutVars>
      </dgm:prSet>
      <dgm:spPr/>
    </dgm:pt>
  </dgm:ptLst>
  <dgm:cxnLst>
    <dgm:cxn modelId="{21CC7E09-C9E1-4BE9-83CF-94E774F6E49F}" type="presOf" srcId="{7A36D41B-6419-47BC-9D1A-F694DB67A37F}" destId="{D3622897-3C11-42AD-9F6C-AE04CFFA059A}" srcOrd="0" destOrd="0" presId="urn:microsoft.com/office/officeart/2005/8/layout/lProcess3"/>
    <dgm:cxn modelId="{FCEBE710-7314-41B1-82C5-B2BFAE407ECE}" srcId="{9F313E5B-75FA-434B-BFCC-D27D330EB440}" destId="{593A7ED3-775F-4B30-BB51-7B239FA8C7B5}" srcOrd="1" destOrd="0" parTransId="{711C6155-15F3-4E36-9682-41E2EB1F62D5}" sibTransId="{1F2C7322-7040-41F1-AABE-B35AF961A64F}"/>
    <dgm:cxn modelId="{0FB9241C-CDAA-4654-9B31-ACEDEE5CE296}" type="presOf" srcId="{662CBBE9-37CC-42DE-A6AD-DE08495C2AAD}" destId="{83A9857D-A056-47A0-BAEB-015F6EF86254}" srcOrd="0" destOrd="0" presId="urn:microsoft.com/office/officeart/2005/8/layout/lProcess3"/>
    <dgm:cxn modelId="{F32D962C-320F-4594-87BF-9B302D11420A}" srcId="{9F313E5B-75FA-434B-BFCC-D27D330EB440}" destId="{76EE4DB0-035A-459F-B65A-1BF9206D0758}" srcOrd="0" destOrd="0" parTransId="{2346798D-BB67-4721-A987-4CC383E25E1C}" sibTransId="{FBB15793-DDAD-45A7-AF98-6D7132538D57}"/>
    <dgm:cxn modelId="{4371982D-29F5-4908-91BF-B40CEB058697}" srcId="{0E1B6693-170E-491A-A492-FB700A6E1BF5}" destId="{842204F1-8A6B-4790-8D99-AAC9B082AA03}" srcOrd="1" destOrd="0" parTransId="{6B49684C-0B07-4749-BE72-742416CB9073}" sibTransId="{B87DB4A5-D13C-44BD-BBEC-BECCAACF4E3B}"/>
    <dgm:cxn modelId="{5B2BBC38-1F3B-4729-A1EA-2B154C476CCC}" srcId="{662CBBE9-37CC-42DE-A6AD-DE08495C2AAD}" destId="{7A36D41B-6419-47BC-9D1A-F694DB67A37F}" srcOrd="1" destOrd="0" parTransId="{0873FD96-6138-4380-AB1F-F072B7092DF8}" sibTransId="{5E61D71D-5F93-4621-A706-809FE4D4D8D0}"/>
    <dgm:cxn modelId="{6431565D-5001-40D0-A616-1F0E017F0E97}" type="presOf" srcId="{0936293D-3B88-4E5A-A9E5-C07B93F64D87}" destId="{CAEA1DF2-4ABC-4824-9C89-1A58DC170215}" srcOrd="0" destOrd="0" presId="urn:microsoft.com/office/officeart/2005/8/layout/lProcess3"/>
    <dgm:cxn modelId="{524A368C-0279-414A-AB25-7FEF5652D96C}" srcId="{0E1B6693-170E-491A-A492-FB700A6E1BF5}" destId="{9F313E5B-75FA-434B-BFCC-D27D330EB440}" srcOrd="0" destOrd="0" parTransId="{E7776913-F527-47BA-AE27-5C1131803B6F}" sibTransId="{2A576008-5828-49B9-82C2-4F45446B3DE1}"/>
    <dgm:cxn modelId="{7AD47893-4805-407E-8677-83C44A2C4D0A}" type="presOf" srcId="{9F313E5B-75FA-434B-BFCC-D27D330EB440}" destId="{82AD3761-CA7E-4B2F-AEB6-FCF73CCDAC06}" srcOrd="0" destOrd="0" presId="urn:microsoft.com/office/officeart/2005/8/layout/lProcess3"/>
    <dgm:cxn modelId="{49607798-9D92-4B63-8CBE-B1B645D888C3}" type="presOf" srcId="{34A1F885-09D8-4803-85E3-483F02452A01}" destId="{91FECA2A-5061-49FE-AA3A-DDF613E7DB5A}" srcOrd="0" destOrd="0" presId="urn:microsoft.com/office/officeart/2005/8/layout/lProcess3"/>
    <dgm:cxn modelId="{D331A8A0-82FC-4D63-B463-10D01F83CC3C}" srcId="{0E1B6693-170E-491A-A492-FB700A6E1BF5}" destId="{432510C7-F613-474F-9086-6DFDEA7E6433}" srcOrd="3" destOrd="0" parTransId="{27F01534-C361-4769-BF12-894D812A4425}" sibTransId="{52D3C8AE-5278-455F-93D9-7B0AC63C4697}"/>
    <dgm:cxn modelId="{F89E5FA1-5150-4F27-B0E7-C805C37CD8CF}" srcId="{662CBBE9-37CC-42DE-A6AD-DE08495C2AAD}" destId="{34A1F885-09D8-4803-85E3-483F02452A01}" srcOrd="0" destOrd="0" parTransId="{0BE26D3D-05B6-4CC1-A56B-89D64E937082}" sibTransId="{284C4A60-4B1E-4D63-BFE7-7876414537E5}"/>
    <dgm:cxn modelId="{ABC430AA-518F-4E35-97AB-924839EBF1CD}" srcId="{0E1B6693-170E-491A-A492-FB700A6E1BF5}" destId="{662CBBE9-37CC-42DE-A6AD-DE08495C2AAD}" srcOrd="2" destOrd="0" parTransId="{03388EEE-0DAA-4C26-8E42-7405ADDBCAE6}" sibTransId="{F4E708BB-CA64-481F-A613-47FE4F99743A}"/>
    <dgm:cxn modelId="{FF1A47AA-FB69-45A3-AFFD-C3A2CE542C6C}" type="presOf" srcId="{76EE4DB0-035A-459F-B65A-1BF9206D0758}" destId="{1D158197-0F99-46C8-BDB3-CD623F2BCAC8}" srcOrd="0" destOrd="0" presId="urn:microsoft.com/office/officeart/2005/8/layout/lProcess3"/>
    <dgm:cxn modelId="{61FF5FAF-896E-45AE-8D5D-E4A65A1D7596}" type="presOf" srcId="{432510C7-F613-474F-9086-6DFDEA7E6433}" destId="{FA53AAFB-89DF-4D42-927A-2D2DC0768C2F}" srcOrd="0" destOrd="0" presId="urn:microsoft.com/office/officeart/2005/8/layout/lProcess3"/>
    <dgm:cxn modelId="{2CCD6FB8-EA80-4609-8B28-226C6E7F5D6B}" srcId="{432510C7-F613-474F-9086-6DFDEA7E6433}" destId="{41341EA9-790D-4DAC-BB6F-6134BB23A34F}" srcOrd="0" destOrd="0" parTransId="{91CDD332-782C-44DF-81D7-EC7AEB9C69CA}" sibTransId="{53B0FCA8-9B0F-4D58-ABCC-8AE1ADEE8B63}"/>
    <dgm:cxn modelId="{7AE4C2C9-765E-48EA-A79C-D268F6A791D1}" srcId="{842204F1-8A6B-4790-8D99-AAC9B082AA03}" destId="{0936293D-3B88-4E5A-A9E5-C07B93F64D87}" srcOrd="0" destOrd="0" parTransId="{8E8B149F-4EA4-48D8-B8AC-36706638BC09}" sibTransId="{797885D0-62B6-4F49-9948-CD4D5B2D65C9}"/>
    <dgm:cxn modelId="{F459B7CD-008B-446C-AC38-BC42EB470869}" type="presOf" srcId="{593A7ED3-775F-4B30-BB51-7B239FA8C7B5}" destId="{4AD5EA82-F29F-4438-A8C0-DD55461778E2}" srcOrd="0" destOrd="0" presId="urn:microsoft.com/office/officeart/2005/8/layout/lProcess3"/>
    <dgm:cxn modelId="{57E386D2-D168-413F-97BD-EB1FDBF3242C}" type="presOf" srcId="{842204F1-8A6B-4790-8D99-AAC9B082AA03}" destId="{A35FC380-B060-423E-9E31-046708350BB7}" srcOrd="0" destOrd="0" presId="urn:microsoft.com/office/officeart/2005/8/layout/lProcess3"/>
    <dgm:cxn modelId="{6982FFED-9CE8-4C4E-B0C6-B73B5656B49B}" type="presOf" srcId="{41341EA9-790D-4DAC-BB6F-6134BB23A34F}" destId="{03302ACD-2DCF-42B5-BAD4-F5ACC69460A1}" srcOrd="0" destOrd="0" presId="urn:microsoft.com/office/officeart/2005/8/layout/lProcess3"/>
    <dgm:cxn modelId="{748289F5-6514-4512-86A4-B2DF26284A16}" type="presOf" srcId="{0E1B6693-170E-491A-A492-FB700A6E1BF5}" destId="{4E2CCB4E-0776-4741-992D-2450B078205C}" srcOrd="0" destOrd="0" presId="urn:microsoft.com/office/officeart/2005/8/layout/lProcess3"/>
    <dgm:cxn modelId="{A6AD6DED-45E8-4AEC-957B-8F7DDA4B98AD}" type="presParOf" srcId="{4E2CCB4E-0776-4741-992D-2450B078205C}" destId="{2168A20D-3498-446E-9087-7B133F2DCC28}" srcOrd="0" destOrd="0" presId="urn:microsoft.com/office/officeart/2005/8/layout/lProcess3"/>
    <dgm:cxn modelId="{D5F92EA4-E3FB-47FA-9659-7A39066D7133}" type="presParOf" srcId="{2168A20D-3498-446E-9087-7B133F2DCC28}" destId="{82AD3761-CA7E-4B2F-AEB6-FCF73CCDAC06}" srcOrd="0" destOrd="0" presId="urn:microsoft.com/office/officeart/2005/8/layout/lProcess3"/>
    <dgm:cxn modelId="{E49D3ADF-98EA-470B-8D64-1B56D9A42B89}" type="presParOf" srcId="{2168A20D-3498-446E-9087-7B133F2DCC28}" destId="{74935FCC-93BD-40A7-9D87-CB241CC4FDA8}" srcOrd="1" destOrd="0" presId="urn:microsoft.com/office/officeart/2005/8/layout/lProcess3"/>
    <dgm:cxn modelId="{5B19D75E-12BF-44F2-9270-B6ECEA9C5E63}" type="presParOf" srcId="{2168A20D-3498-446E-9087-7B133F2DCC28}" destId="{1D158197-0F99-46C8-BDB3-CD623F2BCAC8}" srcOrd="2" destOrd="0" presId="urn:microsoft.com/office/officeart/2005/8/layout/lProcess3"/>
    <dgm:cxn modelId="{3D571513-D92C-4B74-8822-9A875A2BC3FC}" type="presParOf" srcId="{2168A20D-3498-446E-9087-7B133F2DCC28}" destId="{41A969FD-C30D-4ED8-A753-092E06135DEC}" srcOrd="3" destOrd="0" presId="urn:microsoft.com/office/officeart/2005/8/layout/lProcess3"/>
    <dgm:cxn modelId="{362796F4-31B3-4224-8A3B-91AC851D3FA8}" type="presParOf" srcId="{2168A20D-3498-446E-9087-7B133F2DCC28}" destId="{4AD5EA82-F29F-4438-A8C0-DD55461778E2}" srcOrd="4" destOrd="0" presId="urn:microsoft.com/office/officeart/2005/8/layout/lProcess3"/>
    <dgm:cxn modelId="{855CC0F7-AC5B-455B-9969-38BF67814FD3}" type="presParOf" srcId="{4E2CCB4E-0776-4741-992D-2450B078205C}" destId="{8648C5E4-06A1-41D9-B20B-8782F4A091B6}" srcOrd="1" destOrd="0" presId="urn:microsoft.com/office/officeart/2005/8/layout/lProcess3"/>
    <dgm:cxn modelId="{065EB894-8949-4EEF-B1CF-6839F891248E}" type="presParOf" srcId="{4E2CCB4E-0776-4741-992D-2450B078205C}" destId="{A958A092-1214-4C00-BDDF-A1F7C0854D0D}" srcOrd="2" destOrd="0" presId="urn:microsoft.com/office/officeart/2005/8/layout/lProcess3"/>
    <dgm:cxn modelId="{2D7AD3DE-7A28-4EBA-939C-AA8B41D7E30B}" type="presParOf" srcId="{A958A092-1214-4C00-BDDF-A1F7C0854D0D}" destId="{A35FC380-B060-423E-9E31-046708350BB7}" srcOrd="0" destOrd="0" presId="urn:microsoft.com/office/officeart/2005/8/layout/lProcess3"/>
    <dgm:cxn modelId="{C74165E1-91C2-4E6E-81AE-DC24D3A9DF6D}" type="presParOf" srcId="{A958A092-1214-4C00-BDDF-A1F7C0854D0D}" destId="{5DCA92C4-7166-44C7-A828-BFC7A0BC51A6}" srcOrd="1" destOrd="0" presId="urn:microsoft.com/office/officeart/2005/8/layout/lProcess3"/>
    <dgm:cxn modelId="{A8207565-14A5-4596-8001-319CA1134209}" type="presParOf" srcId="{A958A092-1214-4C00-BDDF-A1F7C0854D0D}" destId="{CAEA1DF2-4ABC-4824-9C89-1A58DC170215}" srcOrd="2" destOrd="0" presId="urn:microsoft.com/office/officeart/2005/8/layout/lProcess3"/>
    <dgm:cxn modelId="{505C3DFE-4A67-497F-94EC-5382C7E9087C}" type="presParOf" srcId="{4E2CCB4E-0776-4741-992D-2450B078205C}" destId="{6C5FB498-B98C-4F89-B119-932793F35179}" srcOrd="3" destOrd="0" presId="urn:microsoft.com/office/officeart/2005/8/layout/lProcess3"/>
    <dgm:cxn modelId="{D2C1B48D-EFD2-429D-9E8C-9BECCBA90115}" type="presParOf" srcId="{4E2CCB4E-0776-4741-992D-2450B078205C}" destId="{FE196560-3991-4C96-AF20-42EC1F39D7FF}" srcOrd="4" destOrd="0" presId="urn:microsoft.com/office/officeart/2005/8/layout/lProcess3"/>
    <dgm:cxn modelId="{22DA47A6-BEBA-4694-A7E1-1728FBE58F92}" type="presParOf" srcId="{FE196560-3991-4C96-AF20-42EC1F39D7FF}" destId="{83A9857D-A056-47A0-BAEB-015F6EF86254}" srcOrd="0" destOrd="0" presId="urn:microsoft.com/office/officeart/2005/8/layout/lProcess3"/>
    <dgm:cxn modelId="{08C87A8F-E6ED-43FC-A967-EA1E44BDE7F7}" type="presParOf" srcId="{FE196560-3991-4C96-AF20-42EC1F39D7FF}" destId="{1534F06E-B055-4BB7-917F-C75373397530}" srcOrd="1" destOrd="0" presId="urn:microsoft.com/office/officeart/2005/8/layout/lProcess3"/>
    <dgm:cxn modelId="{A3D401D4-3CD8-4AD2-ACBD-0A574149FB1B}" type="presParOf" srcId="{FE196560-3991-4C96-AF20-42EC1F39D7FF}" destId="{91FECA2A-5061-49FE-AA3A-DDF613E7DB5A}" srcOrd="2" destOrd="0" presId="urn:microsoft.com/office/officeart/2005/8/layout/lProcess3"/>
    <dgm:cxn modelId="{8E9C1A05-B46A-4F5C-8015-106264A2ACE3}" type="presParOf" srcId="{FE196560-3991-4C96-AF20-42EC1F39D7FF}" destId="{8ED04D13-6FE1-48CB-A2DA-0CF62321ADA4}" srcOrd="3" destOrd="0" presId="urn:microsoft.com/office/officeart/2005/8/layout/lProcess3"/>
    <dgm:cxn modelId="{C1FCE3DF-631C-4FDF-B713-669670704DCE}" type="presParOf" srcId="{FE196560-3991-4C96-AF20-42EC1F39D7FF}" destId="{D3622897-3C11-42AD-9F6C-AE04CFFA059A}" srcOrd="4" destOrd="0" presId="urn:microsoft.com/office/officeart/2005/8/layout/lProcess3"/>
    <dgm:cxn modelId="{5F880AB7-45BD-40BF-B99B-A0F34E4D1347}" type="presParOf" srcId="{4E2CCB4E-0776-4741-992D-2450B078205C}" destId="{7A4853FC-F5D9-4770-B2D2-891398B00D0D}" srcOrd="5" destOrd="0" presId="urn:microsoft.com/office/officeart/2005/8/layout/lProcess3"/>
    <dgm:cxn modelId="{DC0F0A5A-9BAB-402F-B6F2-1E7966BAE98D}" type="presParOf" srcId="{4E2CCB4E-0776-4741-992D-2450B078205C}" destId="{3939CC49-6EC4-4F08-9836-AC3048074F25}" srcOrd="6" destOrd="0" presId="urn:microsoft.com/office/officeart/2005/8/layout/lProcess3"/>
    <dgm:cxn modelId="{3CD7DF33-6B43-4B27-815D-EB8C1813B908}" type="presParOf" srcId="{3939CC49-6EC4-4F08-9836-AC3048074F25}" destId="{FA53AAFB-89DF-4D42-927A-2D2DC0768C2F}" srcOrd="0" destOrd="0" presId="urn:microsoft.com/office/officeart/2005/8/layout/lProcess3"/>
    <dgm:cxn modelId="{121D1BB4-8CD5-405E-B08B-11FD7EE51FDC}" type="presParOf" srcId="{3939CC49-6EC4-4F08-9836-AC3048074F25}" destId="{BAACC92A-0F6B-4579-BF15-3C477F521606}" srcOrd="1" destOrd="0" presId="urn:microsoft.com/office/officeart/2005/8/layout/lProcess3"/>
    <dgm:cxn modelId="{D8D9A413-CACB-4842-9672-F6DD4631BEFF}" type="presParOf" srcId="{3939CC49-6EC4-4F08-9836-AC3048074F25}" destId="{03302ACD-2DCF-42B5-BAD4-F5ACC69460A1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6B54A0-35A6-463E-BDE7-BE80A322AD51}">
      <dsp:nvSpPr>
        <dsp:cNvPr id="0" name=""/>
        <dsp:cNvSpPr/>
      </dsp:nvSpPr>
      <dsp:spPr>
        <a:xfrm>
          <a:off x="430747" y="1567"/>
          <a:ext cx="2360046" cy="94401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For a single body,</a:t>
          </a:r>
        </a:p>
      </dsp:txBody>
      <dsp:txXfrm>
        <a:off x="902756" y="1567"/>
        <a:ext cx="1416028" cy="944018"/>
      </dsp:txXfrm>
    </dsp:sp>
    <dsp:sp modelId="{E618C806-87BF-4ABF-8380-3E9A0BBA3F0E}">
      <dsp:nvSpPr>
        <dsp:cNvPr id="0" name=""/>
        <dsp:cNvSpPr/>
      </dsp:nvSpPr>
      <dsp:spPr>
        <a:xfrm>
          <a:off x="2483988" y="81808"/>
          <a:ext cx="1958838" cy="783535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If </a:t>
          </a:r>
          <a:r>
            <a:rPr lang="en-US" sz="1400" kern="1200" dirty="0"/>
            <a:t>the </a:t>
          </a:r>
          <a14:m xmlns:a14="http://schemas.microsoft.com/office/drawing/2010/main">
            <m:oMath xmlns:m="http://schemas.openxmlformats.org/officeDocument/2006/math">
              <m:nary>
                <m:naryPr>
                  <m:chr m:val="∑"/>
                  <m:subHide m:val="on"/>
                  <m:supHide m:val="on"/>
                  <m:ctrlPr>
                    <a:rPr lang="en-US" sz="1400" i="1" kern="1200">
                      <a:latin typeface="Cambria Math" panose="02040503050406030204" pitchFamily="18" charset="0"/>
                    </a:rPr>
                  </m:ctrlPr>
                </m:naryPr>
                <m:sub/>
                <m:sup/>
                <m:e>
                  <m:r>
                    <a:rPr lang="en-US" sz="1400" b="0" i="1" kern="1200">
                      <a:latin typeface="Cambria Math" panose="02040503050406030204" pitchFamily="18" charset="0"/>
                    </a:rPr>
                    <m:t>𝐴𝑙𝑙</m:t>
                  </m:r>
                  <m:r>
                    <a:rPr lang="en-US" sz="1400" b="0" i="1" kern="1200">
                      <a:latin typeface="Cambria Math" panose="02040503050406030204" pitchFamily="18" charset="0"/>
                    </a:rPr>
                    <m:t> </m:t>
                  </m:r>
                  <m:r>
                    <a:rPr lang="en-US" sz="1400" b="0" i="1" kern="1200">
                      <a:latin typeface="Cambria Math" panose="02040503050406030204" pitchFamily="18" charset="0"/>
                    </a:rPr>
                    <m:t>𝐹𝑜𝑟𝑐𝑒𝑠</m:t>
                  </m:r>
                </m:e>
              </m:nary>
              <m:r>
                <a:rPr lang="en-US" sz="1400" b="0" i="1" kern="1200">
                  <a:latin typeface="Cambria Math" panose="02040503050406030204" pitchFamily="18" charset="0"/>
                </a:rPr>
                <m:t>=0</m:t>
              </m:r>
            </m:oMath>
          </a14:m>
          <a:r>
            <a:rPr lang="en-US" sz="1400" kern="1200" dirty="0"/>
            <a:t>, </a:t>
          </a:r>
        </a:p>
      </dsp:txBody>
      <dsp:txXfrm>
        <a:off x="2875756" y="81808"/>
        <a:ext cx="1175303" cy="783535"/>
      </dsp:txXfrm>
    </dsp:sp>
    <dsp:sp modelId="{D24A5912-3263-4464-92D6-7B8B40A761CD}">
      <dsp:nvSpPr>
        <dsp:cNvPr id="0" name=""/>
        <dsp:cNvSpPr/>
      </dsp:nvSpPr>
      <dsp:spPr>
        <a:xfrm>
          <a:off x="4168589" y="81808"/>
          <a:ext cx="1958838" cy="783535"/>
        </a:xfrm>
        <a:prstGeom prst="chevron">
          <a:avLst/>
        </a:prstGeom>
        <a:solidFill>
          <a:schemeClr val="accent2">
            <a:tint val="40000"/>
            <a:alpha val="90000"/>
            <a:hueOff val="-283075"/>
            <a:satOff val="-25115"/>
            <a:lumOff val="-25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283075"/>
              <a:satOff val="-25115"/>
              <a:lumOff val="-2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the body is in equilibrium</a:t>
          </a:r>
        </a:p>
      </dsp:txBody>
      <dsp:txXfrm>
        <a:off x="4560357" y="81808"/>
        <a:ext cx="1175303" cy="783535"/>
      </dsp:txXfrm>
    </dsp:sp>
    <dsp:sp modelId="{5725AAA6-36EC-41B8-A9E2-E56D27FB7DD6}">
      <dsp:nvSpPr>
        <dsp:cNvPr id="0" name=""/>
        <dsp:cNvSpPr/>
      </dsp:nvSpPr>
      <dsp:spPr>
        <a:xfrm>
          <a:off x="430747" y="1077748"/>
          <a:ext cx="2360046" cy="944018"/>
        </a:xfrm>
        <a:prstGeom prst="chevron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For a body moved out of equilibrium:</a:t>
          </a:r>
        </a:p>
      </dsp:txBody>
      <dsp:txXfrm>
        <a:off x="902756" y="1077748"/>
        <a:ext cx="1416028" cy="944018"/>
      </dsp:txXfrm>
    </dsp:sp>
    <dsp:sp modelId="{972A8A0A-B12B-41F9-96FE-564F93A96832}">
      <dsp:nvSpPr>
        <dsp:cNvPr id="0" name=""/>
        <dsp:cNvSpPr/>
      </dsp:nvSpPr>
      <dsp:spPr>
        <a:xfrm>
          <a:off x="430747" y="2153929"/>
          <a:ext cx="2360046" cy="944018"/>
        </a:xfrm>
        <a:prstGeom prst="chevron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If the arising forces tend to return the body to equilibrium position, </a:t>
          </a:r>
        </a:p>
      </dsp:txBody>
      <dsp:txXfrm>
        <a:off x="902756" y="2153929"/>
        <a:ext cx="1416028" cy="944018"/>
      </dsp:txXfrm>
    </dsp:sp>
    <dsp:sp modelId="{24951A0E-4D3E-4AD5-B55B-835F960D725C}">
      <dsp:nvSpPr>
        <dsp:cNvPr id="0" name=""/>
        <dsp:cNvSpPr/>
      </dsp:nvSpPr>
      <dsp:spPr>
        <a:xfrm>
          <a:off x="2483988" y="2234171"/>
          <a:ext cx="1958838" cy="783535"/>
        </a:xfrm>
        <a:prstGeom prst="chevron">
          <a:avLst/>
        </a:prstGeom>
        <a:solidFill>
          <a:schemeClr val="accent2">
            <a:tint val="40000"/>
            <a:alpha val="90000"/>
            <a:hueOff val="-566151"/>
            <a:satOff val="-50231"/>
            <a:lumOff val="-513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66151"/>
              <a:satOff val="-50231"/>
              <a:lumOff val="-5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this is called a ‘stable equilibrium’</a:t>
          </a:r>
        </a:p>
      </dsp:txBody>
      <dsp:txXfrm>
        <a:off x="2875756" y="2234171"/>
        <a:ext cx="1175303" cy="783535"/>
      </dsp:txXfrm>
    </dsp:sp>
    <dsp:sp modelId="{9049A2C6-9769-460E-83D1-E612720275E5}">
      <dsp:nvSpPr>
        <dsp:cNvPr id="0" name=""/>
        <dsp:cNvSpPr/>
      </dsp:nvSpPr>
      <dsp:spPr>
        <a:xfrm>
          <a:off x="430747" y="3230111"/>
          <a:ext cx="2360046" cy="944018"/>
        </a:xfrm>
        <a:prstGeom prst="chevron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If the arising forces tend to move the body AWAY from the equilibrium position,</a:t>
          </a:r>
        </a:p>
      </dsp:txBody>
      <dsp:txXfrm>
        <a:off x="902756" y="3230111"/>
        <a:ext cx="1416028" cy="944018"/>
      </dsp:txXfrm>
    </dsp:sp>
    <dsp:sp modelId="{45E5A5E7-4B19-48EF-836D-A8694AD1972C}">
      <dsp:nvSpPr>
        <dsp:cNvPr id="0" name=""/>
        <dsp:cNvSpPr/>
      </dsp:nvSpPr>
      <dsp:spPr>
        <a:xfrm>
          <a:off x="2483988" y="3310352"/>
          <a:ext cx="1958838" cy="783535"/>
        </a:xfrm>
        <a:prstGeom prst="chevron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 </a:t>
          </a:r>
          <a:r>
            <a:rPr lang="en-US" sz="1400" kern="1200" dirty="0"/>
            <a:t>this is called a ‘unstable equilibrium’</a:t>
          </a:r>
        </a:p>
      </dsp:txBody>
      <dsp:txXfrm>
        <a:off x="2875756" y="3310352"/>
        <a:ext cx="1175303" cy="7835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A9C650-398F-47A3-82D4-C4DD90A203E4}">
      <dsp:nvSpPr>
        <dsp:cNvPr id="0" name=""/>
        <dsp:cNvSpPr/>
      </dsp:nvSpPr>
      <dsp:spPr>
        <a:xfrm>
          <a:off x="2033" y="75751"/>
          <a:ext cx="2484152" cy="99366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i="1" kern="1200" dirty="0"/>
            <a:t>Torque:</a:t>
          </a:r>
          <a:endParaRPr lang="en-US" sz="2500" kern="1200" dirty="0"/>
        </a:p>
      </dsp:txBody>
      <dsp:txXfrm>
        <a:off x="498863" y="75751"/>
        <a:ext cx="1490492" cy="993660"/>
      </dsp:txXfrm>
    </dsp:sp>
    <dsp:sp modelId="{3B6810C7-98C3-4EFE-8718-24D632C99B91}">
      <dsp:nvSpPr>
        <dsp:cNvPr id="0" name=""/>
        <dsp:cNvSpPr/>
      </dsp:nvSpPr>
      <dsp:spPr>
        <a:xfrm>
          <a:off x="2163246" y="160213"/>
          <a:ext cx="3122584" cy="824738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900" b="0" i="1" kern="1200">
                    <a:latin typeface="Cambria Math" panose="02040503050406030204" pitchFamily="18" charset="0"/>
                  </a:rPr>
                  <m:t>𝜏</m:t>
                </m:r>
                <m:r>
                  <a:rPr lang="en-US" sz="1900" b="0" i="1" kern="1200">
                    <a:latin typeface="Cambria Math" panose="02040503050406030204" pitchFamily="18" charset="0"/>
                  </a:rPr>
                  <m:t>=</m:t>
                </m:r>
                <m:acc>
                  <m:accPr>
                    <m:chr m:val="⃗"/>
                    <m:ctrlPr>
                      <a:rPr lang="en-US" sz="1900" b="0" i="1" kern="1200">
                        <a:latin typeface="Cambria Math" panose="02040503050406030204" pitchFamily="18" charset="0"/>
                      </a:rPr>
                    </m:ctrlPr>
                  </m:accPr>
                  <m:e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𝐹</m:t>
                    </m:r>
                  </m:e>
                </m:acc>
                <m:r>
                  <a:rPr lang="en-US" sz="1900" b="0" i="1" kern="1200">
                    <a:latin typeface="Cambria Math" panose="02040503050406030204" pitchFamily="18" charset="0"/>
                  </a:rPr>
                  <m:t>×</m:t>
                </m:r>
                <m:acc>
                  <m:accPr>
                    <m:chr m:val="⃗"/>
                    <m:ctrlPr>
                      <a:rPr lang="en-US" sz="1900" b="0" i="1" kern="1200">
                        <a:latin typeface="Cambria Math" panose="02040503050406030204" pitchFamily="18" charset="0"/>
                      </a:rPr>
                    </m:ctrlPr>
                  </m:accPr>
                  <m:e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𝑑</m:t>
                    </m:r>
                  </m:e>
                </m:acc>
                <m:r>
                  <a:rPr lang="en-US" sz="1900" b="0" i="1" kern="1200">
                    <a:latin typeface="Cambria Math" panose="02040503050406030204" pitchFamily="18" charset="0"/>
                  </a:rPr>
                  <m:t>=</m:t>
                </m:r>
                <m:r>
                  <a:rPr lang="en-US" sz="1900" b="0" i="1" kern="1200">
                    <a:latin typeface="Cambria Math" panose="02040503050406030204" pitchFamily="18" charset="0"/>
                  </a:rPr>
                  <m:t>𝐹𝑑</m:t>
                </m:r>
                <m:func>
                  <m:funcPr>
                    <m:ctrlPr>
                      <a:rPr lang="en-US" sz="1900" b="0" i="1" kern="1200">
                        <a:latin typeface="Cambria Math" panose="02040503050406030204" pitchFamily="18" charset="0"/>
                      </a:rPr>
                    </m:ctrlPr>
                  </m:funcPr>
                  <m:fName>
                    <m:r>
                      <m:rPr>
                        <m:sty m:val="p"/>
                      </m:rPr>
                      <a:rPr lang="en-US" sz="1900" b="0" i="0" kern="1200">
                        <a:latin typeface="Cambria Math" panose="02040503050406030204" pitchFamily="18" charset="0"/>
                      </a:rPr>
                      <m:t>sin</m:t>
                    </m:r>
                  </m:fName>
                  <m:e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𝜃</m:t>
                    </m:r>
                  </m:e>
                </m:func>
              </m:oMath>
            </m:oMathPara>
          </a14:m>
          <a:endParaRPr lang="en-US" sz="1900" kern="1200" dirty="0"/>
        </a:p>
      </dsp:txBody>
      <dsp:txXfrm>
        <a:off x="2575615" y="160213"/>
        <a:ext cx="2297846" cy="824738"/>
      </dsp:txXfrm>
    </dsp:sp>
    <dsp:sp modelId="{4C368CC9-D44F-4AC7-A22F-408ED9B3323E}">
      <dsp:nvSpPr>
        <dsp:cNvPr id="0" name=""/>
        <dsp:cNvSpPr/>
      </dsp:nvSpPr>
      <dsp:spPr>
        <a:xfrm>
          <a:off x="4997171" y="160213"/>
          <a:ext cx="2573638" cy="824738"/>
        </a:xfrm>
        <a:prstGeom prst="chevron">
          <a:avLst/>
        </a:prstGeom>
        <a:solidFill>
          <a:schemeClr val="accent5">
            <a:tint val="40000"/>
            <a:alpha val="90000"/>
            <a:hueOff val="-962823"/>
            <a:satOff val="-3262"/>
            <a:lumOff val="-41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962823"/>
              <a:satOff val="-3262"/>
              <a:lumOff val="-41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Positive if rotates the body clockwise,</a:t>
          </a:r>
        </a:p>
      </dsp:txBody>
      <dsp:txXfrm>
        <a:off x="5409540" y="160213"/>
        <a:ext cx="1748900" cy="824738"/>
      </dsp:txXfrm>
    </dsp:sp>
    <dsp:sp modelId="{BDA5CB5C-DD19-4B48-BC5D-BC38D6E8F157}">
      <dsp:nvSpPr>
        <dsp:cNvPr id="0" name=""/>
        <dsp:cNvSpPr/>
      </dsp:nvSpPr>
      <dsp:spPr>
        <a:xfrm>
          <a:off x="7282151" y="160213"/>
          <a:ext cx="2820173" cy="824738"/>
        </a:xfrm>
        <a:prstGeom prst="chevron">
          <a:avLst/>
        </a:prstGeom>
        <a:solidFill>
          <a:schemeClr val="accent5">
            <a:tint val="40000"/>
            <a:alpha val="90000"/>
            <a:hueOff val="-1925647"/>
            <a:satOff val="-6523"/>
            <a:lumOff val="-837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1925647"/>
              <a:satOff val="-6523"/>
              <a:lumOff val="-83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Otherwise - negative</a:t>
          </a:r>
        </a:p>
      </dsp:txBody>
      <dsp:txXfrm>
        <a:off x="7694520" y="160213"/>
        <a:ext cx="1995435" cy="824738"/>
      </dsp:txXfrm>
    </dsp:sp>
    <dsp:sp modelId="{57B83088-670B-466E-87BF-805BC4B79924}">
      <dsp:nvSpPr>
        <dsp:cNvPr id="0" name=""/>
        <dsp:cNvSpPr/>
      </dsp:nvSpPr>
      <dsp:spPr>
        <a:xfrm>
          <a:off x="2033" y="1208525"/>
          <a:ext cx="2484152" cy="993660"/>
        </a:xfrm>
        <a:prstGeom prst="chevron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For statics,</a:t>
          </a:r>
        </a:p>
      </dsp:txBody>
      <dsp:txXfrm>
        <a:off x="498863" y="1208525"/>
        <a:ext cx="1490492" cy="993660"/>
      </dsp:txXfrm>
    </dsp:sp>
    <dsp:sp modelId="{F4CECD3E-00D1-47C6-B94C-31ED409597D2}">
      <dsp:nvSpPr>
        <dsp:cNvPr id="0" name=""/>
        <dsp:cNvSpPr/>
      </dsp:nvSpPr>
      <dsp:spPr>
        <a:xfrm>
          <a:off x="2163246" y="1292986"/>
          <a:ext cx="3217985" cy="824738"/>
        </a:xfrm>
        <a:prstGeom prst="chevron">
          <a:avLst/>
        </a:prstGeom>
        <a:solidFill>
          <a:schemeClr val="accent5">
            <a:tint val="40000"/>
            <a:alpha val="90000"/>
            <a:hueOff val="-2888470"/>
            <a:satOff val="-9785"/>
            <a:lumOff val="-1255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2888470"/>
              <a:satOff val="-9785"/>
              <a:lumOff val="-125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 pivot point location is optional,</a:t>
          </a:r>
        </a:p>
      </dsp:txBody>
      <dsp:txXfrm>
        <a:off x="2575615" y="1292986"/>
        <a:ext cx="2393247" cy="824738"/>
      </dsp:txXfrm>
    </dsp:sp>
    <dsp:sp modelId="{A7976161-9181-455A-A22B-783122B27B4A}">
      <dsp:nvSpPr>
        <dsp:cNvPr id="0" name=""/>
        <dsp:cNvSpPr/>
      </dsp:nvSpPr>
      <dsp:spPr>
        <a:xfrm>
          <a:off x="5092573" y="1292986"/>
          <a:ext cx="3103140" cy="824738"/>
        </a:xfrm>
        <a:prstGeom prst="chevron">
          <a:avLst/>
        </a:prstGeom>
        <a:solidFill>
          <a:schemeClr val="accent5">
            <a:tint val="40000"/>
            <a:alpha val="90000"/>
            <a:hueOff val="-3851293"/>
            <a:satOff val="-13047"/>
            <a:lumOff val="-1673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851293"/>
              <a:satOff val="-13047"/>
              <a:lumOff val="-167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choose </a:t>
          </a:r>
          <a:r>
            <a:rPr lang="en-US" sz="1900" kern="1200" dirty="0"/>
            <a:t>wisely</a:t>
          </a:r>
        </a:p>
      </dsp:txBody>
      <dsp:txXfrm>
        <a:off x="5504942" y="1292986"/>
        <a:ext cx="2278402" cy="824738"/>
      </dsp:txXfrm>
    </dsp:sp>
    <dsp:sp modelId="{CA357346-06D1-4C30-A2D3-2A88BAC64E50}">
      <dsp:nvSpPr>
        <dsp:cNvPr id="0" name=""/>
        <dsp:cNvSpPr/>
      </dsp:nvSpPr>
      <dsp:spPr>
        <a:xfrm>
          <a:off x="2033" y="2341299"/>
          <a:ext cx="2484152" cy="993660"/>
        </a:xfrm>
        <a:prstGeom prst="chevron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i="1" kern="1200" dirty="0"/>
            <a:t>Equilibrium conditions:</a:t>
          </a:r>
          <a:endParaRPr lang="en-US" sz="2500" kern="1200" dirty="0"/>
        </a:p>
      </dsp:txBody>
      <dsp:txXfrm>
        <a:off x="498863" y="2341299"/>
        <a:ext cx="1490492" cy="993660"/>
      </dsp:txXfrm>
    </dsp:sp>
    <dsp:sp modelId="{FF428C33-E394-451A-AE13-6A40F3393F7F}">
      <dsp:nvSpPr>
        <dsp:cNvPr id="0" name=""/>
        <dsp:cNvSpPr/>
      </dsp:nvSpPr>
      <dsp:spPr>
        <a:xfrm>
          <a:off x="2163246" y="2425760"/>
          <a:ext cx="2807100" cy="824738"/>
        </a:xfrm>
        <a:prstGeom prst="chevron">
          <a:avLst/>
        </a:prstGeom>
        <a:solidFill>
          <a:schemeClr val="accent5">
            <a:tint val="40000"/>
            <a:alpha val="90000"/>
            <a:hueOff val="-4814116"/>
            <a:satOff val="-16309"/>
            <a:lumOff val="-2091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4814116"/>
              <a:satOff val="-16309"/>
              <a:lumOff val="-209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nary>
                  <m:naryPr>
                    <m:chr m:val="∑"/>
                    <m:limLoc m:val="subSup"/>
                    <m:supHide m:val="on"/>
                    <m:ctrlPr>
                      <a:rPr lang="en-US" sz="1900" i="1" kern="1200" smtClean="0">
                        <a:latin typeface="Cambria Math" panose="02040503050406030204" pitchFamily="18" charset="0"/>
                      </a:rPr>
                    </m:ctrlPr>
                  </m:naryPr>
                  <m:sub>
                    <m:r>
                      <m:rPr>
                        <m:brk m:alnAt="9"/>
                      </m:rPr>
                      <a:rPr lang="en-US" sz="1900" b="0" i="1" kern="120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𝑙𝑙</m:t>
                    </m:r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𝑡𝑜𝑟𝑞𝑢𝑒𝑠</m:t>
                    </m:r>
                  </m:sub>
                  <m:sup/>
                  <m:e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𝜏</m:t>
                    </m:r>
                  </m:e>
                </m:nary>
                <m:r>
                  <a:rPr lang="en-US" sz="1900" b="0" i="1" kern="1200">
                    <a:latin typeface="Cambria Math" panose="02040503050406030204" pitchFamily="18" charset="0"/>
                  </a:rPr>
                  <m:t>=0</m:t>
                </m:r>
              </m:oMath>
            </m:oMathPara>
          </a14:m>
          <a:endParaRPr lang="en-US" sz="1900" kern="1200" dirty="0"/>
        </a:p>
      </dsp:txBody>
      <dsp:txXfrm>
        <a:off x="2575615" y="2425760"/>
        <a:ext cx="1982362" cy="824738"/>
      </dsp:txXfrm>
    </dsp:sp>
    <dsp:sp modelId="{82118743-A14A-4E15-B88A-897E1F8071D8}">
      <dsp:nvSpPr>
        <dsp:cNvPr id="0" name=""/>
        <dsp:cNvSpPr/>
      </dsp:nvSpPr>
      <dsp:spPr>
        <a:xfrm>
          <a:off x="4681688" y="2425760"/>
          <a:ext cx="2725204" cy="824738"/>
        </a:xfrm>
        <a:prstGeom prst="chevron">
          <a:avLst/>
        </a:prstGeom>
        <a:solidFill>
          <a:schemeClr val="accent5">
            <a:tint val="40000"/>
            <a:alpha val="90000"/>
            <a:hueOff val="-5776939"/>
            <a:satOff val="-19570"/>
            <a:lumOff val="-251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5776939"/>
              <a:satOff val="-19570"/>
              <a:lumOff val="-251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nary>
                  <m:naryPr>
                    <m:chr m:val="∑"/>
                    <m:limLoc m:val="subSup"/>
                    <m:supHide m:val="on"/>
                    <m:ctrlPr>
                      <a:rPr lang="en-US" sz="1900" i="1" kern="1200" smtClean="0">
                        <a:latin typeface="Cambria Math" panose="02040503050406030204" pitchFamily="18" charset="0"/>
                      </a:rPr>
                    </m:ctrlPr>
                  </m:naryPr>
                  <m:sub>
                    <m:r>
                      <m:rPr>
                        <m:brk m:alnAt="9"/>
                      </m:rPr>
                      <a:rPr lang="en-US" sz="1900" b="0" i="1" kern="120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𝑙𝑙</m:t>
                    </m:r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𝑓𝑜𝑟𝑐𝑒𝑠</m:t>
                    </m:r>
                  </m:sub>
                  <m:sup/>
                  <m:e>
                    <m:sSub>
                      <m:sSubPr>
                        <m:ctrlPr>
                          <a:rPr lang="en-US" sz="19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b="0" i="1" kern="120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1900" b="0" i="1" kern="120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e>
                </m:nary>
                <m:r>
                  <a:rPr lang="en-US" sz="1900" b="0" i="1" kern="1200">
                    <a:latin typeface="Cambria Math" panose="02040503050406030204" pitchFamily="18" charset="0"/>
                  </a:rPr>
                  <m:t>=0</m:t>
                </m:r>
              </m:oMath>
            </m:oMathPara>
          </a14:m>
          <a:endParaRPr lang="en-US" sz="1900" kern="1200" dirty="0"/>
        </a:p>
      </dsp:txBody>
      <dsp:txXfrm>
        <a:off x="5094057" y="2425760"/>
        <a:ext cx="1900466" cy="824738"/>
      </dsp:txXfrm>
    </dsp:sp>
    <dsp:sp modelId="{24B2B8E5-04A1-4A6D-9667-05414FB8536A}">
      <dsp:nvSpPr>
        <dsp:cNvPr id="0" name=""/>
        <dsp:cNvSpPr/>
      </dsp:nvSpPr>
      <dsp:spPr>
        <a:xfrm>
          <a:off x="7118234" y="2425760"/>
          <a:ext cx="2975471" cy="824738"/>
        </a:xfrm>
        <a:prstGeom prst="chevron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nary>
                  <m:naryPr>
                    <m:chr m:val="∑"/>
                    <m:limLoc m:val="subSup"/>
                    <m:supHide m:val="on"/>
                    <m:ctrlPr>
                      <a:rPr lang="en-US" sz="1900" i="1" kern="1200" smtClean="0">
                        <a:latin typeface="Cambria Math" panose="02040503050406030204" pitchFamily="18" charset="0"/>
                      </a:rPr>
                    </m:ctrlPr>
                  </m:naryPr>
                  <m:sub>
                    <m:r>
                      <m:rPr>
                        <m:brk m:alnAt="9"/>
                      </m:rPr>
                      <a:rPr lang="en-US" sz="1900" b="0" i="1" kern="120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𝑙𝑙</m:t>
                    </m:r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900" b="0" i="1" kern="1200">
                        <a:latin typeface="Cambria Math" panose="02040503050406030204" pitchFamily="18" charset="0"/>
                      </a:rPr>
                      <m:t>𝑓𝑜𝑟𝑐𝑒𝑠</m:t>
                    </m:r>
                  </m:sub>
                  <m:sup/>
                  <m:e>
                    <m:sSub>
                      <m:sSubPr>
                        <m:ctrlPr>
                          <a:rPr lang="en-US" sz="19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b="0" i="1" kern="120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1900" b="0" i="1" kern="120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</m:e>
                </m:nary>
                <m:r>
                  <a:rPr lang="en-US" sz="1900" b="0" i="1" kern="1200">
                    <a:latin typeface="Cambria Math" panose="02040503050406030204" pitchFamily="18" charset="0"/>
                  </a:rPr>
                  <m:t>=0</m:t>
                </m:r>
              </m:oMath>
            </m:oMathPara>
          </a14:m>
          <a:endParaRPr lang="en-US" sz="1900" kern="1200" dirty="0"/>
        </a:p>
      </dsp:txBody>
      <dsp:txXfrm>
        <a:off x="7530603" y="2425760"/>
        <a:ext cx="2150733" cy="8247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1AF3A6-9FC7-4565-AEC2-BF61B7AEFE2B}">
      <dsp:nvSpPr>
        <dsp:cNvPr id="0" name=""/>
        <dsp:cNvSpPr/>
      </dsp:nvSpPr>
      <dsp:spPr>
        <a:xfrm>
          <a:off x="1690" y="548324"/>
          <a:ext cx="1840886" cy="73635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Seesaw has mass M </a:t>
          </a:r>
        </a:p>
      </dsp:txBody>
      <dsp:txXfrm>
        <a:off x="369867" y="548324"/>
        <a:ext cx="1104532" cy="736354"/>
      </dsp:txXfrm>
    </dsp:sp>
    <dsp:sp modelId="{EB93CF0A-6E67-4D3F-8AA6-A9307A748AFD}">
      <dsp:nvSpPr>
        <dsp:cNvPr id="0" name=""/>
        <dsp:cNvSpPr/>
      </dsp:nvSpPr>
      <dsp:spPr>
        <a:xfrm>
          <a:off x="1603262" y="610915"/>
          <a:ext cx="1527936" cy="611174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Weight = Mg</a:t>
          </a:r>
        </a:p>
      </dsp:txBody>
      <dsp:txXfrm>
        <a:off x="1908849" y="610915"/>
        <a:ext cx="916762" cy="611174"/>
      </dsp:txXfrm>
    </dsp:sp>
    <dsp:sp modelId="{12762AFC-8FAD-47AC-9981-30D4E88DF108}">
      <dsp:nvSpPr>
        <dsp:cNvPr id="0" name=""/>
        <dsp:cNvSpPr/>
      </dsp:nvSpPr>
      <dsp:spPr>
        <a:xfrm>
          <a:off x="1690" y="1387769"/>
          <a:ext cx="1840886" cy="736354"/>
        </a:xfrm>
        <a:prstGeom prst="chevron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No forces in x direction</a:t>
          </a:r>
        </a:p>
      </dsp:txBody>
      <dsp:txXfrm>
        <a:off x="369867" y="1387769"/>
        <a:ext cx="1104532" cy="736354"/>
      </dsp:txXfrm>
    </dsp:sp>
    <dsp:sp modelId="{92407CF4-07E1-4C47-8E23-1951133418B1}">
      <dsp:nvSpPr>
        <dsp:cNvPr id="0" name=""/>
        <dsp:cNvSpPr/>
      </dsp:nvSpPr>
      <dsp:spPr>
        <a:xfrm>
          <a:off x="1603262" y="1450359"/>
          <a:ext cx="2602594" cy="611174"/>
        </a:xfrm>
        <a:prstGeom prst="chevron">
          <a:avLst/>
        </a:prstGeom>
        <a:solidFill>
          <a:schemeClr val="accent2">
            <a:tint val="40000"/>
            <a:alpha val="90000"/>
            <a:hueOff val="-169845"/>
            <a:satOff val="-15069"/>
            <a:lumOff val="-154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69845"/>
              <a:satOff val="-15069"/>
              <a:lumOff val="-1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nary>
                  <m:naryPr>
                    <m:chr m:val="∑"/>
                    <m:limLoc m:val="subSup"/>
                    <m:supHide m:val="on"/>
                    <m:ctrlPr>
                      <a:rPr lang="en-US" sz="1500" i="1" kern="1200" smtClean="0">
                        <a:latin typeface="Cambria Math" panose="02040503050406030204" pitchFamily="18" charset="0"/>
                      </a:rPr>
                    </m:ctrlPr>
                  </m:naryPr>
                  <m:sub>
                    <m:r>
                      <m:rPr>
                        <m:brk m:alnAt="9"/>
                      </m:rPr>
                      <a:rPr lang="en-US" sz="1500" b="0" i="1" kern="120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𝑙𝑙</m:t>
                    </m:r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𝑓𝑜𝑟𝑐𝑒𝑠</m:t>
                    </m:r>
                  </m:sub>
                  <m:sup/>
                  <m:e>
                    <m:sSub>
                      <m:sSubPr>
                        <m:ctrlPr>
                          <a:rPr lang="en-US" sz="15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500" b="0" i="1" kern="120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1500" b="0" i="1" kern="1200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e>
                </m:nary>
                <m:r>
                  <a:rPr lang="en-US" sz="1500" b="0" i="1" kern="1200">
                    <a:latin typeface="Cambria Math" panose="02040503050406030204" pitchFamily="18" charset="0"/>
                  </a:rPr>
                  <m:t>=0</m:t>
                </m:r>
              </m:oMath>
            </m:oMathPara>
          </a14:m>
          <a:endParaRPr lang="en-US" sz="1500" kern="1200" dirty="0"/>
        </a:p>
      </dsp:txBody>
      <dsp:txXfrm>
        <a:off x="1908849" y="1450359"/>
        <a:ext cx="1991420" cy="611174"/>
      </dsp:txXfrm>
    </dsp:sp>
    <dsp:sp modelId="{B8216210-60EE-468F-B9B4-50196071BBBA}">
      <dsp:nvSpPr>
        <dsp:cNvPr id="0" name=""/>
        <dsp:cNvSpPr/>
      </dsp:nvSpPr>
      <dsp:spPr>
        <a:xfrm>
          <a:off x="1690" y="2227213"/>
          <a:ext cx="1840886" cy="736354"/>
        </a:xfrm>
        <a:prstGeom prst="chevron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In y: </a:t>
          </a:r>
        </a:p>
      </dsp:txBody>
      <dsp:txXfrm>
        <a:off x="369867" y="2227213"/>
        <a:ext cx="1104532" cy="736354"/>
      </dsp:txXfrm>
    </dsp:sp>
    <dsp:sp modelId="{257E9A47-3C1B-42B1-AC02-34ED7C938C94}">
      <dsp:nvSpPr>
        <dsp:cNvPr id="0" name=""/>
        <dsp:cNvSpPr/>
      </dsp:nvSpPr>
      <dsp:spPr>
        <a:xfrm>
          <a:off x="1603262" y="2289803"/>
          <a:ext cx="2602594" cy="611174"/>
        </a:xfrm>
        <a:prstGeom prst="chevron">
          <a:avLst/>
        </a:prstGeom>
        <a:solidFill>
          <a:schemeClr val="accent2">
            <a:tint val="40000"/>
            <a:alpha val="90000"/>
            <a:hueOff val="-339690"/>
            <a:satOff val="-30138"/>
            <a:lumOff val="-308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339690"/>
              <a:satOff val="-30138"/>
              <a:lumOff val="-3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nary>
                  <m:naryPr>
                    <m:chr m:val="∑"/>
                    <m:limLoc m:val="subSup"/>
                    <m:supHide m:val="on"/>
                    <m:ctrlPr>
                      <a:rPr lang="en-US" sz="1500" i="1" kern="1200" smtClean="0">
                        <a:latin typeface="Cambria Math" panose="02040503050406030204" pitchFamily="18" charset="0"/>
                      </a:rPr>
                    </m:ctrlPr>
                  </m:naryPr>
                  <m:sub>
                    <m:r>
                      <m:rPr>
                        <m:brk m:alnAt="9"/>
                      </m:rPr>
                      <a:rPr lang="en-US" sz="1500" b="0" i="1" kern="120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𝑙𝑙</m:t>
                    </m:r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𝑓𝑜𝑟𝑐𝑒𝑠</m:t>
                    </m:r>
                  </m:sub>
                  <m:sup/>
                  <m:e>
                    <m:sSub>
                      <m:sSubPr>
                        <m:ctrlPr>
                          <a:rPr lang="en-US" sz="15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500" b="0" i="1" kern="120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1500" b="0" i="1" kern="120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</m:e>
                </m:nary>
                <m:r>
                  <a:rPr lang="en-US" sz="1500" b="0" i="1" kern="1200">
                    <a:latin typeface="Cambria Math" panose="02040503050406030204" pitchFamily="18" charset="0"/>
                  </a:rPr>
                  <m:t>=0</m:t>
                </m:r>
              </m:oMath>
            </m:oMathPara>
          </a14:m>
          <a:endParaRPr lang="en-US" sz="1500" kern="1200" dirty="0"/>
        </a:p>
      </dsp:txBody>
      <dsp:txXfrm>
        <a:off x="1908849" y="2289803"/>
        <a:ext cx="1991420" cy="611174"/>
      </dsp:txXfrm>
    </dsp:sp>
    <dsp:sp modelId="{1C5F7105-98AD-49AD-8724-4989FF3A89F7}">
      <dsp:nvSpPr>
        <dsp:cNvPr id="0" name=""/>
        <dsp:cNvSpPr/>
      </dsp:nvSpPr>
      <dsp:spPr>
        <a:xfrm>
          <a:off x="4006209" y="2289803"/>
          <a:ext cx="2655934" cy="611174"/>
        </a:xfrm>
        <a:prstGeom prst="chevron">
          <a:avLst/>
        </a:prstGeom>
        <a:solidFill>
          <a:schemeClr val="accent2">
            <a:tint val="40000"/>
            <a:alpha val="90000"/>
            <a:hueOff val="-509536"/>
            <a:satOff val="-45208"/>
            <a:lumOff val="-46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09536"/>
              <a:satOff val="-45208"/>
              <a:lumOff val="-4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500" b="0" i="1" kern="1200" smtClean="0">
                    <a:latin typeface="Cambria Math" panose="02040503050406030204" pitchFamily="18" charset="0"/>
                  </a:rPr>
                  <m:t>0=</m:t>
                </m:r>
                <m:r>
                  <a:rPr lang="en-US" sz="1500" b="0" i="1" kern="1200" smtClean="0">
                    <a:latin typeface="Cambria Math" panose="02040503050406030204" pitchFamily="18" charset="0"/>
                  </a:rPr>
                  <m:t>𝑁</m:t>
                </m:r>
                <m:r>
                  <a:rPr lang="en-US" sz="1500" b="0" i="1" kern="1200" smtClean="0">
                    <a:latin typeface="Cambria Math" panose="02040503050406030204" pitchFamily="18" charset="0"/>
                  </a:rPr>
                  <m:t>−</m:t>
                </m:r>
                <m:r>
                  <a:rPr lang="en-US" sz="1500" b="0" i="1" kern="1200" smtClean="0">
                    <a:latin typeface="Cambria Math" panose="02040503050406030204" pitchFamily="18" charset="0"/>
                  </a:rPr>
                  <m:t>𝑀𝑔</m:t>
                </m:r>
                <m:r>
                  <a:rPr lang="en-US" sz="1500" b="0" i="1" kern="1200" smtClean="0">
                    <a:latin typeface="Cambria Math" panose="02040503050406030204" pitchFamily="18" charset="0"/>
                  </a:rPr>
                  <m:t>−</m:t>
                </m:r>
                <m:sSub>
                  <m:sSubPr>
                    <m:ctrlPr>
                      <a:rPr lang="en-US" sz="15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1</m:t>
                    </m:r>
                  </m:sub>
                </m:sSub>
                <m:r>
                  <a:rPr lang="en-US" sz="1500" b="0" i="1" kern="1200">
                    <a:latin typeface="Cambria Math" panose="02040503050406030204" pitchFamily="18" charset="0"/>
                  </a:rPr>
                  <m:t>−</m:t>
                </m:r>
                <m:sSub>
                  <m:sSubPr>
                    <m:ctrlPr>
                      <a:rPr lang="en-US" sz="15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2</m:t>
                    </m:r>
                  </m:sub>
                </m:sSub>
              </m:oMath>
            </m:oMathPara>
          </a14:m>
          <a:endParaRPr lang="en-US" sz="1500" kern="1200" dirty="0"/>
        </a:p>
      </dsp:txBody>
      <dsp:txXfrm>
        <a:off x="4311796" y="2289803"/>
        <a:ext cx="2044760" cy="611174"/>
      </dsp:txXfrm>
    </dsp:sp>
    <dsp:sp modelId="{B0847BE7-EAC4-40D4-8341-03CAF87F37E4}">
      <dsp:nvSpPr>
        <dsp:cNvPr id="0" name=""/>
        <dsp:cNvSpPr/>
      </dsp:nvSpPr>
      <dsp:spPr>
        <a:xfrm>
          <a:off x="1690" y="3066658"/>
          <a:ext cx="1840886" cy="736354"/>
        </a:xfrm>
        <a:prstGeom prst="chevron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In torques: </a:t>
          </a:r>
        </a:p>
      </dsp:txBody>
      <dsp:txXfrm>
        <a:off x="369867" y="3066658"/>
        <a:ext cx="1104532" cy="736354"/>
      </dsp:txXfrm>
    </dsp:sp>
    <dsp:sp modelId="{6C32875C-D257-4B44-BA9B-91F806317A0E}">
      <dsp:nvSpPr>
        <dsp:cNvPr id="0" name=""/>
        <dsp:cNvSpPr/>
      </dsp:nvSpPr>
      <dsp:spPr>
        <a:xfrm>
          <a:off x="1603262" y="3129248"/>
          <a:ext cx="2216011" cy="611174"/>
        </a:xfrm>
        <a:prstGeom prst="chevron">
          <a:avLst/>
        </a:prstGeom>
        <a:solidFill>
          <a:schemeClr val="accent2">
            <a:tint val="40000"/>
            <a:alpha val="90000"/>
            <a:hueOff val="-679381"/>
            <a:satOff val="-60277"/>
            <a:lumOff val="-61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679381"/>
              <a:satOff val="-60277"/>
              <a:lumOff val="-6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nary>
                  <m:naryPr>
                    <m:chr m:val="∑"/>
                    <m:limLoc m:val="subSup"/>
                    <m:supHide m:val="on"/>
                    <m:ctrlPr>
                      <a:rPr lang="en-US" sz="1500" i="1" kern="1200" smtClean="0">
                        <a:latin typeface="Cambria Math" panose="02040503050406030204" pitchFamily="18" charset="0"/>
                      </a:rPr>
                    </m:ctrlPr>
                  </m:naryPr>
                  <m:sub>
                    <m:r>
                      <m:rPr>
                        <m:brk m:alnAt="9"/>
                      </m:rPr>
                      <a:rPr lang="en-US" sz="1500" b="0" i="1" kern="120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𝑙𝑙</m:t>
                    </m:r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𝑡𝑜𝑟𝑞𝑢𝑒𝑠</m:t>
                    </m:r>
                  </m:sub>
                  <m:sup/>
                  <m:e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𝜏</m:t>
                    </m:r>
                  </m:e>
                </m:nary>
                <m:r>
                  <a:rPr lang="en-US" sz="1500" b="0" i="1" kern="1200">
                    <a:latin typeface="Cambria Math" panose="02040503050406030204" pitchFamily="18" charset="0"/>
                  </a:rPr>
                  <m:t>=0</m:t>
                </m:r>
              </m:oMath>
            </m:oMathPara>
          </a14:m>
          <a:endParaRPr lang="en-US" sz="1500" kern="1200" dirty="0"/>
        </a:p>
      </dsp:txBody>
      <dsp:txXfrm>
        <a:off x="1908849" y="3129248"/>
        <a:ext cx="1604837" cy="611174"/>
      </dsp:txXfrm>
    </dsp:sp>
    <dsp:sp modelId="{247D7F97-C5AA-4D77-B88D-92A424D2E37A}">
      <dsp:nvSpPr>
        <dsp:cNvPr id="0" name=""/>
        <dsp:cNvSpPr/>
      </dsp:nvSpPr>
      <dsp:spPr>
        <a:xfrm>
          <a:off x="3605363" y="3129248"/>
          <a:ext cx="3546905" cy="611174"/>
        </a:xfrm>
        <a:prstGeom prst="chevron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500" b="0" i="1" kern="1200" smtClean="0">
                    <a:latin typeface="Cambria Math" panose="02040503050406030204" pitchFamily="18" charset="0"/>
                  </a:rPr>
                  <m:t>0=</m:t>
                </m:r>
                <m:sSub>
                  <m:sSubPr>
                    <m:ctrlPr>
                      <a:rPr lang="en-US" sz="15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2</m:t>
                    </m:r>
                  </m:sub>
                </m:sSub>
                <m:sSub>
                  <m:sSubPr>
                    <m:ctrlPr>
                      <a:rPr lang="en-US" sz="15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𝑑</m:t>
                    </m:r>
                  </m:e>
                  <m:sub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2</m:t>
                    </m:r>
                  </m:sub>
                </m:sSub>
                <m:r>
                  <a:rPr lang="en-US" sz="1500" b="0" i="1" kern="1200">
                    <a:latin typeface="Cambria Math" panose="02040503050406030204" pitchFamily="18" charset="0"/>
                  </a:rPr>
                  <m:t>−</m:t>
                </m:r>
                <m:sSub>
                  <m:sSubPr>
                    <m:ctrlPr>
                      <a:rPr lang="en-US" sz="15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1</m:t>
                    </m:r>
                  </m:sub>
                </m:sSub>
                <m:sSub>
                  <m:sSubPr>
                    <m:ctrlPr>
                      <a:rPr lang="en-US" sz="15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𝑑</m:t>
                    </m:r>
                  </m:e>
                  <m:sub>
                    <m:r>
                      <a:rPr lang="en-US" sz="1500" b="0" i="1" kern="1200">
                        <a:latin typeface="Cambria Math" panose="02040503050406030204" pitchFamily="18" charset="0"/>
                      </a:rPr>
                      <m:t>1</m:t>
                    </m:r>
                  </m:sub>
                </m:sSub>
              </m:oMath>
            </m:oMathPara>
          </a14:m>
          <a:endParaRPr lang="en-US" sz="15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Note that distance from pivot to Mg=0</a:t>
          </a:r>
          <a:endParaRPr lang="en-US" sz="1200" kern="1200" dirty="0"/>
        </a:p>
      </dsp:txBody>
      <dsp:txXfrm>
        <a:off x="3910950" y="3129248"/>
        <a:ext cx="2935731" cy="6111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AD3761-CA7E-4B2F-AEB6-FCF73CCDAC06}">
      <dsp:nvSpPr>
        <dsp:cNvPr id="0" name=""/>
        <dsp:cNvSpPr/>
      </dsp:nvSpPr>
      <dsp:spPr>
        <a:xfrm>
          <a:off x="1329946" y="673"/>
          <a:ext cx="2460402" cy="984160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Level is a simple device</a:t>
          </a:r>
        </a:p>
      </dsp:txBody>
      <dsp:txXfrm>
        <a:off x="1822026" y="673"/>
        <a:ext cx="1476242" cy="984160"/>
      </dsp:txXfrm>
    </dsp:sp>
    <dsp:sp modelId="{1D158197-0F99-46C8-BDB3-CD623F2BCAC8}">
      <dsp:nvSpPr>
        <dsp:cNvPr id="0" name=""/>
        <dsp:cNvSpPr/>
      </dsp:nvSpPr>
      <dsp:spPr>
        <a:xfrm>
          <a:off x="3470496" y="84327"/>
          <a:ext cx="2042133" cy="816853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That provides mechanical advantage:</a:t>
          </a:r>
        </a:p>
      </dsp:txBody>
      <dsp:txXfrm>
        <a:off x="3878923" y="84327"/>
        <a:ext cx="1225280" cy="816853"/>
      </dsp:txXfrm>
    </dsp:sp>
    <dsp:sp modelId="{4AD5EA82-F29F-4438-A8C0-DD55461778E2}">
      <dsp:nvSpPr>
        <dsp:cNvPr id="0" name=""/>
        <dsp:cNvSpPr/>
      </dsp:nvSpPr>
      <dsp:spPr>
        <a:xfrm>
          <a:off x="5226731" y="84327"/>
          <a:ext cx="2042133" cy="816853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Force amplification</a:t>
          </a:r>
        </a:p>
      </dsp:txBody>
      <dsp:txXfrm>
        <a:off x="5635158" y="84327"/>
        <a:ext cx="1225280" cy="816853"/>
      </dsp:txXfrm>
    </dsp:sp>
    <dsp:sp modelId="{A35FC380-B060-423E-9E31-046708350BB7}">
      <dsp:nvSpPr>
        <dsp:cNvPr id="0" name=""/>
        <dsp:cNvSpPr/>
      </dsp:nvSpPr>
      <dsp:spPr>
        <a:xfrm>
          <a:off x="1329946" y="1122616"/>
          <a:ext cx="2460402" cy="984160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You apply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2200" b="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200" b="0" i="1" kern="1200">
                      <a:latin typeface="Cambria Math" panose="02040503050406030204" pitchFamily="18" charset="0"/>
                    </a:rPr>
                    <m:t>𝐹</m:t>
                  </m:r>
                </m:e>
                <m:sub>
                  <m:r>
                    <a:rPr lang="en-US" sz="2200" b="0" i="1" kern="1200">
                      <a:latin typeface="Cambria Math" panose="02040503050406030204" pitchFamily="18" charset="0"/>
                    </a:rPr>
                    <m:t>2</m:t>
                  </m:r>
                </m:sub>
              </m:sSub>
            </m:oMath>
          </a14:m>
          <a:endParaRPr lang="en-US" sz="2200" kern="1200"/>
        </a:p>
      </dsp:txBody>
      <dsp:txXfrm>
        <a:off x="1822026" y="1122616"/>
        <a:ext cx="1476242" cy="984160"/>
      </dsp:txXfrm>
    </dsp:sp>
    <dsp:sp modelId="{CAEA1DF2-4ABC-4824-9C89-1A58DC170215}">
      <dsp:nvSpPr>
        <dsp:cNvPr id="0" name=""/>
        <dsp:cNvSpPr/>
      </dsp:nvSpPr>
      <dsp:spPr>
        <a:xfrm>
          <a:off x="3470496" y="1206270"/>
          <a:ext cx="2042133" cy="816853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Get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700" b="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700" b="0" i="1" kern="1200">
                      <a:latin typeface="Cambria Math" panose="02040503050406030204" pitchFamily="18" charset="0"/>
                    </a:rPr>
                    <m:t>𝐹</m:t>
                  </m:r>
                </m:e>
                <m:sub>
                  <m:r>
                    <a:rPr lang="en-US" sz="1700" b="0" i="1" kern="1200">
                      <a:latin typeface="Cambria Math" panose="02040503050406030204" pitchFamily="18" charset="0"/>
                    </a:rPr>
                    <m:t>1</m:t>
                  </m:r>
                </m:sub>
              </m:sSub>
            </m:oMath>
          </a14:m>
          <a:endParaRPr lang="en-US" sz="1700" kern="1200"/>
        </a:p>
      </dsp:txBody>
      <dsp:txXfrm>
        <a:off x="3878923" y="1206270"/>
        <a:ext cx="1225280" cy="816853"/>
      </dsp:txXfrm>
    </dsp:sp>
    <dsp:sp modelId="{83A9857D-A056-47A0-BAEB-015F6EF86254}">
      <dsp:nvSpPr>
        <dsp:cNvPr id="0" name=""/>
        <dsp:cNvSpPr/>
      </dsp:nvSpPr>
      <dsp:spPr>
        <a:xfrm>
          <a:off x="1329946" y="2244560"/>
          <a:ext cx="2460402" cy="984160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From equilibrium conditions:</a:t>
          </a:r>
        </a:p>
      </dsp:txBody>
      <dsp:txXfrm>
        <a:off x="1822026" y="2244560"/>
        <a:ext cx="1476242" cy="984160"/>
      </dsp:txXfrm>
    </dsp:sp>
    <dsp:sp modelId="{91FECA2A-5061-49FE-AA3A-DDF613E7DB5A}">
      <dsp:nvSpPr>
        <dsp:cNvPr id="0" name=""/>
        <dsp:cNvSpPr/>
      </dsp:nvSpPr>
      <dsp:spPr>
        <a:xfrm>
          <a:off x="3470496" y="2328213"/>
          <a:ext cx="2042133" cy="816853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7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2</m:t>
                    </m:r>
                  </m:sub>
                </m:sSub>
                <m:sSub>
                  <m:sSubPr>
                    <m:ctrlPr>
                      <a:rPr lang="en-US" sz="17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𝑑</m:t>
                    </m:r>
                  </m:e>
                  <m:sub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2</m:t>
                    </m:r>
                  </m:sub>
                </m:sSub>
                <m:r>
                  <a:rPr lang="en-US" sz="1700" b="0" i="1" kern="1200">
                    <a:latin typeface="Cambria Math" panose="02040503050406030204" pitchFamily="18" charset="0"/>
                  </a:rPr>
                  <m:t>−</m:t>
                </m:r>
                <m:sSub>
                  <m:sSubPr>
                    <m:ctrlPr>
                      <a:rPr lang="en-US" sz="17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1</m:t>
                    </m:r>
                  </m:sub>
                </m:sSub>
                <m:sSub>
                  <m:sSubPr>
                    <m:ctrlPr>
                      <a:rPr lang="en-US" sz="17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𝑑</m:t>
                    </m:r>
                  </m:e>
                  <m:sub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1</m:t>
                    </m:r>
                  </m:sub>
                </m:sSub>
              </m:oMath>
            </m:oMathPara>
          </a14:m>
          <a:endParaRPr lang="en-US" sz="1700" kern="1200"/>
        </a:p>
      </dsp:txBody>
      <dsp:txXfrm>
        <a:off x="3878923" y="2328213"/>
        <a:ext cx="1225280" cy="816853"/>
      </dsp:txXfrm>
    </dsp:sp>
    <dsp:sp modelId="{D3622897-3C11-42AD-9F6C-AE04CFFA059A}">
      <dsp:nvSpPr>
        <dsp:cNvPr id="0" name=""/>
        <dsp:cNvSpPr/>
      </dsp:nvSpPr>
      <dsp:spPr>
        <a:xfrm>
          <a:off x="5226731" y="2328213"/>
          <a:ext cx="2042133" cy="816853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7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1</m:t>
                    </m:r>
                  </m:sub>
                </m:sSub>
                <m:r>
                  <a:rPr lang="en-US" sz="1700" b="0" i="1" kern="1200">
                    <a:latin typeface="Cambria Math" panose="02040503050406030204" pitchFamily="18" charset="0"/>
                  </a:rPr>
                  <m:t>=</m:t>
                </m:r>
                <m:sSub>
                  <m:sSubPr>
                    <m:ctrlPr>
                      <a:rPr lang="en-US" sz="17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2</m:t>
                    </m:r>
                  </m:sub>
                </m:sSub>
                <m:f>
                  <m:fPr>
                    <m:ctrlPr>
                      <a:rPr lang="en-US" sz="1700" b="0" i="1" kern="1200"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en-US" sz="17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b="0" i="1" kern="120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700" b="0" i="1" kern="12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en-US" sz="1700" b="0" i="1" kern="120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b="0" i="1" kern="120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700" b="0" i="1" kern="12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den>
                </m:f>
              </m:oMath>
            </m:oMathPara>
          </a14:m>
          <a:endParaRPr lang="en-US" sz="1700" kern="1200"/>
        </a:p>
      </dsp:txBody>
      <dsp:txXfrm>
        <a:off x="5635158" y="2328213"/>
        <a:ext cx="1225280" cy="816853"/>
      </dsp:txXfrm>
    </dsp:sp>
    <dsp:sp modelId="{FA53AAFB-89DF-4D42-927A-2D2DC0768C2F}">
      <dsp:nvSpPr>
        <dsp:cNvPr id="0" name=""/>
        <dsp:cNvSpPr/>
      </dsp:nvSpPr>
      <dsp:spPr>
        <a:xfrm>
          <a:off x="1329946" y="3366503"/>
          <a:ext cx="3194807" cy="984160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Since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2200" b="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200" b="0" i="1" kern="1200">
                      <a:latin typeface="Cambria Math" panose="02040503050406030204" pitchFamily="18" charset="0"/>
                    </a:rPr>
                    <m:t>𝑑</m:t>
                  </m:r>
                </m:e>
                <m:sub>
                  <m:r>
                    <a:rPr lang="en-US" sz="2200" b="0" i="1" kern="1200">
                      <a:latin typeface="Cambria Math" panose="02040503050406030204" pitchFamily="18" charset="0"/>
                    </a:rPr>
                    <m:t>2</m:t>
                  </m:r>
                </m:sub>
              </m:sSub>
              <m:r>
                <a:rPr lang="en-US" sz="2200" b="0" i="1" kern="1200">
                  <a:latin typeface="Cambria Math" panose="02040503050406030204" pitchFamily="18" charset="0"/>
                </a:rPr>
                <m:t>&gt;</m:t>
              </m:r>
              <m:sSub>
                <m:sSubPr>
                  <m:ctrlPr>
                    <a:rPr lang="en-US" sz="2200" b="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200" b="0" i="1" kern="1200">
                      <a:latin typeface="Cambria Math" panose="02040503050406030204" pitchFamily="18" charset="0"/>
                    </a:rPr>
                    <m:t>𝑑</m:t>
                  </m:r>
                </m:e>
                <m:sub>
                  <m:r>
                    <a:rPr lang="en-US" sz="2200" b="0" i="1" kern="1200">
                      <a:latin typeface="Cambria Math" panose="02040503050406030204" pitchFamily="18" charset="0"/>
                    </a:rPr>
                    <m:t>1</m:t>
                  </m:r>
                </m:sub>
              </m:sSub>
            </m:oMath>
          </a14:m>
          <a:endParaRPr lang="en-US" sz="2200" kern="1200"/>
        </a:p>
      </dsp:txBody>
      <dsp:txXfrm>
        <a:off x="1822026" y="3366503"/>
        <a:ext cx="2210647" cy="984160"/>
      </dsp:txXfrm>
    </dsp:sp>
    <dsp:sp modelId="{03302ACD-2DCF-42B5-BAD4-F5ACC69460A1}">
      <dsp:nvSpPr>
        <dsp:cNvPr id="0" name=""/>
        <dsp:cNvSpPr/>
      </dsp:nvSpPr>
      <dsp:spPr>
        <a:xfrm>
          <a:off x="4204901" y="3450157"/>
          <a:ext cx="2995932" cy="816853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700" b="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1</m:t>
                    </m:r>
                  </m:sub>
                </m:sSub>
                <m:r>
                  <a:rPr lang="en-US" sz="1700" b="0" i="1" kern="1200">
                    <a:latin typeface="Cambria Math" panose="02040503050406030204" pitchFamily="18" charset="0"/>
                  </a:rPr>
                  <m:t>&gt;</m:t>
                </m:r>
                <m:sSub>
                  <m:sSubPr>
                    <m:ctrlPr>
                      <a:rPr lang="en-US" sz="1700" b="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𝐹</m:t>
                    </m:r>
                  </m:e>
                  <m:sub>
                    <m:r>
                      <a:rPr lang="en-US" sz="1700" b="0" i="1" kern="1200">
                        <a:latin typeface="Cambria Math" panose="02040503050406030204" pitchFamily="18" charset="0"/>
                      </a:rPr>
                      <m:t>2</m:t>
                    </m:r>
                  </m:sub>
                </m:sSub>
              </m:oMath>
            </m:oMathPara>
          </a14:m>
          <a:endParaRPr lang="en-US" sz="1700" kern="1200"/>
        </a:p>
      </dsp:txBody>
      <dsp:txXfrm>
        <a:off x="4613328" y="3450157"/>
        <a:ext cx="2179079" cy="8168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BD9C6E-D251-46EF-A49F-F9769D1F92BD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52622-C054-497B-B01A-361FB7C6F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934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4C76-2916-4450-B152-FA81F261A7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A4C82-DD2B-1098-9757-9B520B9DE6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CCD4AF-FD6E-A2FF-DD53-843C8028E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A2CA03-7E72-89B9-A3F8-AA108B2CB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335603-AF3A-2EF1-81AC-F8D239AB6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1E4F8-4E1B-E731-D45F-C6AA043EF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0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8F01A-FCA7-C428-125C-51B988EE8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FD4153-E43B-C542-998E-B4BA02B0F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F103B-2052-D543-63DD-0C62DC296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279FE-57FF-72C8-9566-32BDCA2CA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5141D-1D24-4F76-343E-7B3D21D9B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535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8860FA-5631-C0F3-BFCE-D491981C04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67791D-888B-CCC2-BF8C-527DE7C0EF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F6C0F-A941-0607-5DCB-08FA5CD3E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E03A-D051-1CCB-3B6B-046E547EC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3A9BF-F258-1195-6DDB-2505A38D3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267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0837F-6235-A62C-B63A-E660466F8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020C1-95EE-75E3-BB70-5E73100A17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7CA02-BA53-B24B-FC87-595878E52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16ACE-3D1E-CCA2-E628-05739E8AB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EA385-706F-8C2F-8EEB-136D0EB31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71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76493-B427-7298-D7BC-BC00FFF8C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4E5D9-885E-C72B-D33D-21D36DAB7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5EC40-F9AE-F61A-4521-D5689417F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7809BE-143F-10EE-D4B3-411087ADD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B3E39-E27E-3682-78B5-F51CDF521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5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8094F-0F4A-5918-3690-9EF9FB72D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3AF6F4-E889-F374-3C2C-0759382FC9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B04632-16A6-F232-4D0D-0F1512A89A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551FEF-89F3-9264-E31D-F9D34EA9F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F5507B-6AEC-19D3-A45F-7BFB04D6B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398130-C461-93EE-FF3D-2CC527481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39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F9705-ABFF-7898-CC61-1D29D80CD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696CE1-B447-6572-8899-9C99F3071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1B6456-2418-288C-9134-81B682CA07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4FFAD4-E5FF-EA0A-5836-4B746C719C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B8073F-7926-8A42-C625-0F986C5A88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2839C0-2065-2E2D-60D5-C8537062F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68185A-6633-2F85-5D50-A69691487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30BD19-5D12-664A-C617-12402F556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369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87F90-4AF4-0A04-1DC6-57ACD2B4D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608012-2C9B-79C5-CDC8-F39D929C7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FD859F-C4AC-4225-4288-399B0637C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80F98D-40A9-F5FF-1187-431B00A9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8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196142-5A70-1401-8209-4D613F599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0D1C6A-0257-A091-A429-E6CB269FD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F88367-56FE-D084-9243-42C3E360B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622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BCB2C-2993-EC32-09D1-97DFB3282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96FE0-2441-8827-7B73-47C4E1BF6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5CD72E-C29B-60C7-2688-CC610CC614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9AC173-272A-2FA9-9DE2-B57ABF078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2B09EB-E1E3-CD9E-BA6F-3DB77AA81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50F113-CBFE-ED9E-E454-82822086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24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DB9BB-4FBA-2A7D-1347-6D1AA26BC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DAAD3A-3303-26FD-45B6-B3AC4D2C0A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55D73F-BFF7-7702-96E7-B3223544C3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3D864-B1E1-3502-8528-7940A5523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CF80AB-9745-A934-908E-F140CBE07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060F40-90D5-822B-1315-5CD24A6E3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58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671847-C597-3B24-2053-985984505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4C5FEF-BF40-8F31-D227-7CF841AFC6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09925-70A5-CB5E-249A-A40D3D8209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7D8F3-52E6-4AB9-B8BD-4F5C7E6AA91C}" type="datetimeFigureOut">
              <a:rPr lang="en-US" smtClean="0"/>
              <a:t>5/8/2023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D9D40-BB01-3B19-65C8-3A3B713255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F67AE-87DC-3302-D677-122E6708B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CDADE-B509-4647-8600-B4ED0E1FB6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145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physics.stackexchange.com/questions/302461/why-are-arc-bridges-stronger-than-flat-bridges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https://www.quora.com/Midway-between-two-equal-and-similar-charges-a-third-equal-and-similar-charge-is-placed-will-the-system-remain-in-equilibrium-Why" TargetMode="External"/><Relationship Id="rId7" Type="http://schemas.openxmlformats.org/officeDocument/2006/relationships/diagramColors" Target="../diagrams/colors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4.xml"/><Relationship Id="rId12" Type="http://schemas.openxmlformats.org/officeDocument/2006/relationships/hyperlink" Target="https://openclipart.org/detail/66673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2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0.xml"/><Relationship Id="rId13" Type="http://schemas.openxmlformats.org/officeDocument/2006/relationships/image" Target="../media/image18.png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6.xml"/><Relationship Id="rId12" Type="http://schemas.openxmlformats.org/officeDocument/2006/relationships/image" Target="../media/image17.png"/><Relationship Id="rId2" Type="http://schemas.openxmlformats.org/officeDocument/2006/relationships/diagramData" Target="../diagrams/data5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16.png"/><Relationship Id="rId5" Type="http://schemas.openxmlformats.org/officeDocument/2006/relationships/diagramColors" Target="../diagrams/colors3.xml"/><Relationship Id="rId15" Type="http://schemas.openxmlformats.org/officeDocument/2006/relationships/image" Target="../media/image20.png"/><Relationship Id="rId10" Type="http://schemas.openxmlformats.org/officeDocument/2006/relationships/diagramColors" Target="../diagrams/colors30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30.xml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0.xml"/><Relationship Id="rId13" Type="http://schemas.openxmlformats.org/officeDocument/2006/relationships/image" Target="../media/image30.png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8.xml"/><Relationship Id="rId12" Type="http://schemas.openxmlformats.org/officeDocument/2006/relationships/image" Target="../media/image29.png"/><Relationship Id="rId2" Type="http://schemas.openxmlformats.org/officeDocument/2006/relationships/diagramData" Target="../diagrams/data7.xml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openxmlformats.org/officeDocument/2006/relationships/image" Target="../media/image28.png"/><Relationship Id="rId5" Type="http://schemas.openxmlformats.org/officeDocument/2006/relationships/diagramColors" Target="../diagrams/colors4.xml"/><Relationship Id="rId15" Type="http://schemas.openxmlformats.org/officeDocument/2006/relationships/image" Target="../media/image32.png"/><Relationship Id="rId10" Type="http://schemas.openxmlformats.org/officeDocument/2006/relationships/diagramColors" Target="../diagrams/colors40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40.xml"/><Relationship Id="rId1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52739" y="4224938"/>
            <a:ext cx="6801055" cy="1459355"/>
          </a:xfrm>
        </p:spPr>
        <p:txBody>
          <a:bodyPr anchor="b">
            <a:normAutofit/>
          </a:bodyPr>
          <a:lstStyle/>
          <a:p>
            <a:pPr algn="l"/>
            <a:r>
              <a:rPr lang="en-US" sz="4400" dirty="0"/>
              <a:t>Statics and Torque</a:t>
            </a:r>
            <a:endParaRPr lang="en-US" sz="4400" cap="al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31AA8-D183-A315-C5DA-54D62B4A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89" y="2739749"/>
            <a:ext cx="2827866" cy="777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38883-9A7E-506D-9CE5-F80332AE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21" y="1317568"/>
            <a:ext cx="2255373" cy="479734"/>
          </a:xfrm>
          <a:prstGeom prst="rect">
            <a:avLst/>
          </a:prstGeom>
        </p:spPr>
      </p:pic>
      <p:pic>
        <p:nvPicPr>
          <p:cNvPr id="5" name="Picture 4" descr="Diagram&#10;&#10;Description automatically generate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/>
        </p:blipFill>
        <p:spPr>
          <a:xfrm>
            <a:off x="9822660" y="1466007"/>
            <a:ext cx="1994453" cy="105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71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12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4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676F704-2B2E-0E59-36E2-6D4F76E9F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en-US" dirty="0"/>
              <a:t>Stable and Unstable equilibrium</a:t>
            </a:r>
          </a:p>
        </p:txBody>
      </p:sp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D65B2329-302D-0F77-724F-748B5FD18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719367" y="3015386"/>
            <a:ext cx="4788505" cy="2094970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Content Placeholder 5">
                <a:extLst>
                  <a:ext uri="{FF2B5EF4-FFF2-40B4-BE49-F238E27FC236}">
                    <a16:creationId xmlns:a16="http://schemas.microsoft.com/office/drawing/2014/main" id="{F96DB644-D521-5AA7-72C4-B0B7A75C725E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798729478"/>
                  </p:ext>
                </p:extLst>
              </p:nvPr>
            </p:nvGraphicFramePr>
            <p:xfrm>
              <a:off x="-115812" y="2278885"/>
              <a:ext cx="6558176" cy="4175697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</mc:Choice>
        <mc:Fallback>
          <p:graphicFrame>
            <p:nvGraphicFramePr>
              <p:cNvPr id="6" name="Content Placeholder 5">
                <a:extLst>
                  <a:ext uri="{FF2B5EF4-FFF2-40B4-BE49-F238E27FC236}">
                    <a16:creationId xmlns:a16="http://schemas.microsoft.com/office/drawing/2014/main" id="{F96DB644-D521-5AA7-72C4-B0B7A75C725E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798729478"/>
                  </p:ext>
                </p:extLst>
              </p:nvPr>
            </p:nvGraphicFramePr>
            <p:xfrm>
              <a:off x="-115812" y="2278885"/>
              <a:ext cx="6558176" cy="4175697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5" r:qs="rId6" r:cs="rId7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55866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D2454C-AFB8-10CC-AFB9-DBE7AA62A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anchor="b">
            <a:normAutofit fontScale="90000"/>
          </a:bodyPr>
          <a:lstStyle/>
          <a:p>
            <a:r>
              <a:rPr lang="en-US" sz="5400" dirty="0"/>
              <a:t>Conditions for the equilibrium</a:t>
            </a:r>
          </a:p>
        </p:txBody>
      </p:sp>
      <p:sp>
        <p:nvSpPr>
          <p:cNvPr id="14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Content Placeholder 5">
                <a:extLst>
                  <a:ext uri="{FF2B5EF4-FFF2-40B4-BE49-F238E27FC236}">
                    <a16:creationId xmlns:a16="http://schemas.microsoft.com/office/drawing/2014/main" id="{3D8716B3-E29D-D927-4786-3CE37F756F8E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051698753"/>
                  </p:ext>
                </p:extLst>
              </p:nvPr>
            </p:nvGraphicFramePr>
            <p:xfrm>
              <a:off x="630936" y="2807208"/>
              <a:ext cx="10104358" cy="341071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6" name="Content Placeholder 5">
                <a:extLst>
                  <a:ext uri="{FF2B5EF4-FFF2-40B4-BE49-F238E27FC236}">
                    <a16:creationId xmlns:a16="http://schemas.microsoft.com/office/drawing/2014/main" id="{3D8716B3-E29D-D927-4786-3CE37F756F8E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051698753"/>
                  </p:ext>
                </p:extLst>
              </p:nvPr>
            </p:nvGraphicFramePr>
            <p:xfrm>
              <a:off x="630936" y="2807208"/>
              <a:ext cx="10104358" cy="341071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p:pic>
        <p:nvPicPr>
          <p:cNvPr id="5" name="Content Placeholder 4" descr="A picture containing red, device&#10;&#10;Description automatically generated">
            <a:extLst>
              <a:ext uri="{FF2B5EF4-FFF2-40B4-BE49-F238E27FC236}">
                <a16:creationId xmlns:a16="http://schemas.microsoft.com/office/drawing/2014/main" id="{86EA02AA-E512-0366-83D8-097819275F2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8918368" y="1029957"/>
            <a:ext cx="2639647" cy="183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371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DD0F7-04CA-0AEC-0444-0BE8EB603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Equilibrium example using seesaw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Content Placeholder 21">
                <a:extLst>
                  <a:ext uri="{FF2B5EF4-FFF2-40B4-BE49-F238E27FC236}">
                    <a16:creationId xmlns:a16="http://schemas.microsoft.com/office/drawing/2014/main" id="{F6C330D4-AFC8-0129-2B88-20BC9A8BCBE8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889468257"/>
                  </p:ext>
                </p:extLst>
              </p:nvPr>
            </p:nvGraphicFramePr>
            <p:xfrm>
              <a:off x="838200" y="1825625"/>
              <a:ext cx="7153959" cy="435133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22" name="Content Placeholder 21">
                <a:extLst>
                  <a:ext uri="{FF2B5EF4-FFF2-40B4-BE49-F238E27FC236}">
                    <a16:creationId xmlns:a16="http://schemas.microsoft.com/office/drawing/2014/main" id="{F6C330D4-AFC8-0129-2B88-20BC9A8BCBE8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889468257"/>
                  </p:ext>
                </p:extLst>
              </p:nvPr>
            </p:nvGraphicFramePr>
            <p:xfrm>
              <a:off x="838200" y="1825625"/>
              <a:ext cx="7153959" cy="435133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p:grpSp>
        <p:nvGrpSpPr>
          <p:cNvPr id="16" name="Group 15">
            <a:extLst>
              <a:ext uri="{FF2B5EF4-FFF2-40B4-BE49-F238E27FC236}">
                <a16:creationId xmlns:a16="http://schemas.microsoft.com/office/drawing/2014/main" id="{E5D6244A-5B75-057D-8522-C8B86506D4B5}"/>
              </a:ext>
            </a:extLst>
          </p:cNvPr>
          <p:cNvGrpSpPr/>
          <p:nvPr/>
        </p:nvGrpSpPr>
        <p:grpSpPr>
          <a:xfrm>
            <a:off x="8416521" y="1245654"/>
            <a:ext cx="3429000" cy="1284608"/>
            <a:chOff x="8416521" y="1245654"/>
            <a:chExt cx="3429000" cy="128460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D208C95-08B4-1809-E968-4A3FE7F7DEF5}"/>
                </a:ext>
              </a:extLst>
            </p:cNvPr>
            <p:cNvGrpSpPr/>
            <p:nvPr/>
          </p:nvGrpSpPr>
          <p:grpSpPr>
            <a:xfrm>
              <a:off x="8416521" y="1245654"/>
              <a:ext cx="3429000" cy="1284608"/>
              <a:chOff x="8416521" y="1245654"/>
              <a:chExt cx="3429000" cy="128460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CC642CC3-B07B-C465-2D07-5BC191C26089}"/>
                  </a:ext>
                </a:extLst>
              </p:cNvPr>
              <p:cNvGrpSpPr/>
              <p:nvPr/>
            </p:nvGrpSpPr>
            <p:grpSpPr>
              <a:xfrm>
                <a:off x="8416521" y="1739742"/>
                <a:ext cx="3429000" cy="419310"/>
                <a:chOff x="8416521" y="1739742"/>
                <a:chExt cx="3429000" cy="419310"/>
              </a:xfrm>
            </p:grpSpPr>
            <p:sp>
              <p:nvSpPr>
                <p:cNvPr id="4" name="Flowchart: Extract 3">
                  <a:extLst>
                    <a:ext uri="{FF2B5EF4-FFF2-40B4-BE49-F238E27FC236}">
                      <a16:creationId xmlns:a16="http://schemas.microsoft.com/office/drawing/2014/main" id="{556641F7-417C-1AB1-D9F2-F2F9D10C2D1E}"/>
                    </a:ext>
                  </a:extLst>
                </p:cNvPr>
                <p:cNvSpPr/>
                <p:nvPr/>
              </p:nvSpPr>
              <p:spPr>
                <a:xfrm>
                  <a:off x="9942205" y="1911507"/>
                  <a:ext cx="353636" cy="247545"/>
                </a:xfrm>
                <a:prstGeom prst="flowChartExtra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A60E1900-72FB-695D-AAB6-8AEF915B0D63}"/>
                    </a:ext>
                  </a:extLst>
                </p:cNvPr>
                <p:cNvSpPr/>
                <p:nvPr/>
              </p:nvSpPr>
              <p:spPr>
                <a:xfrm>
                  <a:off x="8416521" y="1739742"/>
                  <a:ext cx="3429000" cy="171765"/>
                </a:xfrm>
                <a:prstGeom prst="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Mass=M</a:t>
                  </a:r>
                </a:p>
              </p:txBody>
            </p:sp>
          </p:grp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id="{EDD8B444-5EEA-17A6-14A1-F4F2FD7D87B2}"/>
                  </a:ext>
                </a:extLst>
              </p:cNvPr>
              <p:cNvCxnSpPr/>
              <p:nvPr/>
            </p:nvCxnSpPr>
            <p:spPr>
              <a:xfrm>
                <a:off x="8962130" y="1449905"/>
                <a:ext cx="0" cy="2898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D72C6D04-B8D2-6E57-2487-96817DCD6EF5}"/>
                      </a:ext>
                    </a:extLst>
                  </p:cNvPr>
                  <p:cNvSpPr txBox="1"/>
                  <p:nvPr/>
                </p:nvSpPr>
                <p:spPr>
                  <a:xfrm>
                    <a:off x="8896455" y="1302942"/>
                    <a:ext cx="45538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D72C6D04-B8D2-6E57-2487-96817DCD6EF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896455" y="1302942"/>
                    <a:ext cx="455381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80D5A2C1-2B72-5F13-32D4-54F84AF78E4C}"/>
                  </a:ext>
                </a:extLst>
              </p:cNvPr>
              <p:cNvCxnSpPr/>
              <p:nvPr/>
            </p:nvCxnSpPr>
            <p:spPr>
              <a:xfrm>
                <a:off x="11291071" y="1448111"/>
                <a:ext cx="0" cy="2898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6FD817DF-1C59-E013-4A61-7D94548FA9E6}"/>
                      </a:ext>
                    </a:extLst>
                  </p:cNvPr>
                  <p:cNvSpPr txBox="1"/>
                  <p:nvPr/>
                </p:nvSpPr>
                <p:spPr>
                  <a:xfrm>
                    <a:off x="11225396" y="1301148"/>
                    <a:ext cx="460703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6FD817DF-1C59-E013-4A61-7D94548FA9E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225396" y="1301148"/>
                    <a:ext cx="460703" cy="369332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47C3FE8B-4C2B-9AA4-7BD8-935E0EDB5522}"/>
                      </a:ext>
                    </a:extLst>
                  </p:cNvPr>
                  <p:cNvSpPr txBox="1"/>
                  <p:nvPr/>
                </p:nvSpPr>
                <p:spPr>
                  <a:xfrm>
                    <a:off x="9290152" y="2160930"/>
                    <a:ext cx="472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47C3FE8B-4C2B-9AA4-7BD8-935E0EDB552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290152" y="2160930"/>
                    <a:ext cx="472630" cy="369332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FA4E939A-1D15-EB74-C8F0-66B9C54B8743}"/>
                      </a:ext>
                    </a:extLst>
                  </p:cNvPr>
                  <p:cNvSpPr txBox="1"/>
                  <p:nvPr/>
                </p:nvSpPr>
                <p:spPr>
                  <a:xfrm>
                    <a:off x="10528417" y="2160930"/>
                    <a:ext cx="47795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FA4E939A-1D15-EB74-C8F0-66B9C54B874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528417" y="2160930"/>
                    <a:ext cx="477951" cy="369332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65F96719-1DEE-3485-3026-795E8199B1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116357" y="1484429"/>
                <a:ext cx="7718" cy="44223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B6137D77-54C1-1061-193E-0CEDF485EE2A}"/>
                      </a:ext>
                    </a:extLst>
                  </p:cNvPr>
                  <p:cNvSpPr txBox="1"/>
                  <p:nvPr/>
                </p:nvSpPr>
                <p:spPr>
                  <a:xfrm>
                    <a:off x="10063452" y="1245654"/>
                    <a:ext cx="411523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B6137D77-54C1-1061-193E-0CEDF485EE2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063452" y="1245654"/>
                    <a:ext cx="411523" cy="369332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FE5FCAD6-C54E-FC00-6E93-336FFB8ADD87}"/>
                      </a:ext>
                    </a:extLst>
                  </p:cNvPr>
                  <p:cNvSpPr txBox="1"/>
                  <p:nvPr/>
                </p:nvSpPr>
                <p:spPr>
                  <a:xfrm>
                    <a:off x="9730873" y="2075663"/>
                    <a:ext cx="79945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𝑃𝑖𝑣𝑜𝑡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FE5FCAD6-C54E-FC00-6E93-336FFB8ADD8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730873" y="2075663"/>
                    <a:ext cx="799450" cy="369332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3" name="Right Brace 12">
              <a:extLst>
                <a:ext uri="{FF2B5EF4-FFF2-40B4-BE49-F238E27FC236}">
                  <a16:creationId xmlns:a16="http://schemas.microsoft.com/office/drawing/2014/main" id="{F466BAA3-1165-B096-A2A0-7D1E856EDEAE}"/>
                </a:ext>
              </a:extLst>
            </p:cNvPr>
            <p:cNvSpPr/>
            <p:nvPr/>
          </p:nvSpPr>
          <p:spPr>
            <a:xfrm rot="5400000">
              <a:off x="9472681" y="1499248"/>
              <a:ext cx="176818" cy="1139861"/>
            </a:xfrm>
            <a:prstGeom prst="rightBrac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ight Brace 13">
              <a:extLst>
                <a:ext uri="{FF2B5EF4-FFF2-40B4-BE49-F238E27FC236}">
                  <a16:creationId xmlns:a16="http://schemas.microsoft.com/office/drawing/2014/main" id="{B91AE3EA-B1E8-0F1F-8687-3AFFC0EE8388}"/>
                </a:ext>
              </a:extLst>
            </p:cNvPr>
            <p:cNvSpPr/>
            <p:nvPr/>
          </p:nvSpPr>
          <p:spPr>
            <a:xfrm rot="5400000">
              <a:off x="10605596" y="1499249"/>
              <a:ext cx="176818" cy="1139861"/>
            </a:xfrm>
            <a:prstGeom prst="rightBrac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17719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3E404-F0E3-A44C-A153-F27FC83B0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Mechanical Advantage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Content Placeholder 20">
                <a:extLst>
                  <a:ext uri="{FF2B5EF4-FFF2-40B4-BE49-F238E27FC236}">
                    <a16:creationId xmlns:a16="http://schemas.microsoft.com/office/drawing/2014/main" id="{7ED6A5C2-2703-BD72-F2D0-5A08C7667EF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13784935"/>
                  </p:ext>
                </p:extLst>
              </p:nvPr>
            </p:nvGraphicFramePr>
            <p:xfrm>
              <a:off x="-565627" y="1843579"/>
              <a:ext cx="8598812" cy="435133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21" name="Content Placeholder 20">
                <a:extLst>
                  <a:ext uri="{FF2B5EF4-FFF2-40B4-BE49-F238E27FC236}">
                    <a16:creationId xmlns:a16="http://schemas.microsoft.com/office/drawing/2014/main" id="{7ED6A5C2-2703-BD72-F2D0-5A08C7667EF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13784935"/>
                  </p:ext>
                </p:extLst>
              </p:nvPr>
            </p:nvGraphicFramePr>
            <p:xfrm>
              <a:off x="-565627" y="1843579"/>
              <a:ext cx="8598812" cy="435133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840520BE-6CF9-B31E-A0EF-19503F825DD5}"/>
              </a:ext>
            </a:extLst>
          </p:cNvPr>
          <p:cNvGrpSpPr/>
          <p:nvPr/>
        </p:nvGrpSpPr>
        <p:grpSpPr>
          <a:xfrm>
            <a:off x="7829962" y="280953"/>
            <a:ext cx="3670347" cy="2249064"/>
            <a:chOff x="9249556" y="281198"/>
            <a:chExt cx="3670347" cy="224906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45D69D7-062F-7331-F727-12D5BC4318C2}"/>
                </a:ext>
              </a:extLst>
            </p:cNvPr>
            <p:cNvGrpSpPr/>
            <p:nvPr/>
          </p:nvGrpSpPr>
          <p:grpSpPr>
            <a:xfrm>
              <a:off x="9249556" y="281198"/>
              <a:ext cx="3670347" cy="2249064"/>
              <a:chOff x="9249556" y="281198"/>
              <a:chExt cx="3670347" cy="2249064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32ABE39A-E927-3D83-1E66-3F57001CE97F}"/>
                  </a:ext>
                </a:extLst>
              </p:cNvPr>
              <p:cNvGrpSpPr/>
              <p:nvPr/>
            </p:nvGrpSpPr>
            <p:grpSpPr>
              <a:xfrm>
                <a:off x="9417909" y="1371222"/>
                <a:ext cx="3414823" cy="787830"/>
                <a:chOff x="9417909" y="1371222"/>
                <a:chExt cx="3414823" cy="787830"/>
              </a:xfrm>
            </p:grpSpPr>
            <p:sp>
              <p:nvSpPr>
                <p:cNvPr id="18" name="Flowchart: Extract 17">
                  <a:extLst>
                    <a:ext uri="{FF2B5EF4-FFF2-40B4-BE49-F238E27FC236}">
                      <a16:creationId xmlns:a16="http://schemas.microsoft.com/office/drawing/2014/main" id="{BEDEA0F6-5961-916A-5296-CD35196E5D81}"/>
                    </a:ext>
                  </a:extLst>
                </p:cNvPr>
                <p:cNvSpPr/>
                <p:nvPr/>
              </p:nvSpPr>
              <p:spPr>
                <a:xfrm>
                  <a:off x="9942205" y="1911507"/>
                  <a:ext cx="353636" cy="247545"/>
                </a:xfrm>
                <a:prstGeom prst="flowChartExtra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34F8AC90-CC06-C56A-D2C8-0D6EFED269FE}"/>
                    </a:ext>
                  </a:extLst>
                </p:cNvPr>
                <p:cNvSpPr/>
                <p:nvPr/>
              </p:nvSpPr>
              <p:spPr>
                <a:xfrm rot="20114545">
                  <a:off x="9417909" y="1371222"/>
                  <a:ext cx="3414823" cy="65675"/>
                </a:xfrm>
                <a:prstGeom prst="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C734ADF7-2EFE-13A2-4E82-873A3983308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00766" y="1126476"/>
                <a:ext cx="0" cy="887509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451DE5C8-2FEE-0AE0-E59F-0B18A6104042}"/>
                      </a:ext>
                    </a:extLst>
                  </p:cNvPr>
                  <p:cNvSpPr txBox="1"/>
                  <p:nvPr/>
                </p:nvSpPr>
                <p:spPr>
                  <a:xfrm>
                    <a:off x="9249556" y="1013261"/>
                    <a:ext cx="45538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451DE5C8-2FEE-0AE0-E59F-0B18A610404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249556" y="1013261"/>
                    <a:ext cx="455381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30776121-B549-84BB-7209-000F9199F63C}"/>
                  </a:ext>
                </a:extLst>
              </p:cNvPr>
              <p:cNvCxnSpPr/>
              <p:nvPr/>
            </p:nvCxnSpPr>
            <p:spPr>
              <a:xfrm>
                <a:off x="12524875" y="428161"/>
                <a:ext cx="0" cy="2898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96D726B3-F88C-53A0-A0B6-F7D1B502AC46}"/>
                      </a:ext>
                    </a:extLst>
                  </p:cNvPr>
                  <p:cNvSpPr txBox="1"/>
                  <p:nvPr/>
                </p:nvSpPr>
                <p:spPr>
                  <a:xfrm>
                    <a:off x="12459200" y="281198"/>
                    <a:ext cx="460703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96D726B3-F88C-53A0-A0B6-F7D1B502AC4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459200" y="281198"/>
                    <a:ext cx="460703" cy="369332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9B4D158D-C953-A821-967D-08009ABDA08C}"/>
                      </a:ext>
                    </a:extLst>
                  </p:cNvPr>
                  <p:cNvSpPr txBox="1"/>
                  <p:nvPr/>
                </p:nvSpPr>
                <p:spPr>
                  <a:xfrm>
                    <a:off x="9290152" y="2160930"/>
                    <a:ext cx="472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9B4D158D-C953-A821-967D-08009ABDA08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290152" y="2160930"/>
                    <a:ext cx="472630" cy="369332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694BCD74-CDD9-D83C-90B9-FD9BA257DE54}"/>
                      </a:ext>
                    </a:extLst>
                  </p:cNvPr>
                  <p:cNvSpPr txBox="1"/>
                  <p:nvPr/>
                </p:nvSpPr>
                <p:spPr>
                  <a:xfrm>
                    <a:off x="11358969" y="1474492"/>
                    <a:ext cx="47795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694BCD74-CDD9-D83C-90B9-FD9BA257DE5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358969" y="1474492"/>
                    <a:ext cx="477951" cy="369332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ED8B781F-3AA6-CD39-6C63-466D01D578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116357" y="1484429"/>
                <a:ext cx="7718" cy="44223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BB4FD98B-D5FC-CA94-63EF-C661C16F3E5E}"/>
                      </a:ext>
                    </a:extLst>
                  </p:cNvPr>
                  <p:cNvSpPr txBox="1"/>
                  <p:nvPr/>
                </p:nvSpPr>
                <p:spPr>
                  <a:xfrm>
                    <a:off x="10063452" y="1245654"/>
                    <a:ext cx="411523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BB4FD98B-D5FC-CA94-63EF-C661C16F3E5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063452" y="1245654"/>
                    <a:ext cx="411523" cy="369332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DA3AF942-5E34-785B-50F9-376F817B7C4E}"/>
                      </a:ext>
                    </a:extLst>
                  </p:cNvPr>
                  <p:cNvSpPr txBox="1"/>
                  <p:nvPr/>
                </p:nvSpPr>
                <p:spPr>
                  <a:xfrm>
                    <a:off x="9930707" y="2095998"/>
                    <a:ext cx="112960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𝐹𝑢𝑙𝑐𝑟𝑢𝑚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DA3AF942-5E34-785B-50F9-376F817B7C4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930707" y="2095998"/>
                    <a:ext cx="1129605" cy="369332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6" name="Right Brace 5">
              <a:extLst>
                <a:ext uri="{FF2B5EF4-FFF2-40B4-BE49-F238E27FC236}">
                  <a16:creationId xmlns:a16="http://schemas.microsoft.com/office/drawing/2014/main" id="{3DD9310D-E60A-2A73-311C-EEE889B90EAC}"/>
                </a:ext>
              </a:extLst>
            </p:cNvPr>
            <p:cNvSpPr/>
            <p:nvPr/>
          </p:nvSpPr>
          <p:spPr>
            <a:xfrm rot="3896447">
              <a:off x="9803143" y="1876859"/>
              <a:ext cx="209346" cy="546567"/>
            </a:xfrm>
            <a:prstGeom prst="rightBrac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Brace 6">
              <a:extLst>
                <a:ext uri="{FF2B5EF4-FFF2-40B4-BE49-F238E27FC236}">
                  <a16:creationId xmlns:a16="http://schemas.microsoft.com/office/drawing/2014/main" id="{05F3FCE6-662E-7122-2791-DEC2ADFA48F2}"/>
                </a:ext>
              </a:extLst>
            </p:cNvPr>
            <p:cNvSpPr/>
            <p:nvPr/>
          </p:nvSpPr>
          <p:spPr>
            <a:xfrm rot="3897368">
              <a:off x="11277362" y="107228"/>
              <a:ext cx="233613" cy="2725418"/>
            </a:xfrm>
            <a:prstGeom prst="rightBrac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9559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235</Words>
  <Application>Microsoft Office PowerPoint</Application>
  <PresentationFormat>Widescreen</PresentationFormat>
  <Paragraphs>59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Office Theme</vt:lpstr>
      <vt:lpstr>Statics and Torque</vt:lpstr>
      <vt:lpstr>Stable and Unstable equilibrium</vt:lpstr>
      <vt:lpstr>Conditions for the equilibrium</vt:lpstr>
      <vt:lpstr>Equilibrium example using seesaw</vt:lpstr>
      <vt:lpstr>Mechanical Advantage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Statics and Torque</dc:title>
  <dc:creator>Dmitriy Beznosko</dc:creator>
  <cp:lastModifiedBy>Dmitriy Beznosko</cp:lastModifiedBy>
  <cp:revision>1</cp:revision>
  <dcterms:created xsi:type="dcterms:W3CDTF">2023-04-01T22:25:47Z</dcterms:created>
  <dcterms:modified xsi:type="dcterms:W3CDTF">2023-05-08T13:46:10Z</dcterms:modified>
</cp:coreProperties>
</file>