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3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6.xml" ContentType="application/vnd.openxmlformats-officedocument.drawingml.diagramData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2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ata4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14" r:id="rId2"/>
    <p:sldId id="272" r:id="rId3"/>
    <p:sldId id="315" r:id="rId4"/>
    <p:sldId id="31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CDA188-A706-41B0-BAE4-9B964D0478EB}" v="321" dt="2023-05-09T15:47:15.6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1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76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145F144C-69E4-46F3-AA20-DF11D5653AA8}"/>
    <pc:docChg chg="undo custSel addSld delSld modSld">
      <pc:chgData name="Dmitriy Beznosko" userId="8bcdeb23-d2dd-465e-bda6-8e644f22b48c" providerId="ADAL" clId="{145F144C-69E4-46F3-AA20-DF11D5653AA8}" dt="2023-05-08T15:08:20.434" v="996" actId="12100"/>
      <pc:docMkLst>
        <pc:docMk/>
      </pc:docMkLst>
      <pc:sldChg chg="addSp modSp del mod setBg">
        <pc:chgData name="Dmitriy Beznosko" userId="8bcdeb23-d2dd-465e-bda6-8e644f22b48c" providerId="ADAL" clId="{145F144C-69E4-46F3-AA20-DF11D5653AA8}" dt="2023-05-08T13:50:24.735" v="43" actId="47"/>
        <pc:sldMkLst>
          <pc:docMk/>
          <pc:sldMk cId="1355866590" sldId="256"/>
        </pc:sldMkLst>
        <pc:spChg chg="mod">
          <ac:chgData name="Dmitriy Beznosko" userId="8bcdeb23-d2dd-465e-bda6-8e644f22b48c" providerId="ADAL" clId="{145F144C-69E4-46F3-AA20-DF11D5653AA8}" dt="2023-05-08T13:45:25.268" v="42" actId="20577"/>
          <ac:spMkLst>
            <pc:docMk/>
            <pc:sldMk cId="1355866590" sldId="256"/>
            <ac:spMk id="4" creationId="{8676F704-2B2E-0E59-36E2-6D4F76E9F37B}"/>
          </ac:spMkLst>
        </pc:spChg>
        <pc:spChg chg="add">
          <ac:chgData name="Dmitriy Beznosko" userId="8bcdeb23-d2dd-465e-bda6-8e644f22b48c" providerId="ADAL" clId="{145F144C-69E4-46F3-AA20-DF11D5653AA8}" dt="2023-05-08T13:45:09.678" v="39" actId="26606"/>
          <ac:spMkLst>
            <pc:docMk/>
            <pc:sldMk cId="1355866590" sldId="256"/>
            <ac:spMk id="10" creationId="{0E3596DD-156A-473E-9BB3-C6A29F7574E9}"/>
          </ac:spMkLst>
        </pc:spChg>
        <pc:spChg chg="add">
          <ac:chgData name="Dmitriy Beznosko" userId="8bcdeb23-d2dd-465e-bda6-8e644f22b48c" providerId="ADAL" clId="{145F144C-69E4-46F3-AA20-DF11D5653AA8}" dt="2023-05-08T13:45:09.678" v="39" actId="26606"/>
          <ac:spMkLst>
            <pc:docMk/>
            <pc:sldMk cId="1355866590" sldId="256"/>
            <ac:spMk id="11" creationId="{2C46C4D6-C474-4E92-B52E-944C1118F7B6}"/>
          </ac:spMkLst>
        </pc:spChg>
        <pc:graphicFrameChg chg="mod ord modGraphic">
          <ac:chgData name="Dmitriy Beznosko" userId="8bcdeb23-d2dd-465e-bda6-8e644f22b48c" providerId="ADAL" clId="{145F144C-69E4-46F3-AA20-DF11D5653AA8}" dt="2023-05-08T13:45:09.678" v="39" actId="26606"/>
          <ac:graphicFrameMkLst>
            <pc:docMk/>
            <pc:sldMk cId="1355866590" sldId="256"/>
            <ac:graphicFrameMk id="6" creationId="{F96DB644-D521-5AA7-72C4-B0B7A75C725E}"/>
          </ac:graphicFrameMkLst>
        </pc:graphicFrameChg>
        <pc:picChg chg="mod">
          <ac:chgData name="Dmitriy Beznosko" userId="8bcdeb23-d2dd-465e-bda6-8e644f22b48c" providerId="ADAL" clId="{145F144C-69E4-46F3-AA20-DF11D5653AA8}" dt="2023-05-08T13:45:09.678" v="39" actId="26606"/>
          <ac:picMkLst>
            <pc:docMk/>
            <pc:sldMk cId="1355866590" sldId="256"/>
            <ac:picMk id="8" creationId="{D65B2329-302D-0F77-724F-748B5FD188D9}"/>
          </ac:picMkLst>
        </pc:picChg>
      </pc:sldChg>
      <pc:sldChg chg="addSp delSp modSp add mod setBg">
        <pc:chgData name="Dmitriy Beznosko" userId="8bcdeb23-d2dd-465e-bda6-8e644f22b48c" providerId="ADAL" clId="{145F144C-69E4-46F3-AA20-DF11D5653AA8}" dt="2023-05-08T14:11:36.906" v="403" actId="14100"/>
        <pc:sldMkLst>
          <pc:docMk/>
          <pc:sldMk cId="3004930557" sldId="265"/>
        </pc:sldMkLst>
        <pc:spChg chg="add del mod">
          <ac:chgData name="Dmitriy Beznosko" userId="8bcdeb23-d2dd-465e-bda6-8e644f22b48c" providerId="ADAL" clId="{145F144C-69E4-46F3-AA20-DF11D5653AA8}" dt="2023-05-08T13:54:41.869" v="47" actId="478"/>
          <ac:spMkLst>
            <pc:docMk/>
            <pc:sldMk cId="3004930557" sldId="265"/>
            <ac:spMk id="2" creationId="{204FD759-234B-2564-641A-8418E65EC183}"/>
          </ac:spMkLst>
        </pc:spChg>
        <pc:spChg chg="mod">
          <ac:chgData name="Dmitriy Beznosko" userId="8bcdeb23-d2dd-465e-bda6-8e644f22b48c" providerId="ADAL" clId="{145F144C-69E4-46F3-AA20-DF11D5653AA8}" dt="2023-05-08T13:54:55.783" v="49" actId="6549"/>
          <ac:spMkLst>
            <pc:docMk/>
            <pc:sldMk cId="3004930557" sldId="265"/>
            <ac:spMk id="1534978" creationId="{00000000-0000-0000-0000-000000000000}"/>
          </ac:spMkLst>
        </pc:spChg>
        <pc:spChg chg="del mod">
          <ac:chgData name="Dmitriy Beznosko" userId="8bcdeb23-d2dd-465e-bda6-8e644f22b48c" providerId="ADAL" clId="{145F144C-69E4-46F3-AA20-DF11D5653AA8}" dt="2023-05-08T13:56:22.098" v="148" actId="12084"/>
          <ac:spMkLst>
            <pc:docMk/>
            <pc:sldMk cId="3004930557" sldId="265"/>
            <ac:spMk id="1534979" creationId="{00000000-0000-0000-0000-000000000000}"/>
          </ac:spMkLst>
        </pc:spChg>
        <pc:spChg chg="add">
          <ac:chgData name="Dmitriy Beznosko" userId="8bcdeb23-d2dd-465e-bda6-8e644f22b48c" providerId="ADAL" clId="{145F144C-69E4-46F3-AA20-DF11D5653AA8}" dt="2023-05-08T13:54:46.542" v="48" actId="26606"/>
          <ac:spMkLst>
            <pc:docMk/>
            <pc:sldMk cId="3004930557" sldId="265"/>
            <ac:spMk id="1534988" creationId="{F821940F-7A1D-4ACC-85B4-A932898ABB37}"/>
          </ac:spMkLst>
        </pc:spChg>
        <pc:spChg chg="add">
          <ac:chgData name="Dmitriy Beznosko" userId="8bcdeb23-d2dd-465e-bda6-8e644f22b48c" providerId="ADAL" clId="{145F144C-69E4-46F3-AA20-DF11D5653AA8}" dt="2023-05-08T13:54:46.542" v="48" actId="26606"/>
          <ac:spMkLst>
            <pc:docMk/>
            <pc:sldMk cId="3004930557" sldId="265"/>
            <ac:spMk id="1534990" creationId="{16674508-81D3-48CF-96BF-7FC60EAA572A}"/>
          </ac:spMkLst>
        </pc:spChg>
        <pc:graphicFrameChg chg="add mod">
          <ac:chgData name="Dmitriy Beznosko" userId="8bcdeb23-d2dd-465e-bda6-8e644f22b48c" providerId="ADAL" clId="{145F144C-69E4-46F3-AA20-DF11D5653AA8}" dt="2023-05-08T14:11:36.906" v="403" actId="14100"/>
          <ac:graphicFrameMkLst>
            <pc:docMk/>
            <pc:sldMk cId="3004930557" sldId="265"/>
            <ac:graphicFrameMk id="3" creationId="{1260EB60-8A6C-7116-1B88-6B3C6E13FF38}"/>
          </ac:graphicFrameMkLst>
        </pc:graphicFrameChg>
        <pc:picChg chg="mod">
          <ac:chgData name="Dmitriy Beznosko" userId="8bcdeb23-d2dd-465e-bda6-8e644f22b48c" providerId="ADAL" clId="{145F144C-69E4-46F3-AA20-DF11D5653AA8}" dt="2023-05-08T13:54:46.542" v="48" actId="26606"/>
          <ac:picMkLst>
            <pc:docMk/>
            <pc:sldMk cId="3004930557" sldId="265"/>
            <ac:picMk id="1534983" creationId="{00000000-0000-0000-0000-000000000000}"/>
          </ac:picMkLst>
        </pc:picChg>
      </pc:sldChg>
      <pc:sldChg chg="addSp delSp modSp add mod setBg modAnim chgLayout">
        <pc:chgData name="Dmitriy Beznosko" userId="8bcdeb23-d2dd-465e-bda6-8e644f22b48c" providerId="ADAL" clId="{145F144C-69E4-46F3-AA20-DF11D5653AA8}" dt="2023-05-08T14:28:35.859" v="575" actId="14100"/>
        <pc:sldMkLst>
          <pc:docMk/>
          <pc:sldMk cId="3091811780" sldId="267"/>
        </pc:sldMkLst>
        <pc:spChg chg="add mod ord">
          <ac:chgData name="Dmitriy Beznosko" userId="8bcdeb23-d2dd-465e-bda6-8e644f22b48c" providerId="ADAL" clId="{145F144C-69E4-46F3-AA20-DF11D5653AA8}" dt="2023-05-08T14:20:35.822" v="507" actId="26606"/>
          <ac:spMkLst>
            <pc:docMk/>
            <pc:sldMk cId="3091811780" sldId="267"/>
            <ac:spMk id="2" creationId="{2522CE18-968D-3C6F-4F83-2F538850E343}"/>
          </ac:spMkLst>
        </pc:spChg>
        <pc:spChg chg="add del mod">
          <ac:chgData name="Dmitriy Beznosko" userId="8bcdeb23-d2dd-465e-bda6-8e644f22b48c" providerId="ADAL" clId="{145F144C-69E4-46F3-AA20-DF11D5653AA8}" dt="2023-05-08T14:21:03.135" v="509" actId="478"/>
          <ac:spMkLst>
            <pc:docMk/>
            <pc:sldMk cId="3091811780" sldId="267"/>
            <ac:spMk id="3" creationId="{39959842-149F-A6C4-2BE6-F9C2FEDA3801}"/>
          </ac:spMkLst>
        </pc:spChg>
        <pc:spChg chg="add del mod">
          <ac:chgData name="Dmitriy Beznosko" userId="8bcdeb23-d2dd-465e-bda6-8e644f22b48c" providerId="ADAL" clId="{145F144C-69E4-46F3-AA20-DF11D5653AA8}" dt="2023-05-08T14:28:25.883" v="574" actId="478"/>
          <ac:spMkLst>
            <pc:docMk/>
            <pc:sldMk cId="3091811780" sldId="267"/>
            <ac:spMk id="5" creationId="{FE22F841-CE1D-0470-C227-6804E763B032}"/>
          </ac:spMkLst>
        </pc:spChg>
        <pc:spChg chg="del mod ord">
          <ac:chgData name="Dmitriy Beznosko" userId="8bcdeb23-d2dd-465e-bda6-8e644f22b48c" providerId="ADAL" clId="{145F144C-69E4-46F3-AA20-DF11D5653AA8}" dt="2023-05-08T14:21:15.743" v="512" actId="12084"/>
          <ac:spMkLst>
            <pc:docMk/>
            <pc:sldMk cId="3091811780" sldId="267"/>
            <ac:spMk id="1559555" creationId="{00000000-0000-0000-0000-000000000000}"/>
          </ac:spMkLst>
        </pc:spChg>
        <pc:spChg chg="add del">
          <ac:chgData name="Dmitriy Beznosko" userId="8bcdeb23-d2dd-465e-bda6-8e644f22b48c" providerId="ADAL" clId="{145F144C-69E4-46F3-AA20-DF11D5653AA8}" dt="2023-05-08T14:21:09.953" v="511" actId="26606"/>
          <ac:spMkLst>
            <pc:docMk/>
            <pc:sldMk cId="3091811780" sldId="267"/>
            <ac:spMk id="1559562" creationId="{7FF47CB7-972F-479F-A36D-9E72D26EC8DA}"/>
          </ac:spMkLst>
        </pc:spChg>
        <pc:spChg chg="add del">
          <ac:chgData name="Dmitriy Beznosko" userId="8bcdeb23-d2dd-465e-bda6-8e644f22b48c" providerId="ADAL" clId="{145F144C-69E4-46F3-AA20-DF11D5653AA8}" dt="2023-05-08T14:21:09.953" v="511" actId="26606"/>
          <ac:spMkLst>
            <pc:docMk/>
            <pc:sldMk cId="3091811780" sldId="267"/>
            <ac:spMk id="1559564" creationId="{0D153B68-5844-490D-8E67-F616D6D721CA}"/>
          </ac:spMkLst>
        </pc:spChg>
        <pc:spChg chg="add del">
          <ac:chgData name="Dmitriy Beznosko" userId="8bcdeb23-d2dd-465e-bda6-8e644f22b48c" providerId="ADAL" clId="{145F144C-69E4-46F3-AA20-DF11D5653AA8}" dt="2023-05-08T14:21:09.953" v="511" actId="26606"/>
          <ac:spMkLst>
            <pc:docMk/>
            <pc:sldMk cId="3091811780" sldId="267"/>
            <ac:spMk id="1559566" creationId="{9A0D773F-7A7D-4DBB-9DEA-86BB8B8F4BC8}"/>
          </ac:spMkLst>
        </pc:spChg>
        <pc:spChg chg="add del">
          <ac:chgData name="Dmitriy Beznosko" userId="8bcdeb23-d2dd-465e-bda6-8e644f22b48c" providerId="ADAL" clId="{145F144C-69E4-46F3-AA20-DF11D5653AA8}" dt="2023-05-08T14:21:09.953" v="511" actId="26606"/>
          <ac:spMkLst>
            <pc:docMk/>
            <pc:sldMk cId="3091811780" sldId="267"/>
            <ac:spMk id="1559571" creationId="{7FF47CB7-972F-479F-A36D-9E72D26EC8DA}"/>
          </ac:spMkLst>
        </pc:spChg>
        <pc:spChg chg="add del">
          <ac:chgData name="Dmitriy Beznosko" userId="8bcdeb23-d2dd-465e-bda6-8e644f22b48c" providerId="ADAL" clId="{145F144C-69E4-46F3-AA20-DF11D5653AA8}" dt="2023-05-08T14:21:09.953" v="511" actId="26606"/>
          <ac:spMkLst>
            <pc:docMk/>
            <pc:sldMk cId="3091811780" sldId="267"/>
            <ac:spMk id="1559573" creationId="{0D153B68-5844-490D-8E67-F616D6D721CA}"/>
          </ac:spMkLst>
        </pc:spChg>
        <pc:spChg chg="add del">
          <ac:chgData name="Dmitriy Beznosko" userId="8bcdeb23-d2dd-465e-bda6-8e644f22b48c" providerId="ADAL" clId="{145F144C-69E4-46F3-AA20-DF11D5653AA8}" dt="2023-05-08T14:21:09.953" v="511" actId="26606"/>
          <ac:spMkLst>
            <pc:docMk/>
            <pc:sldMk cId="3091811780" sldId="267"/>
            <ac:spMk id="1559575" creationId="{9A0D773F-7A7D-4DBB-9DEA-86BB8B8F4BC8}"/>
          </ac:spMkLst>
        </pc:spChg>
        <pc:graphicFrameChg chg="add mod modGraphic">
          <ac:chgData name="Dmitriy Beznosko" userId="8bcdeb23-d2dd-465e-bda6-8e644f22b48c" providerId="ADAL" clId="{145F144C-69E4-46F3-AA20-DF11D5653AA8}" dt="2023-05-08T14:24:47.694" v="572"/>
          <ac:graphicFrameMkLst>
            <pc:docMk/>
            <pc:sldMk cId="3091811780" sldId="267"/>
            <ac:graphicFrameMk id="4" creationId="{0D29056D-31C4-ACA3-5B21-A0FE0B836202}"/>
          </ac:graphicFrameMkLst>
        </pc:graphicFrameChg>
        <pc:picChg chg="add mod">
          <ac:chgData name="Dmitriy Beznosko" userId="8bcdeb23-d2dd-465e-bda6-8e644f22b48c" providerId="ADAL" clId="{145F144C-69E4-46F3-AA20-DF11D5653AA8}" dt="2023-05-08T14:28:35.859" v="575" actId="14100"/>
          <ac:picMkLst>
            <pc:docMk/>
            <pc:sldMk cId="3091811780" sldId="267"/>
            <ac:picMk id="1559559" creationId="{B80D08C0-970F-1EF7-6F99-56AAFE18FB94}"/>
          </ac:picMkLst>
        </pc:picChg>
      </pc:sldChg>
      <pc:sldChg chg="addSp delSp modSp add mod setBg">
        <pc:chgData name="Dmitriy Beznosko" userId="8bcdeb23-d2dd-465e-bda6-8e644f22b48c" providerId="ADAL" clId="{145F144C-69E4-46F3-AA20-DF11D5653AA8}" dt="2023-05-08T15:08:20.434" v="996" actId="12100"/>
        <pc:sldMkLst>
          <pc:docMk/>
          <pc:sldMk cId="741404901" sldId="269"/>
        </pc:sldMkLst>
        <pc:spChg chg="add del mod">
          <ac:chgData name="Dmitriy Beznosko" userId="8bcdeb23-d2dd-465e-bda6-8e644f22b48c" providerId="ADAL" clId="{145F144C-69E4-46F3-AA20-DF11D5653AA8}" dt="2023-05-08T15:04:15.576" v="930" actId="931"/>
          <ac:spMkLst>
            <pc:docMk/>
            <pc:sldMk cId="741404901" sldId="269"/>
            <ac:spMk id="4" creationId="{0E174F2B-DF8B-F4E4-090C-DC13DC99E361}"/>
          </ac:spMkLst>
        </pc:spChg>
        <pc:spChg chg="add del mod">
          <ac:chgData name="Dmitriy Beznosko" userId="8bcdeb23-d2dd-465e-bda6-8e644f22b48c" providerId="ADAL" clId="{145F144C-69E4-46F3-AA20-DF11D5653AA8}" dt="2023-05-08T15:04:34.879" v="935" actId="478"/>
          <ac:spMkLst>
            <pc:docMk/>
            <pc:sldMk cId="741404901" sldId="269"/>
            <ac:spMk id="7" creationId="{E0D616AB-BBD2-C4FE-1391-F76A0CACF672}"/>
          </ac:spMkLst>
        </pc:spChg>
        <pc:spChg chg="add del mod">
          <ac:chgData name="Dmitriy Beznosko" userId="8bcdeb23-d2dd-465e-bda6-8e644f22b48c" providerId="ADAL" clId="{145F144C-69E4-46F3-AA20-DF11D5653AA8}" dt="2023-05-08T15:04:52.231" v="937" actId="478"/>
          <ac:spMkLst>
            <pc:docMk/>
            <pc:sldMk cId="741404901" sldId="269"/>
            <ac:spMk id="8" creationId="{87E4260B-6783-ACCB-8C2A-B59A05B3DC97}"/>
          </ac:spMkLst>
        </pc:spChg>
        <pc:spChg chg="del mod ord">
          <ac:chgData name="Dmitriy Beznosko" userId="8bcdeb23-d2dd-465e-bda6-8e644f22b48c" providerId="ADAL" clId="{145F144C-69E4-46F3-AA20-DF11D5653AA8}" dt="2023-05-08T15:05:04.549" v="938" actId="12084"/>
          <ac:spMkLst>
            <pc:docMk/>
            <pc:sldMk cId="741404901" sldId="269"/>
            <ac:spMk id="1563650" creationId="{00000000-0000-0000-0000-000000000000}"/>
          </ac:spMkLst>
        </pc:spChg>
        <pc:spChg chg="mod">
          <ac:chgData name="Dmitriy Beznosko" userId="8bcdeb23-d2dd-465e-bda6-8e644f22b48c" providerId="ADAL" clId="{145F144C-69E4-46F3-AA20-DF11D5653AA8}" dt="2023-05-08T15:04:30.624" v="934" actId="26606"/>
          <ac:spMkLst>
            <pc:docMk/>
            <pc:sldMk cId="741404901" sldId="269"/>
            <ac:spMk id="1563652" creationId="{00000000-0000-0000-0000-000000000000}"/>
          </ac:spMkLst>
        </pc:spChg>
        <pc:spChg chg="add">
          <ac:chgData name="Dmitriy Beznosko" userId="8bcdeb23-d2dd-465e-bda6-8e644f22b48c" providerId="ADAL" clId="{145F144C-69E4-46F3-AA20-DF11D5653AA8}" dt="2023-05-08T15:04:30.624" v="934" actId="26606"/>
          <ac:spMkLst>
            <pc:docMk/>
            <pc:sldMk cId="741404901" sldId="269"/>
            <ac:spMk id="1563657" creationId="{6897DEB4-4A88-4293-A935-9B25506C1530}"/>
          </ac:spMkLst>
        </pc:spChg>
        <pc:spChg chg="add">
          <ac:chgData name="Dmitriy Beznosko" userId="8bcdeb23-d2dd-465e-bda6-8e644f22b48c" providerId="ADAL" clId="{145F144C-69E4-46F3-AA20-DF11D5653AA8}" dt="2023-05-08T15:04:30.624" v="934" actId="26606"/>
          <ac:spMkLst>
            <pc:docMk/>
            <pc:sldMk cId="741404901" sldId="269"/>
            <ac:spMk id="1563659" creationId="{FBE42BC3-6707-4CBF-9386-048B994A4F19}"/>
          </ac:spMkLst>
        </pc:spChg>
        <pc:graphicFrameChg chg="add mod">
          <ac:chgData name="Dmitriy Beznosko" userId="8bcdeb23-d2dd-465e-bda6-8e644f22b48c" providerId="ADAL" clId="{145F144C-69E4-46F3-AA20-DF11D5653AA8}" dt="2023-05-08T15:08:20.434" v="996" actId="12100"/>
          <ac:graphicFrameMkLst>
            <pc:docMk/>
            <pc:sldMk cId="741404901" sldId="269"/>
            <ac:graphicFrameMk id="9" creationId="{EC828107-A82E-3DE2-E66D-F5964546D2C2}"/>
          </ac:graphicFrameMkLst>
        </pc:graphicFrameChg>
        <pc:picChg chg="add del mod">
          <ac:chgData name="Dmitriy Beznosko" userId="8bcdeb23-d2dd-465e-bda6-8e644f22b48c" providerId="ADAL" clId="{145F144C-69E4-46F3-AA20-DF11D5653AA8}" dt="2023-05-08T15:04:15.576" v="930" actId="931"/>
          <ac:picMkLst>
            <pc:docMk/>
            <pc:sldMk cId="741404901" sldId="269"/>
            <ac:picMk id="3" creationId="{77E1F498-901A-FDF8-51E8-9D1717835123}"/>
          </ac:picMkLst>
        </pc:picChg>
        <pc:picChg chg="add mod">
          <ac:chgData name="Dmitriy Beznosko" userId="8bcdeb23-d2dd-465e-bda6-8e644f22b48c" providerId="ADAL" clId="{145F144C-69E4-46F3-AA20-DF11D5653AA8}" dt="2023-05-08T15:04:48.690" v="936" actId="14826"/>
          <ac:picMkLst>
            <pc:docMk/>
            <pc:sldMk cId="741404901" sldId="269"/>
            <ac:picMk id="6" creationId="{A0438D86-F7EC-5E62-5A34-4D00F791F85A}"/>
          </ac:picMkLst>
        </pc:picChg>
      </pc:sldChg>
      <pc:sldChg chg="addSp delSp modSp mod">
        <pc:chgData name="Dmitriy Beznosko" userId="8bcdeb23-d2dd-465e-bda6-8e644f22b48c" providerId="ADAL" clId="{145F144C-69E4-46F3-AA20-DF11D5653AA8}" dt="2023-05-08T13:44:59.679" v="38" actId="1076"/>
        <pc:sldMkLst>
          <pc:docMk/>
          <pc:sldMk cId="3524771207" sldId="314"/>
        </pc:sldMkLst>
        <pc:spChg chg="mod">
          <ac:chgData name="Dmitriy Beznosko" userId="8bcdeb23-d2dd-465e-bda6-8e644f22b48c" providerId="ADAL" clId="{145F144C-69E4-46F3-AA20-DF11D5653AA8}" dt="2023-05-08T13:44:46.855" v="33" actId="26606"/>
          <ac:spMkLst>
            <pc:docMk/>
            <pc:sldMk cId="3524771207" sldId="314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145F144C-69E4-46F3-AA20-DF11D5653AA8}" dt="2023-05-08T13:44:50.292" v="34" actId="478"/>
          <ac:spMkLst>
            <pc:docMk/>
            <pc:sldMk cId="3524771207" sldId="314"/>
            <ac:spMk id="3" creationId="{D7B80E35-7E62-BE9D-A78C-425C19FEA89B}"/>
          </ac:spMkLst>
        </pc:spChg>
        <pc:spChg chg="add del">
          <ac:chgData name="Dmitriy Beznosko" userId="8bcdeb23-d2dd-465e-bda6-8e644f22b48c" providerId="ADAL" clId="{145F144C-69E4-46F3-AA20-DF11D5653AA8}" dt="2023-05-08T13:44:46.855" v="33" actId="26606"/>
          <ac:spMkLst>
            <pc:docMk/>
            <pc:sldMk cId="3524771207" sldId="314"/>
            <ac:spMk id="12" creationId="{0D3E573C-3958-42CC-A225-6B8B07B0F6C9}"/>
          </ac:spMkLst>
        </pc:spChg>
        <pc:spChg chg="add del">
          <ac:chgData name="Dmitriy Beznosko" userId="8bcdeb23-d2dd-465e-bda6-8e644f22b48c" providerId="ADAL" clId="{145F144C-69E4-46F3-AA20-DF11D5653AA8}" dt="2023-05-08T13:44:46.855" v="33" actId="26606"/>
          <ac:spMkLst>
            <pc:docMk/>
            <pc:sldMk cId="3524771207" sldId="314"/>
            <ac:spMk id="14" creationId="{337AE4E8-E01E-4FD9-89B2-91EF5C7DD54E}"/>
          </ac:spMkLst>
        </pc:spChg>
        <pc:spChg chg="add del">
          <ac:chgData name="Dmitriy Beznosko" userId="8bcdeb23-d2dd-465e-bda6-8e644f22b48c" providerId="ADAL" clId="{145F144C-69E4-46F3-AA20-DF11D5653AA8}" dt="2023-05-08T13:44:46.855" v="33" actId="26606"/>
          <ac:spMkLst>
            <pc:docMk/>
            <pc:sldMk cId="3524771207" sldId="314"/>
            <ac:spMk id="19" creationId="{A92CF0CF-E20D-4C03-AE25-A672922F5F25}"/>
          </ac:spMkLst>
        </pc:spChg>
        <pc:spChg chg="add del">
          <ac:chgData name="Dmitriy Beznosko" userId="8bcdeb23-d2dd-465e-bda6-8e644f22b48c" providerId="ADAL" clId="{145F144C-69E4-46F3-AA20-DF11D5653AA8}" dt="2023-05-08T13:44:46.855" v="33" actId="26606"/>
          <ac:spMkLst>
            <pc:docMk/>
            <pc:sldMk cId="3524771207" sldId="314"/>
            <ac:spMk id="21" creationId="{25DA13EB-813C-4FE6-98DF-2EE99B48BD18}"/>
          </ac:spMkLst>
        </pc:spChg>
        <pc:grpChg chg="add del">
          <ac:chgData name="Dmitriy Beznosko" userId="8bcdeb23-d2dd-465e-bda6-8e644f22b48c" providerId="ADAL" clId="{145F144C-69E4-46F3-AA20-DF11D5653AA8}" dt="2023-05-08T13:44:46.855" v="33" actId="26606"/>
          <ac:grpSpMkLst>
            <pc:docMk/>
            <pc:sldMk cId="3524771207" sldId="314"/>
            <ac:grpSpMk id="23" creationId="{B260B5EA-4014-4EFA-BF60-A205CBAE2510}"/>
          </ac:grpSpMkLst>
        </pc:grpChg>
        <pc:picChg chg="mod ord">
          <ac:chgData name="Dmitriy Beznosko" userId="8bcdeb23-d2dd-465e-bda6-8e644f22b48c" providerId="ADAL" clId="{145F144C-69E4-46F3-AA20-DF11D5653AA8}" dt="2023-05-08T13:44:59.679" v="38" actId="1076"/>
          <ac:picMkLst>
            <pc:docMk/>
            <pc:sldMk cId="3524771207" sldId="314"/>
            <ac:picMk id="5" creationId="{00000000-0000-0000-0000-000000000000}"/>
          </ac:picMkLst>
        </pc:picChg>
        <pc:picChg chg="mod">
          <ac:chgData name="Dmitriy Beznosko" userId="8bcdeb23-d2dd-465e-bda6-8e644f22b48c" providerId="ADAL" clId="{145F144C-69E4-46F3-AA20-DF11D5653AA8}" dt="2023-05-08T13:44:46.855" v="33" actId="26606"/>
          <ac:picMkLst>
            <pc:docMk/>
            <pc:sldMk cId="3524771207" sldId="314"/>
            <ac:picMk id="6" creationId="{57138883-9A7E-506D-9CE5-F80332AEAA95}"/>
          </ac:picMkLst>
        </pc:picChg>
        <pc:picChg chg="mod">
          <ac:chgData name="Dmitriy Beznosko" userId="8bcdeb23-d2dd-465e-bda6-8e644f22b48c" providerId="ADAL" clId="{145F144C-69E4-46F3-AA20-DF11D5653AA8}" dt="2023-05-08T13:44:46.855" v="33" actId="26606"/>
          <ac:picMkLst>
            <pc:docMk/>
            <pc:sldMk cId="3524771207" sldId="314"/>
            <ac:picMk id="7" creationId="{23C31AA8-D183-A315-C5DA-54D62B4A873C}"/>
          </ac:picMkLst>
        </pc:picChg>
      </pc:sldChg>
      <pc:sldChg chg="del">
        <pc:chgData name="Dmitriy Beznosko" userId="8bcdeb23-d2dd-465e-bda6-8e644f22b48c" providerId="ADAL" clId="{145F144C-69E4-46F3-AA20-DF11D5653AA8}" dt="2023-05-08T13:45:21.549" v="40" actId="47"/>
        <pc:sldMkLst>
          <pc:docMk/>
          <pc:sldMk cId="1588371576" sldId="315"/>
        </pc:sldMkLst>
      </pc:sldChg>
      <pc:sldChg chg="del">
        <pc:chgData name="Dmitriy Beznosko" userId="8bcdeb23-d2dd-465e-bda6-8e644f22b48c" providerId="ADAL" clId="{145F144C-69E4-46F3-AA20-DF11D5653AA8}" dt="2023-05-08T13:45:21.549" v="40" actId="47"/>
        <pc:sldMkLst>
          <pc:docMk/>
          <pc:sldMk cId="617719031" sldId="316"/>
        </pc:sldMkLst>
      </pc:sldChg>
      <pc:sldChg chg="del">
        <pc:chgData name="Dmitriy Beznosko" userId="8bcdeb23-d2dd-465e-bda6-8e644f22b48c" providerId="ADAL" clId="{145F144C-69E4-46F3-AA20-DF11D5653AA8}" dt="2023-05-08T13:45:21.549" v="40" actId="47"/>
        <pc:sldMkLst>
          <pc:docMk/>
          <pc:sldMk cId="1699559648" sldId="317"/>
        </pc:sldMkLst>
      </pc:sldChg>
    </pc:docChg>
  </pc:docChgLst>
  <pc:docChgLst>
    <pc:chgData name="Dmitriy Beznosko" userId="8bcdeb23-d2dd-465e-bda6-8e644f22b48c" providerId="ADAL" clId="{D0CDA188-A706-41B0-BAE4-9B964D0478EB}"/>
    <pc:docChg chg="undo custSel addSld delSld modSld modMainMaster">
      <pc:chgData name="Dmitriy Beznosko" userId="8bcdeb23-d2dd-465e-bda6-8e644f22b48c" providerId="ADAL" clId="{D0CDA188-A706-41B0-BAE4-9B964D0478EB}" dt="2023-05-09T15:47:15.685" v="459" actId="1366"/>
      <pc:docMkLst>
        <pc:docMk/>
      </pc:docMkLst>
      <pc:sldChg chg="del">
        <pc:chgData name="Dmitriy Beznosko" userId="8bcdeb23-d2dd-465e-bda6-8e644f22b48c" providerId="ADAL" clId="{D0CDA188-A706-41B0-BAE4-9B964D0478EB}" dt="2023-05-08T15:45:06.137" v="0" actId="47"/>
        <pc:sldMkLst>
          <pc:docMk/>
          <pc:sldMk cId="3004930557" sldId="265"/>
        </pc:sldMkLst>
      </pc:sldChg>
      <pc:sldChg chg="del">
        <pc:chgData name="Dmitriy Beznosko" userId="8bcdeb23-d2dd-465e-bda6-8e644f22b48c" providerId="ADAL" clId="{D0CDA188-A706-41B0-BAE4-9B964D0478EB}" dt="2023-05-08T15:45:06.137" v="0" actId="47"/>
        <pc:sldMkLst>
          <pc:docMk/>
          <pc:sldMk cId="3091811780" sldId="267"/>
        </pc:sldMkLst>
      </pc:sldChg>
      <pc:sldChg chg="del">
        <pc:chgData name="Dmitriy Beznosko" userId="8bcdeb23-d2dd-465e-bda6-8e644f22b48c" providerId="ADAL" clId="{D0CDA188-A706-41B0-BAE4-9B964D0478EB}" dt="2023-05-08T15:45:06.137" v="0" actId="47"/>
        <pc:sldMkLst>
          <pc:docMk/>
          <pc:sldMk cId="741404901" sldId="269"/>
        </pc:sldMkLst>
      </pc:sldChg>
      <pc:sldChg chg="addSp delSp modSp add mod setBg">
        <pc:chgData name="Dmitriy Beznosko" userId="8bcdeb23-d2dd-465e-bda6-8e644f22b48c" providerId="ADAL" clId="{D0CDA188-A706-41B0-BAE4-9B964D0478EB}" dt="2023-05-09T15:36:25.321" v="319"/>
        <pc:sldMkLst>
          <pc:docMk/>
          <pc:sldMk cId="2600946603" sldId="272"/>
        </pc:sldMkLst>
        <pc:spChg chg="add del mod">
          <ac:chgData name="Dmitriy Beznosko" userId="8bcdeb23-d2dd-465e-bda6-8e644f22b48c" providerId="ADAL" clId="{D0CDA188-A706-41B0-BAE4-9B964D0478EB}" dt="2023-05-09T14:47:28.532" v="32" actId="478"/>
          <ac:spMkLst>
            <pc:docMk/>
            <pc:sldMk cId="2600946603" sldId="272"/>
            <ac:spMk id="2" creationId="{BC5E8D26-4F4C-28A2-57AE-0C633BAB974D}"/>
          </ac:spMkLst>
        </pc:spChg>
        <pc:spChg chg="mod">
          <ac:chgData name="Dmitriy Beznosko" userId="8bcdeb23-d2dd-465e-bda6-8e644f22b48c" providerId="ADAL" clId="{D0CDA188-A706-41B0-BAE4-9B964D0478EB}" dt="2023-05-09T14:51:53.458" v="95" actId="1076"/>
          <ac:spMkLst>
            <pc:docMk/>
            <pc:sldMk cId="2600946603" sldId="272"/>
            <ac:spMk id="1537026" creationId="{00000000-0000-0000-0000-000000000000}"/>
          </ac:spMkLst>
        </pc:spChg>
        <pc:spChg chg="del mod ord">
          <ac:chgData name="Dmitriy Beznosko" userId="8bcdeb23-d2dd-465e-bda6-8e644f22b48c" providerId="ADAL" clId="{D0CDA188-A706-41B0-BAE4-9B964D0478EB}" dt="2023-05-09T14:49:05.421" v="60" actId="12084"/>
          <ac:spMkLst>
            <pc:docMk/>
            <pc:sldMk cId="2600946603" sldId="272"/>
            <ac:spMk id="1537027" creationId="{00000000-0000-0000-0000-000000000000}"/>
          </ac:spMkLst>
        </pc:spChg>
        <pc:spChg chg="add">
          <ac:chgData name="Dmitriy Beznosko" userId="8bcdeb23-d2dd-465e-bda6-8e644f22b48c" providerId="ADAL" clId="{D0CDA188-A706-41B0-BAE4-9B964D0478EB}" dt="2023-05-09T14:48:17.455" v="45" actId="26606"/>
          <ac:spMkLst>
            <pc:docMk/>
            <pc:sldMk cId="2600946603" sldId="272"/>
            <ac:spMk id="1537036" creationId="{13EFA6C3-82DC-4131-9929-2523E6FD0B81}"/>
          </ac:spMkLst>
        </pc:spChg>
        <pc:spChg chg="add">
          <ac:chgData name="Dmitriy Beznosko" userId="8bcdeb23-d2dd-465e-bda6-8e644f22b48c" providerId="ADAL" clId="{D0CDA188-A706-41B0-BAE4-9B964D0478EB}" dt="2023-05-09T14:48:17.455" v="45" actId="26606"/>
          <ac:spMkLst>
            <pc:docMk/>
            <pc:sldMk cId="2600946603" sldId="272"/>
            <ac:spMk id="1537038" creationId="{AEC9469E-14CA-4358-BABC-CBF836A6142D}"/>
          </ac:spMkLst>
        </pc:spChg>
        <pc:spChg chg="add">
          <ac:chgData name="Dmitriy Beznosko" userId="8bcdeb23-d2dd-465e-bda6-8e644f22b48c" providerId="ADAL" clId="{D0CDA188-A706-41B0-BAE4-9B964D0478EB}" dt="2023-05-09T14:48:17.455" v="45" actId="26606"/>
          <ac:spMkLst>
            <pc:docMk/>
            <pc:sldMk cId="2600946603" sldId="272"/>
            <ac:spMk id="1537040" creationId="{048EB4C9-ACAF-4CCA-BA6E-9314431923B2}"/>
          </ac:spMkLst>
        </pc:spChg>
        <pc:graphicFrameChg chg="add mod modGraphic">
          <ac:chgData name="Dmitriy Beznosko" userId="8bcdeb23-d2dd-465e-bda6-8e644f22b48c" providerId="ADAL" clId="{D0CDA188-A706-41B0-BAE4-9B964D0478EB}" dt="2023-05-09T14:52:21.110" v="105" actId="14100"/>
          <ac:graphicFrameMkLst>
            <pc:docMk/>
            <pc:sldMk cId="2600946603" sldId="272"/>
            <ac:graphicFrameMk id="3" creationId="{16C56833-76C6-F98D-5D2D-6B48088F9A5F}"/>
          </ac:graphicFrameMkLst>
        </pc:graphicFrameChg>
        <pc:picChg chg="add mod">
          <ac:chgData name="Dmitriy Beznosko" userId="8bcdeb23-d2dd-465e-bda6-8e644f22b48c" providerId="ADAL" clId="{D0CDA188-A706-41B0-BAE4-9B964D0478EB}" dt="2023-05-09T15:14:51.218" v="115" actId="1076"/>
          <ac:picMkLst>
            <pc:docMk/>
            <pc:sldMk cId="2600946603" sldId="272"/>
            <ac:picMk id="4" creationId="{A46018A6-B1F9-2320-09D6-FDE1E688B4F1}"/>
          </ac:picMkLst>
        </pc:picChg>
        <pc:picChg chg="mod">
          <ac:chgData name="Dmitriy Beznosko" userId="8bcdeb23-d2dd-465e-bda6-8e644f22b48c" providerId="ADAL" clId="{D0CDA188-A706-41B0-BAE4-9B964D0478EB}" dt="2023-05-09T15:14:56.631" v="116" actId="1076"/>
          <ac:picMkLst>
            <pc:docMk/>
            <pc:sldMk cId="2600946603" sldId="272"/>
            <ac:picMk id="1537031" creationId="{00000000-0000-0000-0000-000000000000}"/>
          </ac:picMkLst>
        </pc:picChg>
        <pc:cxnChg chg="add mod">
          <ac:chgData name="Dmitriy Beznosko" userId="8bcdeb23-d2dd-465e-bda6-8e644f22b48c" providerId="ADAL" clId="{D0CDA188-A706-41B0-BAE4-9B964D0478EB}" dt="2023-05-09T15:16:16.505" v="118" actId="13822"/>
          <ac:cxnSpMkLst>
            <pc:docMk/>
            <pc:sldMk cId="2600946603" sldId="272"/>
            <ac:cxnSpMk id="6" creationId="{5AA14471-124B-78A3-E6EE-4263EABD201E}"/>
          </ac:cxnSpMkLst>
        </pc:cxnChg>
        <pc:cxnChg chg="add mod">
          <ac:chgData name="Dmitriy Beznosko" userId="8bcdeb23-d2dd-465e-bda6-8e644f22b48c" providerId="ADAL" clId="{D0CDA188-A706-41B0-BAE4-9B964D0478EB}" dt="2023-05-09T15:16:23.475" v="119" actId="571"/>
          <ac:cxnSpMkLst>
            <pc:docMk/>
            <pc:sldMk cId="2600946603" sldId="272"/>
            <ac:cxnSpMk id="7" creationId="{6F583AF4-17B6-1DFA-2D51-4CE8861720B3}"/>
          </ac:cxnSpMkLst>
        </pc:cxnChg>
        <pc:cxnChg chg="add mod">
          <ac:chgData name="Dmitriy Beznosko" userId="8bcdeb23-d2dd-465e-bda6-8e644f22b48c" providerId="ADAL" clId="{D0CDA188-A706-41B0-BAE4-9B964D0478EB}" dt="2023-05-09T15:16:25.385" v="120" actId="571"/>
          <ac:cxnSpMkLst>
            <pc:docMk/>
            <pc:sldMk cId="2600946603" sldId="272"/>
            <ac:cxnSpMk id="8" creationId="{953EE5E6-A87F-900B-55CE-C9D969B44737}"/>
          </ac:cxnSpMkLst>
        </pc:cxnChg>
        <pc:cxnChg chg="add mod">
          <ac:chgData name="Dmitriy Beznosko" userId="8bcdeb23-d2dd-465e-bda6-8e644f22b48c" providerId="ADAL" clId="{D0CDA188-A706-41B0-BAE4-9B964D0478EB}" dt="2023-05-09T15:16:29.373" v="121" actId="571"/>
          <ac:cxnSpMkLst>
            <pc:docMk/>
            <pc:sldMk cId="2600946603" sldId="272"/>
            <ac:cxnSpMk id="9" creationId="{791B16F1-7901-9E66-AE2B-1C80DB679EE0}"/>
          </ac:cxnSpMkLst>
        </pc:cxnChg>
      </pc:sldChg>
      <pc:sldChg chg="modSp add del mod">
        <pc:chgData name="Dmitriy Beznosko" userId="8bcdeb23-d2dd-465e-bda6-8e644f22b48c" providerId="ADAL" clId="{D0CDA188-A706-41B0-BAE4-9B964D0478EB}" dt="2023-05-09T14:48:25.229" v="46" actId="47"/>
        <pc:sldMkLst>
          <pc:docMk/>
          <pc:sldMk cId="2449545984" sldId="273"/>
        </pc:sldMkLst>
        <pc:spChg chg="mod">
          <ac:chgData name="Dmitriy Beznosko" userId="8bcdeb23-d2dd-465e-bda6-8e644f22b48c" providerId="ADAL" clId="{D0CDA188-A706-41B0-BAE4-9B964D0478EB}" dt="2023-05-09T14:47:58.923" v="36" actId="21"/>
          <ac:spMkLst>
            <pc:docMk/>
            <pc:sldMk cId="2449545984" sldId="273"/>
            <ac:spMk id="1567747" creationId="{00000000-0000-0000-0000-000000000000}"/>
          </ac:spMkLst>
        </pc:spChg>
      </pc:sldChg>
      <pc:sldChg chg="modSp add del mod">
        <pc:chgData name="Dmitriy Beznosko" userId="8bcdeb23-d2dd-465e-bda6-8e644f22b48c" providerId="ADAL" clId="{D0CDA188-A706-41B0-BAE4-9B964D0478EB}" dt="2023-05-09T14:48:41.687" v="48" actId="47"/>
        <pc:sldMkLst>
          <pc:docMk/>
          <pc:sldMk cId="1036477856" sldId="274"/>
        </pc:sldMkLst>
        <pc:spChg chg="mod">
          <ac:chgData name="Dmitriy Beznosko" userId="8bcdeb23-d2dd-465e-bda6-8e644f22b48c" providerId="ADAL" clId="{D0CDA188-A706-41B0-BAE4-9B964D0478EB}" dt="2023-05-09T14:48:39.618" v="47" actId="21"/>
          <ac:spMkLst>
            <pc:docMk/>
            <pc:sldMk cId="1036477856" sldId="274"/>
            <ac:spMk id="1569795" creationId="{00000000-0000-0000-0000-000000000000}"/>
          </ac:spMkLst>
        </pc:spChg>
      </pc:sldChg>
      <pc:sldChg chg="add del setBg">
        <pc:chgData name="Dmitriy Beznosko" userId="8bcdeb23-d2dd-465e-bda6-8e644f22b48c" providerId="ADAL" clId="{D0CDA188-A706-41B0-BAE4-9B964D0478EB}" dt="2023-05-09T15:36:34.326" v="320" actId="47"/>
        <pc:sldMkLst>
          <pc:docMk/>
          <pc:sldMk cId="2752638033" sldId="277"/>
        </pc:sldMkLst>
      </pc:sldChg>
      <pc:sldChg chg="addSp delSp modSp mod setBg">
        <pc:chgData name="Dmitriy Beznosko" userId="8bcdeb23-d2dd-465e-bda6-8e644f22b48c" providerId="ADAL" clId="{D0CDA188-A706-41B0-BAE4-9B964D0478EB}" dt="2023-05-09T15:36:25.321" v="319"/>
        <pc:sldMkLst>
          <pc:docMk/>
          <pc:sldMk cId="3524771207" sldId="314"/>
        </pc:sldMkLst>
        <pc:spChg chg="mod">
          <ac:chgData name="Dmitriy Beznosko" userId="8bcdeb23-d2dd-465e-bda6-8e644f22b48c" providerId="ADAL" clId="{D0CDA188-A706-41B0-BAE4-9B964D0478EB}" dt="2023-05-08T15:45:13.305" v="17" actId="20577"/>
          <ac:spMkLst>
            <pc:docMk/>
            <pc:sldMk cId="3524771207" sldId="314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D0CDA188-A706-41B0-BAE4-9B964D0478EB}" dt="2023-05-08T15:45:50.440" v="19" actId="478"/>
          <ac:spMkLst>
            <pc:docMk/>
            <pc:sldMk cId="3524771207" sldId="314"/>
            <ac:spMk id="3" creationId="{AD975098-6D6C-E59B-C24C-923B57738570}"/>
          </ac:spMkLst>
        </pc:spChg>
        <pc:spChg chg="add del">
          <ac:chgData name="Dmitriy Beznosko" userId="8bcdeb23-d2dd-465e-bda6-8e644f22b48c" providerId="ADAL" clId="{D0CDA188-A706-41B0-BAE4-9B964D0478EB}" dt="2023-05-09T14:46:03.696" v="28" actId="22"/>
          <ac:spMkLst>
            <pc:docMk/>
            <pc:sldMk cId="3524771207" sldId="314"/>
            <ac:spMk id="8" creationId="{FDFE4E4E-445A-A70B-6CB7-DB702FBFA7CF}"/>
          </ac:spMkLst>
        </pc:spChg>
        <pc:picChg chg="mod modCrop">
          <ac:chgData name="Dmitriy Beznosko" userId="8bcdeb23-d2dd-465e-bda6-8e644f22b48c" providerId="ADAL" clId="{D0CDA188-A706-41B0-BAE4-9B964D0478EB}" dt="2023-05-08T15:46:06.492" v="26" actId="1076"/>
          <ac:picMkLst>
            <pc:docMk/>
            <pc:sldMk cId="3524771207" sldId="314"/>
            <ac:picMk id="5" creationId="{00000000-0000-0000-0000-000000000000}"/>
          </ac:picMkLst>
        </pc:picChg>
      </pc:sldChg>
      <pc:sldChg chg="addSp delSp modSp new mod setBg modClrScheme modAnim delDesignElem chgLayout">
        <pc:chgData name="Dmitriy Beznosko" userId="8bcdeb23-d2dd-465e-bda6-8e644f22b48c" providerId="ADAL" clId="{D0CDA188-A706-41B0-BAE4-9B964D0478EB}" dt="2023-05-09T15:36:25.321" v="319"/>
        <pc:sldMkLst>
          <pc:docMk/>
          <pc:sldMk cId="2501497380" sldId="315"/>
        </pc:sldMkLst>
        <pc:spChg chg="del">
          <ac:chgData name="Dmitriy Beznosko" userId="8bcdeb23-d2dd-465e-bda6-8e644f22b48c" providerId="ADAL" clId="{D0CDA188-A706-41B0-BAE4-9B964D0478EB}" dt="2023-05-09T15:27:27.460" v="123" actId="700"/>
          <ac:spMkLst>
            <pc:docMk/>
            <pc:sldMk cId="2501497380" sldId="315"/>
            <ac:spMk id="2" creationId="{FF70BEA9-FFBD-BC27-D309-C1B1C5385966}"/>
          </ac:spMkLst>
        </pc:spChg>
        <pc:spChg chg="del">
          <ac:chgData name="Dmitriy Beznosko" userId="8bcdeb23-d2dd-465e-bda6-8e644f22b48c" providerId="ADAL" clId="{D0CDA188-A706-41B0-BAE4-9B964D0478EB}" dt="2023-05-09T15:27:27.460" v="123" actId="700"/>
          <ac:spMkLst>
            <pc:docMk/>
            <pc:sldMk cId="2501497380" sldId="315"/>
            <ac:spMk id="3" creationId="{5421D664-4F1C-7763-624F-75A941524B9A}"/>
          </ac:spMkLst>
        </pc:spChg>
        <pc:spChg chg="add del mod">
          <ac:chgData name="Dmitriy Beznosko" userId="8bcdeb23-d2dd-465e-bda6-8e644f22b48c" providerId="ADAL" clId="{D0CDA188-A706-41B0-BAE4-9B964D0478EB}" dt="2023-05-09T15:31:40.872" v="214" actId="12084"/>
          <ac:spMkLst>
            <pc:docMk/>
            <pc:sldMk cId="2501497380" sldId="315"/>
            <ac:spMk id="5" creationId="{830ADD0A-C422-935D-C746-00DB3F943165}"/>
          </ac:spMkLst>
        </pc:spChg>
        <pc:spChg chg="del mod">
          <ac:chgData name="Dmitriy Beznosko" userId="8bcdeb23-d2dd-465e-bda6-8e644f22b48c" providerId="ADAL" clId="{D0CDA188-A706-41B0-BAE4-9B964D0478EB}" dt="2023-05-09T15:27:38.314" v="125" actId="21"/>
          <ac:spMkLst>
            <pc:docMk/>
            <pc:sldMk cId="2501497380" sldId="315"/>
            <ac:spMk id="8" creationId="{87F0C9F5-E836-ACFA-FBEF-88621394CA3C}"/>
          </ac:spMkLst>
        </pc:spChg>
        <pc:spChg chg="add del mod">
          <ac:chgData name="Dmitriy Beznosko" userId="8bcdeb23-d2dd-465e-bda6-8e644f22b48c" providerId="ADAL" clId="{D0CDA188-A706-41B0-BAE4-9B964D0478EB}" dt="2023-05-09T15:28:14.062" v="139" actId="21"/>
          <ac:spMkLst>
            <pc:docMk/>
            <pc:sldMk cId="2501497380" sldId="315"/>
            <ac:spMk id="9" creationId="{C0AF67F3-F300-C246-9A9A-C94BA8E5C1F3}"/>
          </ac:spMkLst>
        </pc:spChg>
        <pc:spChg chg="add del mod">
          <ac:chgData name="Dmitriy Beznosko" userId="8bcdeb23-d2dd-465e-bda6-8e644f22b48c" providerId="ADAL" clId="{D0CDA188-A706-41B0-BAE4-9B964D0478EB}" dt="2023-05-09T15:27:58.605" v="133" actId="478"/>
          <ac:spMkLst>
            <pc:docMk/>
            <pc:sldMk cId="2501497380" sldId="315"/>
            <ac:spMk id="10" creationId="{A207D589-6D93-6023-7136-64B0FF5847FA}"/>
          </ac:spMkLst>
        </pc:spChg>
        <pc:spChg chg="add del">
          <ac:chgData name="Dmitriy Beznosko" userId="8bcdeb23-d2dd-465e-bda6-8e644f22b48c" providerId="ADAL" clId="{D0CDA188-A706-41B0-BAE4-9B964D0478EB}" dt="2023-05-09T15:28:52.505" v="147" actId="700"/>
          <ac:spMkLst>
            <pc:docMk/>
            <pc:sldMk cId="2501497380" sldId="315"/>
            <ac:spMk id="14" creationId="{6897DEB4-4A88-4293-A935-9B25506C1530}"/>
          </ac:spMkLst>
        </pc:spChg>
        <pc:spChg chg="add del mod ord">
          <ac:chgData name="Dmitriy Beznosko" userId="8bcdeb23-d2dd-465e-bda6-8e644f22b48c" providerId="ADAL" clId="{D0CDA188-A706-41B0-BAE4-9B964D0478EB}" dt="2023-05-09T15:28:52.505" v="147" actId="700"/>
          <ac:spMkLst>
            <pc:docMk/>
            <pc:sldMk cId="2501497380" sldId="315"/>
            <ac:spMk id="15" creationId="{0D973DED-343D-4DC6-1D44-A742AEF3F5B9}"/>
          </ac:spMkLst>
        </pc:spChg>
        <pc:spChg chg="add del">
          <ac:chgData name="Dmitriy Beznosko" userId="8bcdeb23-d2dd-465e-bda6-8e644f22b48c" providerId="ADAL" clId="{D0CDA188-A706-41B0-BAE4-9B964D0478EB}" dt="2023-05-09T15:28:52.505" v="147" actId="700"/>
          <ac:spMkLst>
            <pc:docMk/>
            <pc:sldMk cId="2501497380" sldId="315"/>
            <ac:spMk id="16" creationId="{FBE42BC3-6707-4CBF-9386-048B994A4F19}"/>
          </ac:spMkLst>
        </pc:spChg>
        <pc:spChg chg="add mod">
          <ac:chgData name="Dmitriy Beznosko" userId="8bcdeb23-d2dd-465e-bda6-8e644f22b48c" providerId="ADAL" clId="{D0CDA188-A706-41B0-BAE4-9B964D0478EB}" dt="2023-05-09T15:29:04.918" v="153" actId="1076"/>
          <ac:spMkLst>
            <pc:docMk/>
            <pc:sldMk cId="2501497380" sldId="315"/>
            <ac:spMk id="18" creationId="{EB773EC1-EA27-8F1B-2E67-8431BA078B12}"/>
          </ac:spMkLst>
        </pc:spChg>
        <pc:grpChg chg="add del mod">
          <ac:chgData name="Dmitriy Beznosko" userId="8bcdeb23-d2dd-465e-bda6-8e644f22b48c" providerId="ADAL" clId="{D0CDA188-A706-41B0-BAE4-9B964D0478EB}" dt="2023-05-09T15:27:38.314" v="125" actId="21"/>
          <ac:grpSpMkLst>
            <pc:docMk/>
            <pc:sldMk cId="2501497380" sldId="315"/>
            <ac:grpSpMk id="6" creationId="{A6B643F5-FB90-73C5-6823-DFF9D813409D}"/>
          </ac:grpSpMkLst>
        </pc:grpChg>
        <pc:graphicFrameChg chg="del mod">
          <ac:chgData name="Dmitriy Beznosko" userId="8bcdeb23-d2dd-465e-bda6-8e644f22b48c" providerId="ADAL" clId="{D0CDA188-A706-41B0-BAE4-9B964D0478EB}" dt="2023-05-09T15:27:38.314" v="125" actId="21"/>
          <ac:graphicFrameMkLst>
            <pc:docMk/>
            <pc:sldMk cId="2501497380" sldId="315"/>
            <ac:graphicFrameMk id="7" creationId="{400E7D44-8DAB-82CC-4899-02D93EE434AA}"/>
          </ac:graphicFrameMkLst>
        </pc:graphicFrameChg>
        <pc:graphicFrameChg chg="add del mod replId">
          <ac:chgData name="Dmitriy Beznosko" userId="8bcdeb23-d2dd-465e-bda6-8e644f22b48c" providerId="ADAL" clId="{D0CDA188-A706-41B0-BAE4-9B964D0478EB}" dt="2023-05-09T15:28:08.558" v="138"/>
          <ac:graphicFrameMkLst>
            <pc:docMk/>
            <pc:sldMk cId="2501497380" sldId="315"/>
            <ac:graphicFrameMk id="11" creationId="{C0AF67F3-F300-C246-9A9A-C94BA8E5C1F3}"/>
          </ac:graphicFrameMkLst>
        </pc:graphicFrameChg>
        <pc:graphicFrameChg chg="add mod">
          <ac:chgData name="Dmitriy Beznosko" userId="8bcdeb23-d2dd-465e-bda6-8e644f22b48c" providerId="ADAL" clId="{D0CDA188-A706-41B0-BAE4-9B964D0478EB}" dt="2023-05-09T15:35:35.570" v="314" actId="12100"/>
          <ac:graphicFrameMkLst>
            <pc:docMk/>
            <pc:sldMk cId="2501497380" sldId="315"/>
            <ac:graphicFrameMk id="21" creationId="{25D733E8-3C78-BF18-31D4-1617EDC3B13E}"/>
          </ac:graphicFrameMkLst>
        </pc:graphicFrameChg>
        <pc:picChg chg="add mod">
          <ac:chgData name="Dmitriy Beznosko" userId="8bcdeb23-d2dd-465e-bda6-8e644f22b48c" providerId="ADAL" clId="{D0CDA188-A706-41B0-BAE4-9B964D0478EB}" dt="2023-05-09T15:30:20.877" v="168"/>
          <ac:picMkLst>
            <pc:docMk/>
            <pc:sldMk cId="2501497380" sldId="315"/>
            <ac:picMk id="4" creationId="{9AE529F1-4777-A100-6587-BB44F099F9F3}"/>
          </ac:picMkLst>
        </pc:picChg>
        <pc:picChg chg="add del mod">
          <ac:chgData name="Dmitriy Beznosko" userId="8bcdeb23-d2dd-465e-bda6-8e644f22b48c" providerId="ADAL" clId="{D0CDA188-A706-41B0-BAE4-9B964D0478EB}" dt="2023-05-09T15:29:37.046" v="159" actId="478"/>
          <ac:picMkLst>
            <pc:docMk/>
            <pc:sldMk cId="2501497380" sldId="315"/>
            <ac:picMk id="19" creationId="{AD6C3405-2441-4A38-5630-37A4A0CB4B2C}"/>
          </ac:picMkLst>
        </pc:picChg>
        <pc:picChg chg="add mod">
          <ac:chgData name="Dmitriy Beznosko" userId="8bcdeb23-d2dd-465e-bda6-8e644f22b48c" providerId="ADAL" clId="{D0CDA188-A706-41B0-BAE4-9B964D0478EB}" dt="2023-05-09T15:30:15.215" v="167" actId="1076"/>
          <ac:picMkLst>
            <pc:docMk/>
            <pc:sldMk cId="2501497380" sldId="315"/>
            <ac:picMk id="20" creationId="{10FB6CAA-813B-219D-CCB1-07C0674D21CD}"/>
          </ac:picMkLst>
        </pc:picChg>
      </pc:sldChg>
      <pc:sldChg chg="addSp delSp modSp new del mod modAnim">
        <pc:chgData name="Dmitriy Beznosko" userId="8bcdeb23-d2dd-465e-bda6-8e644f22b48c" providerId="ADAL" clId="{D0CDA188-A706-41B0-BAE4-9B964D0478EB}" dt="2023-05-09T15:42:24.574" v="411" actId="47"/>
        <pc:sldMkLst>
          <pc:docMk/>
          <pc:sldMk cId="2890098895" sldId="316"/>
        </pc:sldMkLst>
        <pc:spChg chg="add del mod">
          <ac:chgData name="Dmitriy Beznosko" userId="8bcdeb23-d2dd-465e-bda6-8e644f22b48c" providerId="ADAL" clId="{D0CDA188-A706-41B0-BAE4-9B964D0478EB}" dt="2023-05-09T15:42:20.330" v="409" actId="21"/>
          <ac:spMkLst>
            <pc:docMk/>
            <pc:sldMk cId="2890098895" sldId="316"/>
            <ac:spMk id="2" creationId="{730BFD73-6EEF-8C10-37B5-F94E31BC7881}"/>
          </ac:spMkLst>
        </pc:spChg>
        <pc:spChg chg="add del mod">
          <ac:chgData name="Dmitriy Beznosko" userId="8bcdeb23-d2dd-465e-bda6-8e644f22b48c" providerId="ADAL" clId="{D0CDA188-A706-41B0-BAE4-9B964D0478EB}" dt="2023-05-09T15:41:34.592" v="405" actId="12084"/>
          <ac:spMkLst>
            <pc:docMk/>
            <pc:sldMk cId="2890098895" sldId="316"/>
            <ac:spMk id="3" creationId="{5F456E46-EA25-9F88-03C1-2F942BF1C89E}"/>
          </ac:spMkLst>
        </pc:spChg>
        <pc:graphicFrameChg chg="add del mod">
          <ac:chgData name="Dmitriy Beznosko" userId="8bcdeb23-d2dd-465e-bda6-8e644f22b48c" providerId="ADAL" clId="{D0CDA188-A706-41B0-BAE4-9B964D0478EB}" dt="2023-05-09T15:39:10.160" v="372" actId="478"/>
          <ac:graphicFrameMkLst>
            <pc:docMk/>
            <pc:sldMk cId="2890098895" sldId="316"/>
            <ac:graphicFrameMk id="4" creationId="{CF04F441-AA51-FF2A-E582-7BEECE01F5A2}"/>
          </ac:graphicFrameMkLst>
        </pc:graphicFrameChg>
        <pc:graphicFrameChg chg="add del mod">
          <ac:chgData name="Dmitriy Beznosko" userId="8bcdeb23-d2dd-465e-bda6-8e644f22b48c" providerId="ADAL" clId="{D0CDA188-A706-41B0-BAE4-9B964D0478EB}" dt="2023-05-09T15:42:20.330" v="409" actId="21"/>
          <ac:graphicFrameMkLst>
            <pc:docMk/>
            <pc:sldMk cId="2890098895" sldId="316"/>
            <ac:graphicFrameMk id="6" creationId="{A84CE8A3-1F69-8FBB-1B47-A27E7803ADFB}"/>
          </ac:graphicFrameMkLst>
        </pc:graphicFrameChg>
        <pc:picChg chg="add del mod modCrop">
          <ac:chgData name="Dmitriy Beznosko" userId="8bcdeb23-d2dd-465e-bda6-8e644f22b48c" providerId="ADAL" clId="{D0CDA188-A706-41B0-BAE4-9B964D0478EB}" dt="2023-05-09T15:42:20.330" v="409" actId="21"/>
          <ac:picMkLst>
            <pc:docMk/>
            <pc:sldMk cId="2890098895" sldId="316"/>
            <ac:picMk id="5" creationId="{B4402567-5E12-01E1-C428-B2DB59B896F5}"/>
          </ac:picMkLst>
        </pc:picChg>
      </pc:sldChg>
      <pc:sldChg chg="addSp delSp modSp add mod">
        <pc:chgData name="Dmitriy Beznosko" userId="8bcdeb23-d2dd-465e-bda6-8e644f22b48c" providerId="ADAL" clId="{D0CDA188-A706-41B0-BAE4-9B964D0478EB}" dt="2023-05-09T15:47:15.685" v="459" actId="1366"/>
        <pc:sldMkLst>
          <pc:docMk/>
          <pc:sldMk cId="1551636463" sldId="317"/>
        </pc:sldMkLst>
        <pc:spChg chg="add del mod">
          <ac:chgData name="Dmitriy Beznosko" userId="8bcdeb23-d2dd-465e-bda6-8e644f22b48c" providerId="ADAL" clId="{D0CDA188-A706-41B0-BAE4-9B964D0478EB}" dt="2023-05-09T15:42:15.901" v="408" actId="478"/>
          <ac:spMkLst>
            <pc:docMk/>
            <pc:sldMk cId="1551636463" sldId="317"/>
            <ac:spMk id="2" creationId="{B6CEE253-86CB-84C5-3730-3FC4416ACA3E}"/>
          </ac:spMkLst>
        </pc:spChg>
        <pc:spChg chg="add mod">
          <ac:chgData name="Dmitriy Beznosko" userId="8bcdeb23-d2dd-465e-bda6-8e644f22b48c" providerId="ADAL" clId="{D0CDA188-A706-41B0-BAE4-9B964D0478EB}" dt="2023-05-09T15:42:37.181" v="423" actId="20577"/>
          <ac:spMkLst>
            <pc:docMk/>
            <pc:sldMk cId="1551636463" sldId="317"/>
            <ac:spMk id="5" creationId="{B8CEBCBE-AD80-9806-7C25-D7F298A2B02E}"/>
          </ac:spMkLst>
        </pc:spChg>
        <pc:spChg chg="del">
          <ac:chgData name="Dmitriy Beznosko" userId="8bcdeb23-d2dd-465e-bda6-8e644f22b48c" providerId="ADAL" clId="{D0CDA188-A706-41B0-BAE4-9B964D0478EB}" dt="2023-05-09T15:42:08.382" v="407" actId="478"/>
          <ac:spMkLst>
            <pc:docMk/>
            <pc:sldMk cId="1551636463" sldId="317"/>
            <ac:spMk id="1537026" creationId="{00000000-0000-0000-0000-000000000000}"/>
          </ac:spMkLst>
        </pc:spChg>
        <pc:graphicFrameChg chg="del">
          <ac:chgData name="Dmitriy Beznosko" userId="8bcdeb23-d2dd-465e-bda6-8e644f22b48c" providerId="ADAL" clId="{D0CDA188-A706-41B0-BAE4-9B964D0478EB}" dt="2023-05-09T15:42:08.382" v="407" actId="478"/>
          <ac:graphicFrameMkLst>
            <pc:docMk/>
            <pc:sldMk cId="1551636463" sldId="317"/>
            <ac:graphicFrameMk id="3" creationId="{16C56833-76C6-F98D-5D2D-6B48088F9A5F}"/>
          </ac:graphicFrameMkLst>
        </pc:graphicFrameChg>
        <pc:graphicFrameChg chg="add mod">
          <ac:chgData name="Dmitriy Beznosko" userId="8bcdeb23-d2dd-465e-bda6-8e644f22b48c" providerId="ADAL" clId="{D0CDA188-A706-41B0-BAE4-9B964D0478EB}" dt="2023-05-09T15:46:49.847" v="457"/>
          <ac:graphicFrameMkLst>
            <pc:docMk/>
            <pc:sldMk cId="1551636463" sldId="317"/>
            <ac:graphicFrameMk id="10" creationId="{C2244F87-CE18-D7DD-F883-C64BD14381F1}"/>
          </ac:graphicFrameMkLst>
        </pc:graphicFrameChg>
        <pc:picChg chg="del">
          <ac:chgData name="Dmitriy Beznosko" userId="8bcdeb23-d2dd-465e-bda6-8e644f22b48c" providerId="ADAL" clId="{D0CDA188-A706-41B0-BAE4-9B964D0478EB}" dt="2023-05-09T15:42:08.382" v="407" actId="478"/>
          <ac:picMkLst>
            <pc:docMk/>
            <pc:sldMk cId="1551636463" sldId="317"/>
            <ac:picMk id="4" creationId="{A46018A6-B1F9-2320-09D6-FDE1E688B4F1}"/>
          </ac:picMkLst>
        </pc:picChg>
        <pc:picChg chg="add mod">
          <ac:chgData name="Dmitriy Beznosko" userId="8bcdeb23-d2dd-465e-bda6-8e644f22b48c" providerId="ADAL" clId="{D0CDA188-A706-41B0-BAE4-9B964D0478EB}" dt="2023-05-09T15:47:15.685" v="459" actId="1366"/>
          <ac:picMkLst>
            <pc:docMk/>
            <pc:sldMk cId="1551636463" sldId="317"/>
            <ac:picMk id="11" creationId="{CCBE9758-6EA6-31F2-1566-BDE4171128B7}"/>
          </ac:picMkLst>
        </pc:picChg>
        <pc:picChg chg="del">
          <ac:chgData name="Dmitriy Beznosko" userId="8bcdeb23-d2dd-465e-bda6-8e644f22b48c" providerId="ADAL" clId="{D0CDA188-A706-41B0-BAE4-9B964D0478EB}" dt="2023-05-09T15:42:08.382" v="407" actId="478"/>
          <ac:picMkLst>
            <pc:docMk/>
            <pc:sldMk cId="1551636463" sldId="317"/>
            <ac:picMk id="1537031" creationId="{00000000-0000-0000-0000-000000000000}"/>
          </ac:picMkLst>
        </pc:picChg>
        <pc:cxnChg chg="del">
          <ac:chgData name="Dmitriy Beznosko" userId="8bcdeb23-d2dd-465e-bda6-8e644f22b48c" providerId="ADAL" clId="{D0CDA188-A706-41B0-BAE4-9B964D0478EB}" dt="2023-05-09T15:42:15.901" v="408" actId="478"/>
          <ac:cxnSpMkLst>
            <pc:docMk/>
            <pc:sldMk cId="1551636463" sldId="317"/>
            <ac:cxnSpMk id="6" creationId="{5AA14471-124B-78A3-E6EE-4263EABD201E}"/>
          </ac:cxnSpMkLst>
        </pc:cxnChg>
        <pc:cxnChg chg="del">
          <ac:chgData name="Dmitriy Beznosko" userId="8bcdeb23-d2dd-465e-bda6-8e644f22b48c" providerId="ADAL" clId="{D0CDA188-A706-41B0-BAE4-9B964D0478EB}" dt="2023-05-09T15:42:15.901" v="408" actId="478"/>
          <ac:cxnSpMkLst>
            <pc:docMk/>
            <pc:sldMk cId="1551636463" sldId="317"/>
            <ac:cxnSpMk id="7" creationId="{6F583AF4-17B6-1DFA-2D51-4CE8861720B3}"/>
          </ac:cxnSpMkLst>
        </pc:cxnChg>
        <pc:cxnChg chg="del">
          <ac:chgData name="Dmitriy Beznosko" userId="8bcdeb23-d2dd-465e-bda6-8e644f22b48c" providerId="ADAL" clId="{D0CDA188-A706-41B0-BAE4-9B964D0478EB}" dt="2023-05-09T15:42:15.901" v="408" actId="478"/>
          <ac:cxnSpMkLst>
            <pc:docMk/>
            <pc:sldMk cId="1551636463" sldId="317"/>
            <ac:cxnSpMk id="8" creationId="{953EE5E6-A87F-900B-55CE-C9D969B44737}"/>
          </ac:cxnSpMkLst>
        </pc:cxnChg>
        <pc:cxnChg chg="del">
          <ac:chgData name="Dmitriy Beznosko" userId="8bcdeb23-d2dd-465e-bda6-8e644f22b48c" providerId="ADAL" clId="{D0CDA188-A706-41B0-BAE4-9B964D0478EB}" dt="2023-05-09T15:42:15.901" v="408" actId="478"/>
          <ac:cxnSpMkLst>
            <pc:docMk/>
            <pc:sldMk cId="1551636463" sldId="317"/>
            <ac:cxnSpMk id="9" creationId="{791B16F1-7901-9E66-AE2B-1C80DB679EE0}"/>
          </ac:cxnSpMkLst>
        </pc:cxnChg>
      </pc:sldChg>
      <pc:sldMasterChg chg="setBg delSldLayout modSldLayout">
        <pc:chgData name="Dmitriy Beznosko" userId="8bcdeb23-d2dd-465e-bda6-8e644f22b48c" providerId="ADAL" clId="{D0CDA188-A706-41B0-BAE4-9B964D0478EB}" dt="2023-05-09T15:36:34.326" v="320" actId="47"/>
        <pc:sldMasterMkLst>
          <pc:docMk/>
          <pc:sldMasterMk cId="3449145860" sldId="2147483648"/>
        </pc:sldMasterMkLst>
        <pc:sldLayoutChg chg="setBg">
          <pc:chgData name="Dmitriy Beznosko" userId="8bcdeb23-d2dd-465e-bda6-8e644f22b48c" providerId="ADAL" clId="{D0CDA188-A706-41B0-BAE4-9B964D0478EB}" dt="2023-05-09T15:36:25.321" v="319"/>
          <pc:sldLayoutMkLst>
            <pc:docMk/>
            <pc:sldMasterMk cId="3449145860" sldId="2147483648"/>
            <pc:sldLayoutMk cId="2776207563" sldId="2147483649"/>
          </pc:sldLayoutMkLst>
        </pc:sldLayoutChg>
        <pc:sldLayoutChg chg="setBg">
          <pc:chgData name="Dmitriy Beznosko" userId="8bcdeb23-d2dd-465e-bda6-8e644f22b48c" providerId="ADAL" clId="{D0CDA188-A706-41B0-BAE4-9B964D0478EB}" dt="2023-05-09T15:36:25.321" v="319"/>
          <pc:sldLayoutMkLst>
            <pc:docMk/>
            <pc:sldMasterMk cId="3449145860" sldId="2147483648"/>
            <pc:sldLayoutMk cId="3240710737" sldId="2147483650"/>
          </pc:sldLayoutMkLst>
        </pc:sldLayoutChg>
        <pc:sldLayoutChg chg="setBg">
          <pc:chgData name="Dmitriy Beznosko" userId="8bcdeb23-d2dd-465e-bda6-8e644f22b48c" providerId="ADAL" clId="{D0CDA188-A706-41B0-BAE4-9B964D0478EB}" dt="2023-05-09T15:36:25.321" v="319"/>
          <pc:sldLayoutMkLst>
            <pc:docMk/>
            <pc:sldMasterMk cId="3449145860" sldId="2147483648"/>
            <pc:sldLayoutMk cId="1782150471" sldId="2147483651"/>
          </pc:sldLayoutMkLst>
        </pc:sldLayoutChg>
        <pc:sldLayoutChg chg="setBg">
          <pc:chgData name="Dmitriy Beznosko" userId="8bcdeb23-d2dd-465e-bda6-8e644f22b48c" providerId="ADAL" clId="{D0CDA188-A706-41B0-BAE4-9B964D0478EB}" dt="2023-05-09T15:36:25.321" v="319"/>
          <pc:sldLayoutMkLst>
            <pc:docMk/>
            <pc:sldMasterMk cId="3449145860" sldId="2147483648"/>
            <pc:sldLayoutMk cId="3011439226" sldId="2147483652"/>
          </pc:sldLayoutMkLst>
        </pc:sldLayoutChg>
        <pc:sldLayoutChg chg="setBg">
          <pc:chgData name="Dmitriy Beznosko" userId="8bcdeb23-d2dd-465e-bda6-8e644f22b48c" providerId="ADAL" clId="{D0CDA188-A706-41B0-BAE4-9B964D0478EB}" dt="2023-05-09T15:36:25.321" v="319"/>
          <pc:sldLayoutMkLst>
            <pc:docMk/>
            <pc:sldMasterMk cId="3449145860" sldId="2147483648"/>
            <pc:sldLayoutMk cId="2667369940" sldId="2147483653"/>
          </pc:sldLayoutMkLst>
        </pc:sldLayoutChg>
        <pc:sldLayoutChg chg="setBg">
          <pc:chgData name="Dmitriy Beznosko" userId="8bcdeb23-d2dd-465e-bda6-8e644f22b48c" providerId="ADAL" clId="{D0CDA188-A706-41B0-BAE4-9B964D0478EB}" dt="2023-05-09T15:36:25.321" v="319"/>
          <pc:sldLayoutMkLst>
            <pc:docMk/>
            <pc:sldMasterMk cId="3449145860" sldId="2147483648"/>
            <pc:sldLayoutMk cId="98388045" sldId="2147483654"/>
          </pc:sldLayoutMkLst>
        </pc:sldLayoutChg>
        <pc:sldLayoutChg chg="setBg">
          <pc:chgData name="Dmitriy Beznosko" userId="8bcdeb23-d2dd-465e-bda6-8e644f22b48c" providerId="ADAL" clId="{D0CDA188-A706-41B0-BAE4-9B964D0478EB}" dt="2023-05-09T15:36:25.321" v="319"/>
          <pc:sldLayoutMkLst>
            <pc:docMk/>
            <pc:sldMasterMk cId="3449145860" sldId="2147483648"/>
            <pc:sldLayoutMk cId="3869622233" sldId="2147483655"/>
          </pc:sldLayoutMkLst>
        </pc:sldLayoutChg>
        <pc:sldLayoutChg chg="setBg">
          <pc:chgData name="Dmitriy Beznosko" userId="8bcdeb23-d2dd-465e-bda6-8e644f22b48c" providerId="ADAL" clId="{D0CDA188-A706-41B0-BAE4-9B964D0478EB}" dt="2023-05-09T15:36:25.321" v="319"/>
          <pc:sldLayoutMkLst>
            <pc:docMk/>
            <pc:sldMasterMk cId="3449145860" sldId="2147483648"/>
            <pc:sldLayoutMk cId="3414241729" sldId="2147483656"/>
          </pc:sldLayoutMkLst>
        </pc:sldLayoutChg>
        <pc:sldLayoutChg chg="setBg">
          <pc:chgData name="Dmitriy Beznosko" userId="8bcdeb23-d2dd-465e-bda6-8e644f22b48c" providerId="ADAL" clId="{D0CDA188-A706-41B0-BAE4-9B964D0478EB}" dt="2023-05-09T15:36:25.321" v="319"/>
          <pc:sldLayoutMkLst>
            <pc:docMk/>
            <pc:sldMasterMk cId="3449145860" sldId="2147483648"/>
            <pc:sldLayoutMk cId="251158146" sldId="2147483657"/>
          </pc:sldLayoutMkLst>
        </pc:sldLayoutChg>
        <pc:sldLayoutChg chg="setBg">
          <pc:chgData name="Dmitriy Beznosko" userId="8bcdeb23-d2dd-465e-bda6-8e644f22b48c" providerId="ADAL" clId="{D0CDA188-A706-41B0-BAE4-9B964D0478EB}" dt="2023-05-09T15:36:25.321" v="319"/>
          <pc:sldLayoutMkLst>
            <pc:docMk/>
            <pc:sldMasterMk cId="3449145860" sldId="2147483648"/>
            <pc:sldLayoutMk cId="1058535758" sldId="2147483658"/>
          </pc:sldLayoutMkLst>
        </pc:sldLayoutChg>
        <pc:sldLayoutChg chg="setBg">
          <pc:chgData name="Dmitriy Beznosko" userId="8bcdeb23-d2dd-465e-bda6-8e644f22b48c" providerId="ADAL" clId="{D0CDA188-A706-41B0-BAE4-9B964D0478EB}" dt="2023-05-09T15:36:25.321" v="319"/>
          <pc:sldLayoutMkLst>
            <pc:docMk/>
            <pc:sldMasterMk cId="3449145860" sldId="2147483648"/>
            <pc:sldLayoutMk cId="607267885" sldId="2147483659"/>
          </pc:sldLayoutMkLst>
        </pc:sldLayoutChg>
        <pc:sldLayoutChg chg="del setBg">
          <pc:chgData name="Dmitriy Beznosko" userId="8bcdeb23-d2dd-465e-bda6-8e644f22b48c" providerId="ADAL" clId="{D0CDA188-A706-41B0-BAE4-9B964D0478EB}" dt="2023-05-09T15:36:34.326" v="320" actId="47"/>
          <pc:sldLayoutMkLst>
            <pc:docMk/>
            <pc:sldMasterMk cId="3449145860" sldId="2147483648"/>
            <pc:sldLayoutMk cId="3561049132" sldId="2147483660"/>
          </pc:sldLayoutMkLst>
        </pc:sldLayoutChg>
      </pc:sldMasterChg>
    </pc:docChg>
  </pc:docChgLst>
  <pc:docChgLst>
    <pc:chgData name="Dmitriy Beznosko" userId="8bcdeb23-d2dd-465e-bda6-8e644f22b48c" providerId="ADAL" clId="{CBE540D2-B519-473E-984E-43E41422D626}"/>
    <pc:docChg chg="undo custSel addSld modSld">
      <pc:chgData name="Dmitriy Beznosko" userId="8bcdeb23-d2dd-465e-bda6-8e644f22b48c" providerId="ADAL" clId="{CBE540D2-B519-473E-984E-43E41422D626}" dt="2023-04-01T22:58:30.980" v="1492" actId="12100"/>
      <pc:docMkLst>
        <pc:docMk/>
      </pc:docMkLst>
      <pc:sldChg chg="addSp delSp modSp mod setBg">
        <pc:chgData name="Dmitriy Beznosko" userId="8bcdeb23-d2dd-465e-bda6-8e644f22b48c" providerId="ADAL" clId="{CBE540D2-B519-473E-984E-43E41422D626}" dt="2023-04-01T22:34:40.458" v="463" actId="12100"/>
        <pc:sldMkLst>
          <pc:docMk/>
          <pc:sldMk cId="1355866590" sldId="256"/>
        </pc:sldMkLst>
        <pc:spChg chg="mod">
          <ac:chgData name="Dmitriy Beznosko" userId="8bcdeb23-d2dd-465e-bda6-8e644f22b48c" providerId="ADAL" clId="{CBE540D2-B519-473E-984E-43E41422D626}" dt="2023-04-01T22:33:21.858" v="428" actId="26606"/>
          <ac:spMkLst>
            <pc:docMk/>
            <pc:sldMk cId="1355866590" sldId="256"/>
            <ac:spMk id="4" creationId="{8676F704-2B2E-0E59-36E2-6D4F76E9F37B}"/>
          </ac:spMkLst>
        </pc:spChg>
        <pc:spChg chg="del mod">
          <ac:chgData name="Dmitriy Beznosko" userId="8bcdeb23-d2dd-465e-bda6-8e644f22b48c" providerId="ADAL" clId="{CBE540D2-B519-473E-984E-43E41422D626}" dt="2023-04-01T22:30:39.917" v="402" actId="12084"/>
          <ac:spMkLst>
            <pc:docMk/>
            <pc:sldMk cId="1355866590" sldId="256"/>
            <ac:spMk id="5" creationId="{71AD4002-33B2-B0FB-7552-6896526964DD}"/>
          </ac:spMkLst>
        </pc:spChg>
        <pc:spChg chg="add del">
          <ac:chgData name="Dmitriy Beznosko" userId="8bcdeb23-d2dd-465e-bda6-8e644f22b48c" providerId="ADAL" clId="{CBE540D2-B519-473E-984E-43E41422D626}" dt="2023-04-01T22:33:21.858" v="428" actId="26606"/>
          <ac:spMkLst>
            <pc:docMk/>
            <pc:sldMk cId="1355866590" sldId="256"/>
            <ac:spMk id="13" creationId="{AA866F0E-F54B-4BF5-8A88-7D97BD45FC0C}"/>
          </ac:spMkLst>
        </pc:spChg>
        <pc:spChg chg="add del">
          <ac:chgData name="Dmitriy Beznosko" userId="8bcdeb23-d2dd-465e-bda6-8e644f22b48c" providerId="ADAL" clId="{CBE540D2-B519-473E-984E-43E41422D626}" dt="2023-04-01T22:33:21.858" v="428" actId="26606"/>
          <ac:spMkLst>
            <pc:docMk/>
            <pc:sldMk cId="1355866590" sldId="256"/>
            <ac:spMk id="15" creationId="{8229EC50-E910-4AE2-9EEA-604A81EF6147}"/>
          </ac:spMkLst>
        </pc:spChg>
        <pc:graphicFrameChg chg="add mod ord modGraphic">
          <ac:chgData name="Dmitriy Beznosko" userId="8bcdeb23-d2dd-465e-bda6-8e644f22b48c" providerId="ADAL" clId="{CBE540D2-B519-473E-984E-43E41422D626}" dt="2023-04-01T22:34:40.458" v="463" actId="12100"/>
          <ac:graphicFrameMkLst>
            <pc:docMk/>
            <pc:sldMk cId="1355866590" sldId="256"/>
            <ac:graphicFrameMk id="6" creationId="{F96DB644-D521-5AA7-72C4-B0B7A75C725E}"/>
          </ac:graphicFrameMkLst>
        </pc:graphicFrameChg>
        <pc:picChg chg="add mod">
          <ac:chgData name="Dmitriy Beznosko" userId="8bcdeb23-d2dd-465e-bda6-8e644f22b48c" providerId="ADAL" clId="{CBE540D2-B519-473E-984E-43E41422D626}" dt="2023-04-01T22:34:25.662" v="462" actId="1076"/>
          <ac:picMkLst>
            <pc:docMk/>
            <pc:sldMk cId="1355866590" sldId="256"/>
            <ac:picMk id="8" creationId="{D65B2329-302D-0F77-724F-748B5FD188D9}"/>
          </ac:picMkLst>
        </pc:picChg>
      </pc:sldChg>
      <pc:sldChg chg="addSp delSp modSp mod setBg">
        <pc:chgData name="Dmitriy Beznosko" userId="8bcdeb23-d2dd-465e-bda6-8e644f22b48c" providerId="ADAL" clId="{CBE540D2-B519-473E-984E-43E41422D626}" dt="2023-04-01T22:41:48.799" v="825" actId="21"/>
        <pc:sldMkLst>
          <pc:docMk/>
          <pc:sldMk cId="1588371576" sldId="315"/>
        </pc:sldMkLst>
        <pc:spChg chg="mod">
          <ac:chgData name="Dmitriy Beznosko" userId="8bcdeb23-d2dd-465e-bda6-8e644f22b48c" providerId="ADAL" clId="{CBE540D2-B519-473E-984E-43E41422D626}" dt="2023-04-01T22:28:29.171" v="39" actId="20577"/>
          <ac:spMkLst>
            <pc:docMk/>
            <pc:sldMk cId="1588371576" sldId="315"/>
            <ac:spMk id="2" creationId="{75D2454C-AFB8-10CC-AFB9-DBE7AA62A3FC}"/>
          </ac:spMkLst>
        </pc:spChg>
        <pc:spChg chg="del">
          <ac:chgData name="Dmitriy Beznosko" userId="8bcdeb23-d2dd-465e-bda6-8e644f22b48c" providerId="ADAL" clId="{CBE540D2-B519-473E-984E-43E41422D626}" dt="2023-04-01T22:28:00.646" v="0" actId="931"/>
          <ac:spMkLst>
            <pc:docMk/>
            <pc:sldMk cId="1588371576" sldId="315"/>
            <ac:spMk id="3" creationId="{E1A89EAD-ACDE-5685-90D7-A318D535D66A}"/>
          </ac:spMkLst>
        </pc:spChg>
        <pc:spChg chg="add del mod">
          <ac:chgData name="Dmitriy Beznosko" userId="8bcdeb23-d2dd-465e-bda6-8e644f22b48c" providerId="ADAL" clId="{CBE540D2-B519-473E-984E-43E41422D626}" dt="2023-04-01T22:41:48.799" v="825" actId="21"/>
          <ac:spMkLst>
            <pc:docMk/>
            <pc:sldMk cId="1588371576" sldId="315"/>
            <ac:spMk id="7" creationId="{5E01479E-61FD-B115-B744-8417A381F118}"/>
          </ac:spMkLst>
        </pc:spChg>
        <pc:spChg chg="add del mod">
          <ac:chgData name="Dmitriy Beznosko" userId="8bcdeb23-d2dd-465e-bda6-8e644f22b48c" providerId="ADAL" clId="{CBE540D2-B519-473E-984E-43E41422D626}" dt="2023-04-01T22:41:48.799" v="825" actId="21"/>
          <ac:spMkLst>
            <pc:docMk/>
            <pc:sldMk cId="1588371576" sldId="315"/>
            <ac:spMk id="8" creationId="{BCF7B8AE-A395-9488-2867-493A1A191EF3}"/>
          </ac:spMkLst>
        </pc:spChg>
        <pc:spChg chg="add del mod">
          <ac:chgData name="Dmitriy Beznosko" userId="8bcdeb23-d2dd-465e-bda6-8e644f22b48c" providerId="ADAL" clId="{CBE540D2-B519-473E-984E-43E41422D626}" dt="2023-04-01T22:38:47.320" v="775" actId="12084"/>
          <ac:spMkLst>
            <pc:docMk/>
            <pc:sldMk cId="1588371576" sldId="315"/>
            <ac:spMk id="9" creationId="{3DFFF9E6-339B-7B04-F848-79E8FCD1FECC}"/>
          </ac:spMkLst>
        </pc:spChg>
        <pc:spChg chg="add">
          <ac:chgData name="Dmitriy Beznosko" userId="8bcdeb23-d2dd-465e-bda6-8e644f22b48c" providerId="ADAL" clId="{CBE540D2-B519-473E-984E-43E41422D626}" dt="2023-04-01T22:28:13.722" v="3" actId="26606"/>
          <ac:spMkLst>
            <pc:docMk/>
            <pc:sldMk cId="1588371576" sldId="315"/>
            <ac:spMk id="12" creationId="{2B97F24A-32CE-4C1C-A50D-3016B394DCFB}"/>
          </ac:spMkLst>
        </pc:spChg>
        <pc:spChg chg="add">
          <ac:chgData name="Dmitriy Beznosko" userId="8bcdeb23-d2dd-465e-bda6-8e644f22b48c" providerId="ADAL" clId="{CBE540D2-B519-473E-984E-43E41422D626}" dt="2023-04-01T22:28:13.722" v="3" actId="26606"/>
          <ac:spMkLst>
            <pc:docMk/>
            <pc:sldMk cId="1588371576" sldId="315"/>
            <ac:spMk id="14" creationId="{CD8B4F24-440B-49E9-B85D-733523DC064B}"/>
          </ac:spMkLst>
        </pc:spChg>
        <pc:graphicFrameChg chg="add mod">
          <ac:chgData name="Dmitriy Beznosko" userId="8bcdeb23-d2dd-465e-bda6-8e644f22b48c" providerId="ADAL" clId="{CBE540D2-B519-473E-984E-43E41422D626}" dt="2023-04-01T22:40:42.931" v="803" actId="12100"/>
          <ac:graphicFrameMkLst>
            <pc:docMk/>
            <pc:sldMk cId="1588371576" sldId="315"/>
            <ac:graphicFrameMk id="6" creationId="{3D8716B3-E29D-D927-4786-3CE37F756F8E}"/>
          </ac:graphicFrameMkLst>
        </pc:graphicFrameChg>
        <pc:picChg chg="add mod">
          <ac:chgData name="Dmitriy Beznosko" userId="8bcdeb23-d2dd-465e-bda6-8e644f22b48c" providerId="ADAL" clId="{CBE540D2-B519-473E-984E-43E41422D626}" dt="2023-04-01T22:28:16.748" v="4" actId="14100"/>
          <ac:picMkLst>
            <pc:docMk/>
            <pc:sldMk cId="1588371576" sldId="315"/>
            <ac:picMk id="5" creationId="{86EA02AA-E512-0366-83D8-097819275F29}"/>
          </ac:picMkLst>
        </pc:picChg>
      </pc:sldChg>
      <pc:sldChg chg="addSp delSp modSp new mod">
        <pc:chgData name="Dmitriy Beznosko" userId="8bcdeb23-d2dd-465e-bda6-8e644f22b48c" providerId="ADAL" clId="{CBE540D2-B519-473E-984E-43E41422D626}" dt="2023-04-01T22:52:30.317" v="1202" actId="12100"/>
        <pc:sldMkLst>
          <pc:docMk/>
          <pc:sldMk cId="617719031" sldId="316"/>
        </pc:sldMkLst>
        <pc:spChg chg="mod">
          <ac:chgData name="Dmitriy Beznosko" userId="8bcdeb23-d2dd-465e-bda6-8e644f22b48c" providerId="ADAL" clId="{CBE540D2-B519-473E-984E-43E41422D626}" dt="2023-04-01T22:42:04.916" v="871" actId="20577"/>
          <ac:spMkLst>
            <pc:docMk/>
            <pc:sldMk cId="617719031" sldId="316"/>
            <ac:spMk id="2" creationId="{84FDD0F7-04CA-0AEC-0444-0BE8EB6035A9}"/>
          </ac:spMkLst>
        </pc:spChg>
        <pc:spChg chg="del mod">
          <ac:chgData name="Dmitriy Beznosko" userId="8bcdeb23-d2dd-465e-bda6-8e644f22b48c" providerId="ADAL" clId="{CBE540D2-B519-473E-984E-43E41422D626}" dt="2023-04-01T22:50:07.839" v="1178" actId="12084"/>
          <ac:spMkLst>
            <pc:docMk/>
            <pc:sldMk cId="617719031" sldId="316"/>
            <ac:spMk id="3" creationId="{37E524AD-CE43-9BDF-2937-E5AD849A9B3C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4" creationId="{556641F7-417C-1AB1-D9F2-F2F9D10C2D1E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5" creationId="{A60E1900-72FB-695D-AAB6-8AEF915B0D63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9" creationId="{D72C6D04-B8D2-6E57-2487-96817DCD6EF5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2" creationId="{6FD817DF-1C59-E013-4A61-7D94548FA9E6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3" creationId="{F466BAA3-1165-B096-A2A0-7D1E856EDEAE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4" creationId="{B91AE3EA-B1E8-0F1F-8687-3AFFC0EE8388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5" creationId="{47C3FE8B-4C2B-9AA4-7BD8-935E0EDB5522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7" creationId="{FA4E939A-1D15-EB74-C8F0-66B9C54B8743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9" creationId="{B6137D77-54C1-1061-193E-0CEDF485EE2A}"/>
          </ac:spMkLst>
        </pc:spChg>
        <pc:spChg chg="add mod">
          <ac:chgData name="Dmitriy Beznosko" userId="8bcdeb23-d2dd-465e-bda6-8e644f22b48c" providerId="ADAL" clId="{CBE540D2-B519-473E-984E-43E41422D626}" dt="2023-04-01T22:48:40.696" v="1130" actId="1035"/>
          <ac:spMkLst>
            <pc:docMk/>
            <pc:sldMk cId="617719031" sldId="316"/>
            <ac:spMk id="21" creationId="{FE5FCAD6-C54E-FC00-6E93-336FFB8ADD87}"/>
          </ac:spMkLst>
        </pc:spChg>
        <pc:grpChg chg="add mod">
          <ac:chgData name="Dmitriy Beznosko" userId="8bcdeb23-d2dd-465e-bda6-8e644f22b48c" providerId="ADAL" clId="{CBE540D2-B519-473E-984E-43E41422D626}" dt="2023-04-01T22:48:34.937" v="1108" actId="20577"/>
          <ac:grpSpMkLst>
            <pc:docMk/>
            <pc:sldMk cId="617719031" sldId="316"/>
            <ac:grpSpMk id="6" creationId="{CC642CC3-B07B-C465-2D07-5BC191C26089}"/>
          </ac:grpSpMkLst>
        </pc:grpChg>
        <pc:grpChg chg="add mod">
          <ac:chgData name="Dmitriy Beznosko" userId="8bcdeb23-d2dd-465e-bda6-8e644f22b48c" providerId="ADAL" clId="{CBE540D2-B519-473E-984E-43E41422D626}" dt="2023-04-01T22:48:34.937" v="1108" actId="20577"/>
          <ac:grpSpMkLst>
            <pc:docMk/>
            <pc:sldMk cId="617719031" sldId="316"/>
            <ac:grpSpMk id="10" creationId="{AD208C95-08B4-1809-E968-4A3FE7F7DEF5}"/>
          </ac:grpSpMkLst>
        </pc:grpChg>
        <pc:grpChg chg="add mod">
          <ac:chgData name="Dmitriy Beznosko" userId="8bcdeb23-d2dd-465e-bda6-8e644f22b48c" providerId="ADAL" clId="{CBE540D2-B519-473E-984E-43E41422D626}" dt="2023-04-01T22:48:34.937" v="1108" actId="20577"/>
          <ac:grpSpMkLst>
            <pc:docMk/>
            <pc:sldMk cId="617719031" sldId="316"/>
            <ac:grpSpMk id="16" creationId="{E5D6244A-5B75-057D-8522-C8B86506D4B5}"/>
          </ac:grpSpMkLst>
        </pc:grpChg>
        <pc:graphicFrameChg chg="add mod">
          <ac:chgData name="Dmitriy Beznosko" userId="8bcdeb23-d2dd-465e-bda6-8e644f22b48c" providerId="ADAL" clId="{CBE540D2-B519-473E-984E-43E41422D626}" dt="2023-04-01T22:52:30.317" v="1202" actId="12100"/>
          <ac:graphicFrameMkLst>
            <pc:docMk/>
            <pc:sldMk cId="617719031" sldId="316"/>
            <ac:graphicFrameMk id="22" creationId="{F6C330D4-AFC8-0129-2B88-20BC9A8BCBE8}"/>
          </ac:graphicFrameMkLst>
        </pc:graphicFrameChg>
        <pc:cxnChg chg="add mod">
          <ac:chgData name="Dmitriy Beznosko" userId="8bcdeb23-d2dd-465e-bda6-8e644f22b48c" providerId="ADAL" clId="{CBE540D2-B519-473E-984E-43E41422D626}" dt="2023-04-01T22:48:34.937" v="1108" actId="20577"/>
          <ac:cxnSpMkLst>
            <pc:docMk/>
            <pc:sldMk cId="617719031" sldId="316"/>
            <ac:cxnSpMk id="8" creationId="{EDD8B444-5EEA-17A6-14A1-F4F2FD7D87B2}"/>
          </ac:cxnSpMkLst>
        </pc:cxnChg>
        <pc:cxnChg chg="add mod">
          <ac:chgData name="Dmitriy Beznosko" userId="8bcdeb23-d2dd-465e-bda6-8e644f22b48c" providerId="ADAL" clId="{CBE540D2-B519-473E-984E-43E41422D626}" dt="2023-04-01T22:48:34.937" v="1108" actId="20577"/>
          <ac:cxnSpMkLst>
            <pc:docMk/>
            <pc:sldMk cId="617719031" sldId="316"/>
            <ac:cxnSpMk id="11" creationId="{80D5A2C1-2B72-5F13-32D4-54F84AF78E4C}"/>
          </ac:cxnSpMkLst>
        </pc:cxnChg>
        <pc:cxnChg chg="add mod">
          <ac:chgData name="Dmitriy Beznosko" userId="8bcdeb23-d2dd-465e-bda6-8e644f22b48c" providerId="ADAL" clId="{CBE540D2-B519-473E-984E-43E41422D626}" dt="2023-04-01T22:48:34.937" v="1108" actId="20577"/>
          <ac:cxnSpMkLst>
            <pc:docMk/>
            <pc:sldMk cId="617719031" sldId="316"/>
            <ac:cxnSpMk id="18" creationId="{65F96719-1DEE-3485-3026-795E8199B165}"/>
          </ac:cxnSpMkLst>
        </pc:cxnChg>
      </pc:sldChg>
      <pc:sldChg chg="addSp delSp modSp new mod">
        <pc:chgData name="Dmitriy Beznosko" userId="8bcdeb23-d2dd-465e-bda6-8e644f22b48c" providerId="ADAL" clId="{CBE540D2-B519-473E-984E-43E41422D626}" dt="2023-04-01T22:58:30.980" v="1492" actId="12100"/>
        <pc:sldMkLst>
          <pc:docMk/>
          <pc:sldMk cId="1699559648" sldId="317"/>
        </pc:sldMkLst>
        <pc:spChg chg="mod">
          <ac:chgData name="Dmitriy Beznosko" userId="8bcdeb23-d2dd-465e-bda6-8e644f22b48c" providerId="ADAL" clId="{CBE540D2-B519-473E-984E-43E41422D626}" dt="2023-04-01T22:52:51.933" v="1223" actId="20577"/>
          <ac:spMkLst>
            <pc:docMk/>
            <pc:sldMk cId="1699559648" sldId="317"/>
            <ac:spMk id="2" creationId="{EBF3E404-F0E3-A44C-A153-F27FC83B07DB}"/>
          </ac:spMkLst>
        </pc:spChg>
        <pc:spChg chg="del mod">
          <ac:chgData name="Dmitriy Beznosko" userId="8bcdeb23-d2dd-465e-bda6-8e644f22b48c" providerId="ADAL" clId="{CBE540D2-B519-473E-984E-43E41422D626}" dt="2023-04-01T22:57:14.068" v="1487" actId="12084"/>
          <ac:spMkLst>
            <pc:docMk/>
            <pc:sldMk cId="1699559648" sldId="317"/>
            <ac:spMk id="3" creationId="{8CAE7395-6ADA-055D-BCA5-62383F50E4FD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6" creationId="{3DD9310D-E60A-2A73-311C-EEE889B90EAC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7" creationId="{05F3FCE6-662E-7122-2791-DEC2ADFA48F2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0" creationId="{451DE5C8-2FEE-0AE0-E59F-0B18A6104042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2" creationId="{96D726B3-F88C-53A0-A0B6-F7D1B502AC46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3" creationId="{9B4D158D-C953-A821-967D-08009ABDA08C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4" creationId="{694BCD74-CDD9-D83C-90B9-FD9BA257DE54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6" creationId="{BB4FD98B-D5FC-CA94-63EF-C661C16F3E5E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7" creationId="{DA3AF942-5E34-785B-50F9-376F817B7C4E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8" creationId="{BEDEA0F6-5961-916A-5296-CD35196E5D81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9" creationId="{34F8AC90-CC06-C56A-D2C8-0D6EFED269FE}"/>
          </ac:spMkLst>
        </pc:spChg>
        <pc:grpChg chg="add mod">
          <ac:chgData name="Dmitriy Beznosko" userId="8bcdeb23-d2dd-465e-bda6-8e644f22b48c" providerId="ADAL" clId="{CBE540D2-B519-473E-984E-43E41422D626}" dt="2023-04-01T22:54:42.718" v="1264" actId="20577"/>
          <ac:grpSpMkLst>
            <pc:docMk/>
            <pc:sldMk cId="1699559648" sldId="317"/>
            <ac:grpSpMk id="4" creationId="{840520BE-6CF9-B31E-A0EF-19503F825DD5}"/>
          </ac:grpSpMkLst>
        </pc:grpChg>
        <pc:grpChg chg="mod">
          <ac:chgData name="Dmitriy Beznosko" userId="8bcdeb23-d2dd-465e-bda6-8e644f22b48c" providerId="ADAL" clId="{CBE540D2-B519-473E-984E-43E41422D626}" dt="2023-04-01T22:54:42.718" v="1264" actId="20577"/>
          <ac:grpSpMkLst>
            <pc:docMk/>
            <pc:sldMk cId="1699559648" sldId="317"/>
            <ac:grpSpMk id="5" creationId="{445D69D7-062F-7331-F727-12D5BC4318C2}"/>
          </ac:grpSpMkLst>
        </pc:grpChg>
        <pc:grpChg chg="mod">
          <ac:chgData name="Dmitriy Beznosko" userId="8bcdeb23-d2dd-465e-bda6-8e644f22b48c" providerId="ADAL" clId="{CBE540D2-B519-473E-984E-43E41422D626}" dt="2023-04-01T22:54:42.718" v="1264" actId="20577"/>
          <ac:grpSpMkLst>
            <pc:docMk/>
            <pc:sldMk cId="1699559648" sldId="317"/>
            <ac:grpSpMk id="8" creationId="{32ABE39A-E927-3D83-1E66-3F57001CE97F}"/>
          </ac:grpSpMkLst>
        </pc:grpChg>
        <pc:graphicFrameChg chg="add mod">
          <ac:chgData name="Dmitriy Beznosko" userId="8bcdeb23-d2dd-465e-bda6-8e644f22b48c" providerId="ADAL" clId="{CBE540D2-B519-473E-984E-43E41422D626}" dt="2023-04-01T22:58:30.980" v="1492" actId="12100"/>
          <ac:graphicFrameMkLst>
            <pc:docMk/>
            <pc:sldMk cId="1699559648" sldId="317"/>
            <ac:graphicFrameMk id="21" creationId="{7ED6A5C2-2703-BD72-F2D0-5A08C7667EF7}"/>
          </ac:graphicFrameMkLst>
        </pc:graphicFrameChg>
        <pc:cxnChg chg="mod">
          <ac:chgData name="Dmitriy Beznosko" userId="8bcdeb23-d2dd-465e-bda6-8e644f22b48c" providerId="ADAL" clId="{CBE540D2-B519-473E-984E-43E41422D626}" dt="2023-04-01T22:54:42.718" v="1264" actId="20577"/>
          <ac:cxnSpMkLst>
            <pc:docMk/>
            <pc:sldMk cId="1699559648" sldId="317"/>
            <ac:cxnSpMk id="9" creationId="{C734ADF7-2EFE-13A2-4E82-873A39833089}"/>
          </ac:cxnSpMkLst>
        </pc:cxnChg>
        <pc:cxnChg chg="mod">
          <ac:chgData name="Dmitriy Beznosko" userId="8bcdeb23-d2dd-465e-bda6-8e644f22b48c" providerId="ADAL" clId="{CBE540D2-B519-473E-984E-43E41422D626}" dt="2023-04-01T22:54:42.718" v="1264" actId="20577"/>
          <ac:cxnSpMkLst>
            <pc:docMk/>
            <pc:sldMk cId="1699559648" sldId="317"/>
            <ac:cxnSpMk id="11" creationId="{30776121-B549-84BB-7209-000F9199F63C}"/>
          </ac:cxnSpMkLst>
        </pc:cxnChg>
        <pc:cxnChg chg="mod">
          <ac:chgData name="Dmitriy Beznosko" userId="8bcdeb23-d2dd-465e-bda6-8e644f22b48c" providerId="ADAL" clId="{CBE540D2-B519-473E-984E-43E41422D626}" dt="2023-04-01T22:54:42.718" v="1264" actId="20577"/>
          <ac:cxnSpMkLst>
            <pc:docMk/>
            <pc:sldMk cId="1699559648" sldId="317"/>
            <ac:cxnSpMk id="15" creationId="{ED8B781F-3AA6-CD39-6C63-466D01D57857}"/>
          </ac:cxnSpMkLst>
        </pc:cxn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0.png"/><Relationship Id="rId1" Type="http://schemas.openxmlformats.org/officeDocument/2006/relationships/image" Target="../media/image80.png"/><Relationship Id="rId6" Type="http://schemas.openxmlformats.org/officeDocument/2006/relationships/image" Target="../media/image13.png"/><Relationship Id="rId5" Type="http://schemas.openxmlformats.org/officeDocument/2006/relationships/image" Target="../media/image120.png"/><Relationship Id="rId4" Type="http://schemas.openxmlformats.org/officeDocument/2006/relationships/image" Target="../media/image110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CA87AB-000A-4407-9B54-63CBEA25BB49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66686F48-7120-4407-9492-B2655F5FE04E}">
      <dgm:prSet/>
      <dgm:spPr/>
      <dgm:t>
        <a:bodyPr/>
        <a:lstStyle/>
        <a:p>
          <a:r>
            <a:rPr lang="en-US" dirty="0"/>
            <a:t>Joule performed a series of experiments</a:t>
          </a:r>
        </a:p>
      </dgm:t>
    </dgm:pt>
    <dgm:pt modelId="{B7231B79-2877-49C3-BF1F-5A52AA6060BC}" type="parTrans" cxnId="{1DB03E30-0D4E-446D-A09C-ABAA6DDDFA5F}">
      <dgm:prSet/>
      <dgm:spPr/>
      <dgm:t>
        <a:bodyPr/>
        <a:lstStyle/>
        <a:p>
          <a:endParaRPr lang="en-US"/>
        </a:p>
      </dgm:t>
    </dgm:pt>
    <dgm:pt modelId="{DA40FDE8-91CF-4137-A45E-DF0208B21CDA}" type="sibTrans" cxnId="{1DB03E30-0D4E-446D-A09C-ABAA6DDDFA5F}">
      <dgm:prSet/>
      <dgm:spPr/>
      <dgm:t>
        <a:bodyPr/>
        <a:lstStyle/>
        <a:p>
          <a:endParaRPr lang="en-US"/>
        </a:p>
      </dgm:t>
    </dgm:pt>
    <dgm:pt modelId="{75C01238-2B52-42A5-A2B6-5FCAFDF20D99}">
      <dgm:prSet/>
      <dgm:spPr/>
      <dgm:t>
        <a:bodyPr/>
        <a:lstStyle/>
        <a:p>
          <a:r>
            <a:rPr lang="en-US" dirty="0"/>
            <a:t>In one such experiment, a falling mass turns a paddle in an insulated beaker of water, </a:t>
          </a:r>
        </a:p>
      </dgm:t>
    </dgm:pt>
    <dgm:pt modelId="{1225E049-D760-4B04-A2AB-C00BAFFED296}" type="parTrans" cxnId="{144816B2-AF0A-4633-BAD5-17CC58CFB3CF}">
      <dgm:prSet/>
      <dgm:spPr/>
      <dgm:t>
        <a:bodyPr/>
        <a:lstStyle/>
        <a:p>
          <a:endParaRPr lang="en-US"/>
        </a:p>
      </dgm:t>
    </dgm:pt>
    <dgm:pt modelId="{6813D242-6C8E-4686-84C8-61625E11233E}" type="sibTrans" cxnId="{144816B2-AF0A-4633-BAD5-17CC58CFB3CF}">
      <dgm:prSet/>
      <dgm:spPr/>
      <dgm:t>
        <a:bodyPr/>
        <a:lstStyle/>
        <a:p>
          <a:endParaRPr lang="en-US"/>
        </a:p>
      </dgm:t>
    </dgm:pt>
    <dgm:pt modelId="{6E6E516D-D57C-48BF-8453-2AD6FD9361F9}">
      <dgm:prSet/>
      <dgm:spPr/>
      <dgm:t>
        <a:bodyPr/>
        <a:lstStyle/>
        <a:p>
          <a:r>
            <a:rPr lang="en-US" dirty="0"/>
            <a:t>Joule’s experiments led to Kelvin’s statement</a:t>
          </a:r>
        </a:p>
      </dgm:t>
    </dgm:pt>
    <dgm:pt modelId="{F2FA1E95-FA3B-4B10-8CC2-A14296FEE40E}" type="parTrans" cxnId="{F0D9ED9C-ABC1-4CD9-BA0B-3DB682947B9B}">
      <dgm:prSet/>
      <dgm:spPr/>
      <dgm:t>
        <a:bodyPr/>
        <a:lstStyle/>
        <a:p>
          <a:endParaRPr lang="en-US"/>
        </a:p>
      </dgm:t>
    </dgm:pt>
    <dgm:pt modelId="{2F5156F2-C1D2-4842-9721-32F12C355CFC}" type="sibTrans" cxnId="{F0D9ED9C-ABC1-4CD9-BA0B-3DB682947B9B}">
      <dgm:prSet/>
      <dgm:spPr/>
      <dgm:t>
        <a:bodyPr/>
        <a:lstStyle/>
        <a:p>
          <a:endParaRPr lang="en-US"/>
        </a:p>
      </dgm:t>
    </dgm:pt>
    <dgm:pt modelId="{74CC1E13-2BAE-4384-9F60-73FE94AE4AD5}">
      <dgm:prSet/>
      <dgm:spPr/>
      <dgm:t>
        <a:bodyPr/>
        <a:lstStyle/>
        <a:p>
          <a:r>
            <a:rPr lang="en-US" i="1" dirty="0"/>
            <a:t>Both work and heat represent transfers of energy into or out of a system.</a:t>
          </a:r>
        </a:p>
      </dgm:t>
    </dgm:pt>
    <dgm:pt modelId="{142B4E9B-5E44-4388-BFAA-8A0DA488AFC5}" type="parTrans" cxnId="{678A68E0-E260-43D5-84D1-34752732E1B5}">
      <dgm:prSet/>
      <dgm:spPr/>
      <dgm:t>
        <a:bodyPr/>
        <a:lstStyle/>
        <a:p>
          <a:endParaRPr lang="en-US"/>
        </a:p>
      </dgm:t>
    </dgm:pt>
    <dgm:pt modelId="{F3E01728-C6F0-470D-A2B5-D1BE15E39871}" type="sibTrans" cxnId="{678A68E0-E260-43D5-84D1-34752732E1B5}">
      <dgm:prSet/>
      <dgm:spPr/>
      <dgm:t>
        <a:bodyPr/>
        <a:lstStyle/>
        <a:p>
          <a:endParaRPr lang="en-US"/>
        </a:p>
      </dgm:t>
    </dgm:pt>
    <dgm:pt modelId="{DAD20F2E-86D3-4163-AD12-9853858969D7}">
      <dgm:prSet/>
      <dgm:spPr/>
      <dgm:t>
        <a:bodyPr/>
        <a:lstStyle/>
        <a:p>
          <a:r>
            <a:rPr lang="en-US" dirty="0"/>
            <a:t>If energy is added to a system either as work or heat, </a:t>
          </a:r>
        </a:p>
      </dgm:t>
    </dgm:pt>
    <dgm:pt modelId="{3C6B09B9-5530-437F-95D5-5DE958AB61CC}" type="parTrans" cxnId="{39E10722-AF85-4732-BB31-15B0F0979E8E}">
      <dgm:prSet/>
      <dgm:spPr/>
      <dgm:t>
        <a:bodyPr/>
        <a:lstStyle/>
        <a:p>
          <a:endParaRPr lang="en-US"/>
        </a:p>
      </dgm:t>
    </dgm:pt>
    <dgm:pt modelId="{92390671-2EF9-41CF-BFF0-6BA5D3826A74}" type="sibTrans" cxnId="{39E10722-AF85-4732-BB31-15B0F0979E8E}">
      <dgm:prSet/>
      <dgm:spPr/>
      <dgm:t>
        <a:bodyPr/>
        <a:lstStyle/>
        <a:p>
          <a:endParaRPr lang="en-US"/>
        </a:p>
      </dgm:t>
    </dgm:pt>
    <dgm:pt modelId="{2273E012-D8A9-4A9A-9A70-24CED474526D}">
      <dgm:prSet/>
      <dgm:spPr/>
      <dgm:t>
        <a:bodyPr/>
        <a:lstStyle/>
        <a:p>
          <a:r>
            <a:rPr lang="en-US" b="1" dirty="0"/>
            <a:t>The increase in the internal energy of a system is equal to the amount of heat added to a system minus the amount of work done by the system.</a:t>
          </a:r>
          <a:endParaRPr lang="en-US" dirty="0"/>
        </a:p>
      </dgm:t>
    </dgm:pt>
    <dgm:pt modelId="{037D6EFB-CCE3-47F9-94D8-5D8B156E6561}" type="parTrans" cxnId="{C9B65E2C-66EA-4345-803C-0A255FAB1061}">
      <dgm:prSet/>
      <dgm:spPr/>
      <dgm:t>
        <a:bodyPr/>
        <a:lstStyle/>
        <a:p>
          <a:endParaRPr lang="en-US"/>
        </a:p>
      </dgm:t>
    </dgm:pt>
    <dgm:pt modelId="{836BB7C8-5531-4933-B317-7C2F5D26DDC5}" type="sibTrans" cxnId="{C9B65E2C-66EA-4345-803C-0A255FAB1061}">
      <dgm:prSet/>
      <dgm:spPr/>
      <dgm:t>
        <a:bodyPr/>
        <a:lstStyle/>
        <a:p>
          <a:endParaRPr lang="en-US"/>
        </a:p>
      </dgm:t>
    </dgm:pt>
    <dgm:pt modelId="{9BD67134-8208-4354-BB7E-ED73CB997B2E}">
      <dgm:prSet/>
      <dgm:spPr/>
      <dgm:t>
        <a:bodyPr/>
        <a:lstStyle/>
        <a:p>
          <a:r>
            <a:rPr lang="en-US" b="1" dirty="0"/>
            <a:t>The internal energy of the system is the sum</a:t>
          </a:r>
          <a:endParaRPr lang="en-US" dirty="0"/>
        </a:p>
      </dgm:t>
    </dgm:pt>
    <dgm:pt modelId="{47D3C63F-2241-433D-90BE-15A6BA1D5810}" type="parTrans" cxnId="{56BD6F88-4512-4C21-A067-BF8807453F88}">
      <dgm:prSet/>
      <dgm:spPr/>
      <dgm:t>
        <a:bodyPr/>
        <a:lstStyle/>
        <a:p>
          <a:endParaRPr lang="en-US"/>
        </a:p>
      </dgm:t>
    </dgm:pt>
    <dgm:pt modelId="{AFD3C0B8-4BB2-4589-80CF-B505C65F51A4}" type="sibTrans" cxnId="{56BD6F88-4512-4C21-A067-BF8807453F88}">
      <dgm:prSet/>
      <dgm:spPr/>
      <dgm:t>
        <a:bodyPr/>
        <a:lstStyle/>
        <a:p>
          <a:endParaRPr lang="en-US"/>
        </a:p>
      </dgm:t>
    </dgm:pt>
    <dgm:pt modelId="{00AD04C5-474D-4249-B4FC-53AA8C81BBBE}">
      <dgm:prSet/>
      <dgm:spPr/>
      <dgm:t>
        <a:bodyPr/>
        <a:lstStyle/>
        <a:p>
          <a:r>
            <a:rPr lang="en-US" dirty="0"/>
            <a:t>An increase in internal energy may show up as an increase in </a:t>
          </a:r>
          <a:r>
            <a:rPr lang="en-US" b="1" dirty="0"/>
            <a:t>temperature</a:t>
          </a:r>
          <a:r>
            <a:rPr lang="en-US" dirty="0"/>
            <a:t>, </a:t>
          </a:r>
        </a:p>
      </dgm:t>
    </dgm:pt>
    <dgm:pt modelId="{71B4F3B1-C76F-479F-BAA2-FD31DF388C3B}" type="parTrans" cxnId="{294A53FE-FCB8-4137-B159-9FF1CF5B48CA}">
      <dgm:prSet/>
      <dgm:spPr/>
      <dgm:t>
        <a:bodyPr/>
        <a:lstStyle/>
        <a:p>
          <a:endParaRPr lang="en-US"/>
        </a:p>
      </dgm:t>
    </dgm:pt>
    <dgm:pt modelId="{1074D1C3-4C91-4F75-92A6-D114E4A61FC9}" type="sibTrans" cxnId="{294A53FE-FCB8-4137-B159-9FF1CF5B48CA}">
      <dgm:prSet/>
      <dgm:spPr/>
      <dgm:t>
        <a:bodyPr/>
        <a:lstStyle/>
        <a:p>
          <a:endParaRPr lang="en-US"/>
        </a:p>
      </dgm:t>
    </dgm:pt>
    <dgm:pt modelId="{D0F6B8B5-77AA-4550-9F99-AF1A5052B31A}">
      <dgm:prSet/>
      <dgm:spPr/>
      <dgm:t>
        <a:bodyPr/>
        <a:lstStyle/>
        <a:p>
          <a:r>
            <a:rPr lang="en-US" dirty="0"/>
            <a:t>Internal energy is a property of the system uniquely determined by the state of the system.</a:t>
          </a:r>
        </a:p>
      </dgm:t>
    </dgm:pt>
    <dgm:pt modelId="{1E8A6834-0BCB-4FA1-AFB2-BFCDC8C62B44}" type="parTrans" cxnId="{7F8DFB70-37C6-447B-9462-9EB1306B4700}">
      <dgm:prSet/>
      <dgm:spPr/>
      <dgm:t>
        <a:bodyPr/>
        <a:lstStyle/>
        <a:p>
          <a:endParaRPr lang="en-US"/>
        </a:p>
      </dgm:t>
    </dgm:pt>
    <dgm:pt modelId="{3F5EE4FB-71C8-4EBD-BE69-3589574EED92}" type="sibTrans" cxnId="{7F8DFB70-37C6-447B-9462-9EB1306B4700}">
      <dgm:prSet/>
      <dgm:spPr/>
      <dgm:t>
        <a:bodyPr/>
        <a:lstStyle/>
        <a:p>
          <a:endParaRPr lang="en-US"/>
        </a:p>
      </dgm:t>
    </dgm:pt>
    <dgm:pt modelId="{DEA635C5-BC48-4A88-AC9F-0C5A78827326}">
      <dgm:prSet/>
      <dgm:spPr/>
      <dgm:t>
        <a:bodyPr/>
        <a:lstStyle/>
        <a:p>
          <a:r>
            <a:rPr lang="en-US" dirty="0"/>
            <a:t> showing that mechanical work could raise the temperature of a system.</a:t>
          </a:r>
        </a:p>
      </dgm:t>
    </dgm:pt>
    <dgm:pt modelId="{5DF178B8-BE7A-49D3-9786-296EB5BE8B6E}" type="parTrans" cxnId="{CEC85048-6FB9-44ED-B48E-CE55B13027AC}">
      <dgm:prSet/>
      <dgm:spPr/>
      <dgm:t>
        <a:bodyPr/>
        <a:lstStyle/>
        <a:p>
          <a:endParaRPr lang="en-US"/>
        </a:p>
      </dgm:t>
    </dgm:pt>
    <dgm:pt modelId="{230DC66E-67AB-4B27-A27C-F1E4FAB35830}" type="sibTrans" cxnId="{CEC85048-6FB9-44ED-B48E-CE55B13027AC}">
      <dgm:prSet/>
      <dgm:spPr/>
      <dgm:t>
        <a:bodyPr/>
        <a:lstStyle/>
        <a:p>
          <a:endParaRPr lang="en-US"/>
        </a:p>
      </dgm:t>
    </dgm:pt>
    <dgm:pt modelId="{C510CC95-E8C6-4CE1-877E-A1CA39E8DD93}">
      <dgm:prSet/>
      <dgm:spPr/>
      <dgm:t>
        <a:bodyPr/>
        <a:lstStyle/>
        <a:p>
          <a:r>
            <a:rPr lang="en-US" dirty="0"/>
            <a:t>producing an increase in temperature. </a:t>
          </a:r>
        </a:p>
      </dgm:t>
    </dgm:pt>
    <dgm:pt modelId="{BCE83788-F70A-4A40-9F9E-9DE0DB61AE04}" type="parTrans" cxnId="{2806445A-AA0F-4434-8ECD-69F071DAB255}">
      <dgm:prSet/>
      <dgm:spPr/>
      <dgm:t>
        <a:bodyPr/>
        <a:lstStyle/>
        <a:p>
          <a:endParaRPr lang="en-US"/>
        </a:p>
      </dgm:t>
    </dgm:pt>
    <dgm:pt modelId="{EB649665-4E39-4F0C-BE67-C0BA2DBF7D0D}" type="sibTrans" cxnId="{2806445A-AA0F-4434-8ECD-69F071DAB255}">
      <dgm:prSet/>
      <dgm:spPr/>
      <dgm:t>
        <a:bodyPr/>
        <a:lstStyle/>
        <a:p>
          <a:endParaRPr lang="en-US"/>
        </a:p>
      </dgm:t>
    </dgm:pt>
    <dgm:pt modelId="{9F4C6412-27C9-47C8-802E-0D0E5F19EDA5}">
      <dgm:prSet/>
      <dgm:spPr/>
      <dgm:t>
        <a:bodyPr/>
        <a:lstStyle/>
        <a:p>
          <a:r>
            <a:rPr lang="en-US" dirty="0"/>
            <a:t> of the </a:t>
          </a:r>
          <a:r>
            <a:rPr lang="en-US" b="1" i="1" dirty="0"/>
            <a:t>first law of thermodynamics</a:t>
          </a:r>
          <a:r>
            <a:rPr lang="en-US" dirty="0"/>
            <a:t>.</a:t>
          </a:r>
        </a:p>
      </dgm:t>
    </dgm:pt>
    <dgm:pt modelId="{6A06CDE0-B317-41F9-9950-68616704958E}" type="parTrans" cxnId="{1731BBF3-3537-4D07-881D-8453895531F8}">
      <dgm:prSet/>
      <dgm:spPr/>
      <dgm:t>
        <a:bodyPr/>
        <a:lstStyle/>
        <a:p>
          <a:endParaRPr lang="en-US"/>
        </a:p>
      </dgm:t>
    </dgm:pt>
    <dgm:pt modelId="{7010F117-AEF5-40B6-A5FD-10C4A973F6C2}" type="sibTrans" cxnId="{1731BBF3-3537-4D07-881D-8453895531F8}">
      <dgm:prSet/>
      <dgm:spPr/>
      <dgm:t>
        <a:bodyPr/>
        <a:lstStyle/>
        <a:p>
          <a:endParaRPr lang="en-US"/>
        </a:p>
      </dgm:t>
    </dgm:pt>
    <dgm:pt modelId="{AA5627CA-8060-4E3C-9AF6-5A35CDC5C7BA}">
      <dgm:prSet/>
      <dgm:spPr/>
      <dgm:t>
        <a:bodyPr/>
        <a:lstStyle/>
        <a:p>
          <a:r>
            <a:rPr lang="en-US" dirty="0"/>
            <a:t>the internal energy of the system increases accordingly.</a:t>
          </a:r>
        </a:p>
      </dgm:t>
    </dgm:pt>
    <dgm:pt modelId="{27C5B508-37CA-4CCC-92A9-F8AB29DA6A47}" type="parTrans" cxnId="{9A234770-32AA-4D56-AB4D-D421EF12B28D}">
      <dgm:prSet/>
      <dgm:spPr/>
      <dgm:t>
        <a:bodyPr/>
        <a:lstStyle/>
        <a:p>
          <a:endParaRPr lang="en-US"/>
        </a:p>
      </dgm:t>
    </dgm:pt>
    <dgm:pt modelId="{BE0D3406-DEC1-47D4-9B4B-78F22F97AC52}" type="sibTrans" cxnId="{9A234770-32AA-4D56-AB4D-D421EF12B28D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EB8252FE-3DA3-4C61-A2FD-75F4227823D8}">
          <dgm:prSet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1400" b="1" i="1" dirty="0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</m:t>
                    </m:r>
                    <m:r>
                      <a:rPr lang="en-US" sz="1400" b="1" i="1" dirty="0" smtClean="0">
                        <a:latin typeface="Cambria Math" panose="02040503050406030204" pitchFamily="18" charset="0"/>
                      </a:rPr>
                      <m:t>𝑼</m:t>
                    </m:r>
                    <m:r>
                      <a:rPr lang="en-US" sz="1400" b="1" i="1" dirty="0" smtClean="0">
                        <a:latin typeface="Cambria Math" panose="02040503050406030204" pitchFamily="18" charset="0"/>
                      </a:rPr>
                      <m:t> = </m:t>
                    </m:r>
                    <m:r>
                      <a:rPr lang="en-US" sz="1400" b="1" i="1" dirty="0" smtClean="0">
                        <a:latin typeface="Cambria Math" panose="02040503050406030204" pitchFamily="18" charset="0"/>
                      </a:rPr>
                      <m:t>𝑸</m:t>
                    </m:r>
                    <m:r>
                      <a:rPr lang="en-US" sz="1400" b="1" i="1" dirty="0" smtClean="0">
                        <a:latin typeface="Cambria Math" panose="02040503050406030204" pitchFamily="18" charset="0"/>
                      </a:rPr>
                      <m:t> – </m:t>
                    </m:r>
                    <m:r>
                      <a:rPr lang="en-US" sz="1400" b="1" i="1" dirty="0" smtClean="0">
                        <a:latin typeface="Cambria Math" panose="02040503050406030204" pitchFamily="18" charset="0"/>
                      </a:rPr>
                      <m:t>𝑾</m:t>
                    </m:r>
                  </m:oMath>
                </m:oMathPara>
              </a14:m>
              <a:endParaRPr lang="en-US" sz="1400" dirty="0"/>
            </a:p>
          </dgm:t>
        </dgm:pt>
      </mc:Choice>
      <mc:Fallback xmlns="">
        <dgm:pt modelId="{EB8252FE-3DA3-4C61-A2FD-75F4227823D8}">
          <dgm:prSet custT="1"/>
          <dgm:spPr/>
          <dgm:t>
            <a:bodyPr/>
            <a:lstStyle/>
            <a:p>
              <a:r>
                <a:rPr lang="en-US" sz="1400" b="1" i="0" dirty="0">
                  <a:latin typeface="Cambria Math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1400" b="1" i="0" dirty="0">
                  <a:latin typeface="Cambria Math" panose="02040503050406030204" pitchFamily="18" charset="0"/>
                </a:rPr>
                <a:t>𝑼 = 𝑸 – 𝑾</a:t>
              </a:r>
              <a:endParaRPr lang="en-US" sz="1400" dirty="0"/>
            </a:p>
          </dgm:t>
        </dgm:pt>
      </mc:Fallback>
    </mc:AlternateContent>
    <dgm:pt modelId="{A8B3E1BC-350F-41EE-AF58-F68744F3DED1}" type="parTrans" cxnId="{52C1138F-DE35-4A6D-8AF8-7E8E62433954}">
      <dgm:prSet/>
      <dgm:spPr/>
      <dgm:t>
        <a:bodyPr/>
        <a:lstStyle/>
        <a:p>
          <a:endParaRPr lang="en-US"/>
        </a:p>
      </dgm:t>
    </dgm:pt>
    <dgm:pt modelId="{02A38D93-71DB-4F8C-A095-B1BAE2DF6AD3}" type="sibTrans" cxnId="{52C1138F-DE35-4A6D-8AF8-7E8E62433954}">
      <dgm:prSet/>
      <dgm:spPr/>
      <dgm:t>
        <a:bodyPr/>
        <a:lstStyle/>
        <a:p>
          <a:endParaRPr lang="en-US"/>
        </a:p>
      </dgm:t>
    </dgm:pt>
    <dgm:pt modelId="{E7CB71D2-94A4-4D80-80B2-1610EDDBF48F}">
      <dgm:prSet/>
      <dgm:spPr/>
      <dgm:t>
        <a:bodyPr/>
        <a:lstStyle/>
        <a:p>
          <a:r>
            <a:rPr lang="en-US" b="1" dirty="0"/>
            <a:t>of the kinetic and potential energies of the atoms and molecules making up the system.</a:t>
          </a:r>
          <a:endParaRPr lang="en-US" dirty="0"/>
        </a:p>
      </dgm:t>
    </dgm:pt>
    <dgm:pt modelId="{3643E4AB-6259-4868-8B6F-56F7124DCABF}" type="parTrans" cxnId="{B5104ACF-C920-4B1B-8A8D-8D34D04B8FB4}">
      <dgm:prSet/>
      <dgm:spPr/>
      <dgm:t>
        <a:bodyPr/>
        <a:lstStyle/>
        <a:p>
          <a:endParaRPr lang="en-US"/>
        </a:p>
      </dgm:t>
    </dgm:pt>
    <dgm:pt modelId="{71CDECA8-B1AC-4FAD-9EBF-E1A9A4514E4C}" type="sibTrans" cxnId="{B5104ACF-C920-4B1B-8A8D-8D34D04B8FB4}">
      <dgm:prSet/>
      <dgm:spPr/>
      <dgm:t>
        <a:bodyPr/>
        <a:lstStyle/>
        <a:p>
          <a:endParaRPr lang="en-US"/>
        </a:p>
      </dgm:t>
    </dgm:pt>
    <dgm:pt modelId="{DE6D1C3C-7DC2-4D48-B41C-C71D861EF488}">
      <dgm:prSet/>
      <dgm:spPr/>
      <dgm:t>
        <a:bodyPr/>
        <a:lstStyle/>
        <a:p>
          <a:r>
            <a:rPr lang="en-US" dirty="0"/>
            <a:t>or as a </a:t>
          </a:r>
          <a:r>
            <a:rPr lang="en-US" b="1" dirty="0"/>
            <a:t>change in phase</a:t>
          </a:r>
          <a:r>
            <a:rPr lang="en-US" dirty="0"/>
            <a:t>, or </a:t>
          </a:r>
          <a:r>
            <a:rPr lang="en-US" b="1" dirty="0"/>
            <a:t>any other increase in the kinetic and/or potential energy </a:t>
          </a:r>
          <a:r>
            <a:rPr lang="en-US" dirty="0"/>
            <a:t>of the atoms or molecules making up the system.</a:t>
          </a:r>
        </a:p>
      </dgm:t>
    </dgm:pt>
    <dgm:pt modelId="{1B7ADD98-46DA-4D02-A8AE-9A95A0E27B73}" type="parTrans" cxnId="{797B316A-F4CC-4A9F-8252-0BBBD0EBD93F}">
      <dgm:prSet/>
      <dgm:spPr/>
      <dgm:t>
        <a:bodyPr/>
        <a:lstStyle/>
        <a:p>
          <a:endParaRPr lang="en-US"/>
        </a:p>
      </dgm:t>
    </dgm:pt>
    <dgm:pt modelId="{51E13929-76D9-4E3A-B469-B97A4D8C3A4A}" type="sibTrans" cxnId="{797B316A-F4CC-4A9F-8252-0BBBD0EBD93F}">
      <dgm:prSet/>
      <dgm:spPr/>
      <dgm:t>
        <a:bodyPr/>
        <a:lstStyle/>
        <a:p>
          <a:endParaRPr lang="en-US"/>
        </a:p>
      </dgm:t>
    </dgm:pt>
    <dgm:pt modelId="{33F7C469-4005-4A6B-8451-3F536F4B4318}" type="pres">
      <dgm:prSet presAssocID="{05CA87AB-000A-4407-9B54-63CBEA25BB49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242D16FA-6B54-4A94-AEE2-795046650E4D}" type="pres">
      <dgm:prSet presAssocID="{66686F48-7120-4407-9492-B2655F5FE04E}" presName="horFlow" presStyleCnt="0"/>
      <dgm:spPr/>
    </dgm:pt>
    <dgm:pt modelId="{F8928190-FEF0-4811-8294-285A22637574}" type="pres">
      <dgm:prSet presAssocID="{66686F48-7120-4407-9492-B2655F5FE04E}" presName="bigChev" presStyleLbl="node1" presStyleIdx="0" presStyleCnt="5"/>
      <dgm:spPr/>
    </dgm:pt>
    <dgm:pt modelId="{6468B814-9545-4E9B-85F0-7D7060900761}" type="pres">
      <dgm:prSet presAssocID="{5DF178B8-BE7A-49D3-9786-296EB5BE8B6E}" presName="parTrans" presStyleCnt="0"/>
      <dgm:spPr/>
    </dgm:pt>
    <dgm:pt modelId="{DB48B509-E08A-4D86-90DC-02F82B8C6123}" type="pres">
      <dgm:prSet presAssocID="{DEA635C5-BC48-4A88-AC9F-0C5A78827326}" presName="node" presStyleLbl="alignAccFollowNode1" presStyleIdx="0" presStyleCnt="11">
        <dgm:presLayoutVars>
          <dgm:bulletEnabled val="1"/>
        </dgm:presLayoutVars>
      </dgm:prSet>
      <dgm:spPr/>
    </dgm:pt>
    <dgm:pt modelId="{16C0608F-96ED-4758-B433-FC63F759E0FE}" type="pres">
      <dgm:prSet presAssocID="{230DC66E-67AB-4B27-A27C-F1E4FAB35830}" presName="sibTrans" presStyleCnt="0"/>
      <dgm:spPr/>
    </dgm:pt>
    <dgm:pt modelId="{7F5AAD0E-2278-4D90-BC69-F5C8A53EA1A0}" type="pres">
      <dgm:prSet presAssocID="{75C01238-2B52-42A5-A2B6-5FCAFDF20D99}" presName="node" presStyleLbl="alignAccFollowNode1" presStyleIdx="1" presStyleCnt="11">
        <dgm:presLayoutVars>
          <dgm:bulletEnabled val="1"/>
        </dgm:presLayoutVars>
      </dgm:prSet>
      <dgm:spPr/>
    </dgm:pt>
    <dgm:pt modelId="{E6464D16-55E9-427B-AD74-DE46B6FC5876}" type="pres">
      <dgm:prSet presAssocID="{6813D242-6C8E-4686-84C8-61625E11233E}" presName="sibTrans" presStyleCnt="0"/>
      <dgm:spPr/>
    </dgm:pt>
    <dgm:pt modelId="{EF2191A6-B174-4A55-B3D6-F4A596FBE9A8}" type="pres">
      <dgm:prSet presAssocID="{C510CC95-E8C6-4CE1-877E-A1CA39E8DD93}" presName="node" presStyleLbl="alignAccFollowNode1" presStyleIdx="2" presStyleCnt="11">
        <dgm:presLayoutVars>
          <dgm:bulletEnabled val="1"/>
        </dgm:presLayoutVars>
      </dgm:prSet>
      <dgm:spPr/>
    </dgm:pt>
    <dgm:pt modelId="{AD85FA17-9602-458E-91ED-3E9383EABB94}" type="pres">
      <dgm:prSet presAssocID="{66686F48-7120-4407-9492-B2655F5FE04E}" presName="vSp" presStyleCnt="0"/>
      <dgm:spPr/>
    </dgm:pt>
    <dgm:pt modelId="{4E51D0B1-A2B7-4B82-AEA7-91F993B660CA}" type="pres">
      <dgm:prSet presAssocID="{6E6E516D-D57C-48BF-8453-2AD6FD9361F9}" presName="horFlow" presStyleCnt="0"/>
      <dgm:spPr/>
    </dgm:pt>
    <dgm:pt modelId="{6A0A03FC-F1E4-471F-A04F-1AAA1A60D3EF}" type="pres">
      <dgm:prSet presAssocID="{6E6E516D-D57C-48BF-8453-2AD6FD9361F9}" presName="bigChev" presStyleLbl="node1" presStyleIdx="1" presStyleCnt="5"/>
      <dgm:spPr/>
    </dgm:pt>
    <dgm:pt modelId="{E7C6667A-CC9E-4369-8E5D-B3F8C36792FD}" type="pres">
      <dgm:prSet presAssocID="{6A06CDE0-B317-41F9-9950-68616704958E}" presName="parTrans" presStyleCnt="0"/>
      <dgm:spPr/>
    </dgm:pt>
    <dgm:pt modelId="{A7601854-E581-4D8F-8C89-38028A2A5EDA}" type="pres">
      <dgm:prSet presAssocID="{9F4C6412-27C9-47C8-802E-0D0E5F19EDA5}" presName="node" presStyleLbl="alignAccFollowNode1" presStyleIdx="3" presStyleCnt="11">
        <dgm:presLayoutVars>
          <dgm:bulletEnabled val="1"/>
        </dgm:presLayoutVars>
      </dgm:prSet>
      <dgm:spPr/>
    </dgm:pt>
    <dgm:pt modelId="{80C757B0-1B6D-4D97-8815-ED2F4E272172}" type="pres">
      <dgm:prSet presAssocID="{7010F117-AEF5-40B6-A5FD-10C4A973F6C2}" presName="sibTrans" presStyleCnt="0"/>
      <dgm:spPr/>
    </dgm:pt>
    <dgm:pt modelId="{2371997C-67BB-4FCC-A84D-99947F7FDA97}" type="pres">
      <dgm:prSet presAssocID="{74CC1E13-2BAE-4384-9F60-73FE94AE4AD5}" presName="node" presStyleLbl="alignAccFollowNode1" presStyleIdx="4" presStyleCnt="11">
        <dgm:presLayoutVars>
          <dgm:bulletEnabled val="1"/>
        </dgm:presLayoutVars>
      </dgm:prSet>
      <dgm:spPr/>
    </dgm:pt>
    <dgm:pt modelId="{048BCB3D-C759-4937-9510-1C5E55509921}" type="pres">
      <dgm:prSet presAssocID="{6E6E516D-D57C-48BF-8453-2AD6FD9361F9}" presName="vSp" presStyleCnt="0"/>
      <dgm:spPr/>
    </dgm:pt>
    <dgm:pt modelId="{6DB4D694-14FC-4DDE-9FFB-18E8F77E0284}" type="pres">
      <dgm:prSet presAssocID="{DAD20F2E-86D3-4163-AD12-9853858969D7}" presName="horFlow" presStyleCnt="0"/>
      <dgm:spPr/>
    </dgm:pt>
    <dgm:pt modelId="{1EE49810-10E1-40FE-8339-6AA3CB24ED65}" type="pres">
      <dgm:prSet presAssocID="{DAD20F2E-86D3-4163-AD12-9853858969D7}" presName="bigChev" presStyleLbl="node1" presStyleIdx="2" presStyleCnt="5"/>
      <dgm:spPr/>
    </dgm:pt>
    <dgm:pt modelId="{9E23E072-A324-440D-B7F6-BC7BF199FE0E}" type="pres">
      <dgm:prSet presAssocID="{27C5B508-37CA-4CCC-92A9-F8AB29DA6A47}" presName="parTrans" presStyleCnt="0"/>
      <dgm:spPr/>
    </dgm:pt>
    <dgm:pt modelId="{9789C68B-2EE7-43AA-978C-FDA67568F383}" type="pres">
      <dgm:prSet presAssocID="{AA5627CA-8060-4E3C-9AF6-5A35CDC5C7BA}" presName="node" presStyleLbl="alignAccFollowNode1" presStyleIdx="5" presStyleCnt="11">
        <dgm:presLayoutVars>
          <dgm:bulletEnabled val="1"/>
        </dgm:presLayoutVars>
      </dgm:prSet>
      <dgm:spPr/>
    </dgm:pt>
    <dgm:pt modelId="{038E9494-A92E-4535-8F29-B52EB799EF98}" type="pres">
      <dgm:prSet presAssocID="{BE0D3406-DEC1-47D4-9B4B-78F22F97AC52}" presName="sibTrans" presStyleCnt="0"/>
      <dgm:spPr/>
    </dgm:pt>
    <dgm:pt modelId="{CC7C45E7-67CB-4FDC-9EFE-2441716F7416}" type="pres">
      <dgm:prSet presAssocID="{2273E012-D8A9-4A9A-9A70-24CED474526D}" presName="node" presStyleLbl="alignAccFollowNode1" presStyleIdx="6" presStyleCnt="11">
        <dgm:presLayoutVars>
          <dgm:bulletEnabled val="1"/>
        </dgm:presLayoutVars>
      </dgm:prSet>
      <dgm:spPr/>
    </dgm:pt>
    <dgm:pt modelId="{B35D9FC3-BD5B-461A-A758-116A61BA305A}" type="pres">
      <dgm:prSet presAssocID="{836BB7C8-5531-4933-B317-7C2F5D26DDC5}" presName="sibTrans" presStyleCnt="0"/>
      <dgm:spPr/>
    </dgm:pt>
    <dgm:pt modelId="{5B059E1A-4F76-452E-9945-06244EDDB38E}" type="pres">
      <dgm:prSet presAssocID="{EB8252FE-3DA3-4C61-A2FD-75F4227823D8}" presName="node" presStyleLbl="alignAccFollowNode1" presStyleIdx="7" presStyleCnt="11">
        <dgm:presLayoutVars>
          <dgm:bulletEnabled val="1"/>
        </dgm:presLayoutVars>
      </dgm:prSet>
      <dgm:spPr/>
    </dgm:pt>
    <dgm:pt modelId="{D917A7FA-5910-429F-944D-6E5476D1FCB4}" type="pres">
      <dgm:prSet presAssocID="{DAD20F2E-86D3-4163-AD12-9853858969D7}" presName="vSp" presStyleCnt="0"/>
      <dgm:spPr/>
    </dgm:pt>
    <dgm:pt modelId="{129294E2-AE1C-4FF1-B95E-3EAD8C9B21A9}" type="pres">
      <dgm:prSet presAssocID="{9BD67134-8208-4354-BB7E-ED73CB997B2E}" presName="horFlow" presStyleCnt="0"/>
      <dgm:spPr/>
    </dgm:pt>
    <dgm:pt modelId="{B81FBC2E-30B3-44B8-87C1-E48627F92669}" type="pres">
      <dgm:prSet presAssocID="{9BD67134-8208-4354-BB7E-ED73CB997B2E}" presName="bigChev" presStyleLbl="node1" presStyleIdx="3" presStyleCnt="5"/>
      <dgm:spPr/>
    </dgm:pt>
    <dgm:pt modelId="{E90385E4-01F3-4292-B644-6C0F923BBD89}" type="pres">
      <dgm:prSet presAssocID="{3643E4AB-6259-4868-8B6F-56F7124DCABF}" presName="parTrans" presStyleCnt="0"/>
      <dgm:spPr/>
    </dgm:pt>
    <dgm:pt modelId="{8621CC60-BF42-4465-88B4-179251E2E7A9}" type="pres">
      <dgm:prSet presAssocID="{E7CB71D2-94A4-4D80-80B2-1610EDDBF48F}" presName="node" presStyleLbl="alignAccFollowNode1" presStyleIdx="8" presStyleCnt="11">
        <dgm:presLayoutVars>
          <dgm:bulletEnabled val="1"/>
        </dgm:presLayoutVars>
      </dgm:prSet>
      <dgm:spPr/>
    </dgm:pt>
    <dgm:pt modelId="{A8D763D8-B365-4D9B-9C91-9652BB293B77}" type="pres">
      <dgm:prSet presAssocID="{9BD67134-8208-4354-BB7E-ED73CB997B2E}" presName="vSp" presStyleCnt="0"/>
      <dgm:spPr/>
    </dgm:pt>
    <dgm:pt modelId="{3ABA067B-E917-4249-BA2D-A4925460FF5D}" type="pres">
      <dgm:prSet presAssocID="{00AD04C5-474D-4249-B4FC-53AA8C81BBBE}" presName="horFlow" presStyleCnt="0"/>
      <dgm:spPr/>
    </dgm:pt>
    <dgm:pt modelId="{095B0B59-5D4F-453F-A002-6013E86C4B2F}" type="pres">
      <dgm:prSet presAssocID="{00AD04C5-474D-4249-B4FC-53AA8C81BBBE}" presName="bigChev" presStyleLbl="node1" presStyleIdx="4" presStyleCnt="5"/>
      <dgm:spPr/>
    </dgm:pt>
    <dgm:pt modelId="{C37E1BF3-53BC-4CAA-8EA1-8F2EFBB538D9}" type="pres">
      <dgm:prSet presAssocID="{1B7ADD98-46DA-4D02-A8AE-9A95A0E27B73}" presName="parTrans" presStyleCnt="0"/>
      <dgm:spPr/>
    </dgm:pt>
    <dgm:pt modelId="{4A10E9B6-55A3-4B19-ACDB-6A4AADCBD212}" type="pres">
      <dgm:prSet presAssocID="{DE6D1C3C-7DC2-4D48-B41C-C71D861EF488}" presName="node" presStyleLbl="alignAccFollowNode1" presStyleIdx="9" presStyleCnt="11">
        <dgm:presLayoutVars>
          <dgm:bulletEnabled val="1"/>
        </dgm:presLayoutVars>
      </dgm:prSet>
      <dgm:spPr/>
    </dgm:pt>
    <dgm:pt modelId="{A1C3E9AD-C8FA-4769-B04A-DBEE97719352}" type="pres">
      <dgm:prSet presAssocID="{51E13929-76D9-4E3A-B469-B97A4D8C3A4A}" presName="sibTrans" presStyleCnt="0"/>
      <dgm:spPr/>
    </dgm:pt>
    <dgm:pt modelId="{1595E0A9-9143-4C60-AEE3-CD5A8EB6B1D7}" type="pres">
      <dgm:prSet presAssocID="{D0F6B8B5-77AA-4550-9F99-AF1A5052B31A}" presName="node" presStyleLbl="alignAccFollowNode1" presStyleIdx="10" presStyleCnt="11">
        <dgm:presLayoutVars>
          <dgm:bulletEnabled val="1"/>
        </dgm:presLayoutVars>
      </dgm:prSet>
      <dgm:spPr/>
    </dgm:pt>
  </dgm:ptLst>
  <dgm:cxnLst>
    <dgm:cxn modelId="{BB5EDA00-4706-4D0C-A63E-E528CA4F7A2F}" type="presOf" srcId="{C510CC95-E8C6-4CE1-877E-A1CA39E8DD93}" destId="{EF2191A6-B174-4A55-B3D6-F4A596FBE9A8}" srcOrd="0" destOrd="0" presId="urn:microsoft.com/office/officeart/2005/8/layout/lProcess3"/>
    <dgm:cxn modelId="{39E10722-AF85-4732-BB31-15B0F0979E8E}" srcId="{05CA87AB-000A-4407-9B54-63CBEA25BB49}" destId="{DAD20F2E-86D3-4163-AD12-9853858969D7}" srcOrd="2" destOrd="0" parTransId="{3C6B09B9-5530-437F-95D5-5DE958AB61CC}" sibTransId="{92390671-2EF9-41CF-BFF0-6BA5D3826A74}"/>
    <dgm:cxn modelId="{E315AE2B-219F-4BA5-BD50-89B1B7A846E7}" type="presOf" srcId="{D0F6B8B5-77AA-4550-9F99-AF1A5052B31A}" destId="{1595E0A9-9143-4C60-AEE3-CD5A8EB6B1D7}" srcOrd="0" destOrd="0" presId="urn:microsoft.com/office/officeart/2005/8/layout/lProcess3"/>
    <dgm:cxn modelId="{C9B65E2C-66EA-4345-803C-0A255FAB1061}" srcId="{DAD20F2E-86D3-4163-AD12-9853858969D7}" destId="{2273E012-D8A9-4A9A-9A70-24CED474526D}" srcOrd="1" destOrd="0" parTransId="{037D6EFB-CCE3-47F9-94D8-5D8B156E6561}" sibTransId="{836BB7C8-5531-4933-B317-7C2F5D26DDC5}"/>
    <dgm:cxn modelId="{1DB03E30-0D4E-446D-A09C-ABAA6DDDFA5F}" srcId="{05CA87AB-000A-4407-9B54-63CBEA25BB49}" destId="{66686F48-7120-4407-9492-B2655F5FE04E}" srcOrd="0" destOrd="0" parTransId="{B7231B79-2877-49C3-BF1F-5A52AA6060BC}" sibTransId="{DA40FDE8-91CF-4137-A45E-DF0208B21CDA}"/>
    <dgm:cxn modelId="{19F07A3C-9DE4-4499-AF45-D89ED6725AAA}" type="presOf" srcId="{6E6E516D-D57C-48BF-8453-2AD6FD9361F9}" destId="{6A0A03FC-F1E4-471F-A04F-1AAA1A60D3EF}" srcOrd="0" destOrd="0" presId="urn:microsoft.com/office/officeart/2005/8/layout/lProcess3"/>
    <dgm:cxn modelId="{067F4C3D-C653-467D-AA42-D3FD47391D8A}" type="presOf" srcId="{66686F48-7120-4407-9492-B2655F5FE04E}" destId="{F8928190-FEF0-4811-8294-285A22637574}" srcOrd="0" destOrd="0" presId="urn:microsoft.com/office/officeart/2005/8/layout/lProcess3"/>
    <dgm:cxn modelId="{7D4DE841-D471-4411-AC9A-CEE4AFB0E381}" type="presOf" srcId="{75C01238-2B52-42A5-A2B6-5FCAFDF20D99}" destId="{7F5AAD0E-2278-4D90-BC69-F5C8A53EA1A0}" srcOrd="0" destOrd="0" presId="urn:microsoft.com/office/officeart/2005/8/layout/lProcess3"/>
    <dgm:cxn modelId="{CEC85048-6FB9-44ED-B48E-CE55B13027AC}" srcId="{66686F48-7120-4407-9492-B2655F5FE04E}" destId="{DEA635C5-BC48-4A88-AC9F-0C5A78827326}" srcOrd="0" destOrd="0" parTransId="{5DF178B8-BE7A-49D3-9786-296EB5BE8B6E}" sibTransId="{230DC66E-67AB-4B27-A27C-F1E4FAB35830}"/>
    <dgm:cxn modelId="{05147E69-5F89-4FAB-AB30-5F9DCB8715F0}" type="presOf" srcId="{E7CB71D2-94A4-4D80-80B2-1610EDDBF48F}" destId="{8621CC60-BF42-4465-88B4-179251E2E7A9}" srcOrd="0" destOrd="0" presId="urn:microsoft.com/office/officeart/2005/8/layout/lProcess3"/>
    <dgm:cxn modelId="{797B316A-F4CC-4A9F-8252-0BBBD0EBD93F}" srcId="{00AD04C5-474D-4249-B4FC-53AA8C81BBBE}" destId="{DE6D1C3C-7DC2-4D48-B41C-C71D861EF488}" srcOrd="0" destOrd="0" parTransId="{1B7ADD98-46DA-4D02-A8AE-9A95A0E27B73}" sibTransId="{51E13929-76D9-4E3A-B469-B97A4D8C3A4A}"/>
    <dgm:cxn modelId="{A9CF784F-6370-4540-9100-7C63D0C7038F}" type="presOf" srcId="{DEA635C5-BC48-4A88-AC9F-0C5A78827326}" destId="{DB48B509-E08A-4D86-90DC-02F82B8C6123}" srcOrd="0" destOrd="0" presId="urn:microsoft.com/office/officeart/2005/8/layout/lProcess3"/>
    <dgm:cxn modelId="{9A234770-32AA-4D56-AB4D-D421EF12B28D}" srcId="{DAD20F2E-86D3-4163-AD12-9853858969D7}" destId="{AA5627CA-8060-4E3C-9AF6-5A35CDC5C7BA}" srcOrd="0" destOrd="0" parTransId="{27C5B508-37CA-4CCC-92A9-F8AB29DA6A47}" sibTransId="{BE0D3406-DEC1-47D4-9B4B-78F22F97AC52}"/>
    <dgm:cxn modelId="{7F8DFB70-37C6-447B-9462-9EB1306B4700}" srcId="{00AD04C5-474D-4249-B4FC-53AA8C81BBBE}" destId="{D0F6B8B5-77AA-4550-9F99-AF1A5052B31A}" srcOrd="1" destOrd="0" parTransId="{1E8A6834-0BCB-4FA1-AFB2-BFCDC8C62B44}" sibTransId="{3F5EE4FB-71C8-4EBD-BE69-3589574EED92}"/>
    <dgm:cxn modelId="{8DB4FC70-02C4-42B2-9EDE-D7180085FE8B}" type="presOf" srcId="{DE6D1C3C-7DC2-4D48-B41C-C71D861EF488}" destId="{4A10E9B6-55A3-4B19-ACDB-6A4AADCBD212}" srcOrd="0" destOrd="0" presId="urn:microsoft.com/office/officeart/2005/8/layout/lProcess3"/>
    <dgm:cxn modelId="{2806445A-AA0F-4434-8ECD-69F071DAB255}" srcId="{66686F48-7120-4407-9492-B2655F5FE04E}" destId="{C510CC95-E8C6-4CE1-877E-A1CA39E8DD93}" srcOrd="2" destOrd="0" parTransId="{BCE83788-F70A-4A40-9F9E-9DE0DB61AE04}" sibTransId="{EB649665-4E39-4F0C-BE67-C0BA2DBF7D0D}"/>
    <dgm:cxn modelId="{56BD6F88-4512-4C21-A067-BF8807453F88}" srcId="{05CA87AB-000A-4407-9B54-63CBEA25BB49}" destId="{9BD67134-8208-4354-BB7E-ED73CB997B2E}" srcOrd="3" destOrd="0" parTransId="{47D3C63F-2241-433D-90BE-15A6BA1D5810}" sibTransId="{AFD3C0B8-4BB2-4589-80CF-B505C65F51A4}"/>
    <dgm:cxn modelId="{52C1138F-DE35-4A6D-8AF8-7E8E62433954}" srcId="{DAD20F2E-86D3-4163-AD12-9853858969D7}" destId="{EB8252FE-3DA3-4C61-A2FD-75F4227823D8}" srcOrd="2" destOrd="0" parTransId="{A8B3E1BC-350F-41EE-AF58-F68744F3DED1}" sibTransId="{02A38D93-71DB-4F8C-A095-B1BAE2DF6AD3}"/>
    <dgm:cxn modelId="{5B55E69C-46FA-4739-8969-CC7518BE2BC3}" type="presOf" srcId="{74CC1E13-2BAE-4384-9F60-73FE94AE4AD5}" destId="{2371997C-67BB-4FCC-A84D-99947F7FDA97}" srcOrd="0" destOrd="0" presId="urn:microsoft.com/office/officeart/2005/8/layout/lProcess3"/>
    <dgm:cxn modelId="{F0D9ED9C-ABC1-4CD9-BA0B-3DB682947B9B}" srcId="{05CA87AB-000A-4407-9B54-63CBEA25BB49}" destId="{6E6E516D-D57C-48BF-8453-2AD6FD9361F9}" srcOrd="1" destOrd="0" parTransId="{F2FA1E95-FA3B-4B10-8CC2-A14296FEE40E}" sibTransId="{2F5156F2-C1D2-4842-9721-32F12C355CFC}"/>
    <dgm:cxn modelId="{738E02A4-B67F-4921-80B7-88645306F108}" type="presOf" srcId="{9F4C6412-27C9-47C8-802E-0D0E5F19EDA5}" destId="{A7601854-E581-4D8F-8C89-38028A2A5EDA}" srcOrd="0" destOrd="0" presId="urn:microsoft.com/office/officeart/2005/8/layout/lProcess3"/>
    <dgm:cxn modelId="{C8471BAB-48C2-4B99-99C3-9457FA861CFF}" type="presOf" srcId="{DAD20F2E-86D3-4163-AD12-9853858969D7}" destId="{1EE49810-10E1-40FE-8339-6AA3CB24ED65}" srcOrd="0" destOrd="0" presId="urn:microsoft.com/office/officeart/2005/8/layout/lProcess3"/>
    <dgm:cxn modelId="{144816B2-AF0A-4633-BAD5-17CC58CFB3CF}" srcId="{66686F48-7120-4407-9492-B2655F5FE04E}" destId="{75C01238-2B52-42A5-A2B6-5FCAFDF20D99}" srcOrd="1" destOrd="0" parTransId="{1225E049-D760-4B04-A2AB-C00BAFFED296}" sibTransId="{6813D242-6C8E-4686-84C8-61625E11233E}"/>
    <dgm:cxn modelId="{13C22AB7-4E5C-41DD-AEB8-3CF24DF0DD4A}" type="presOf" srcId="{05CA87AB-000A-4407-9B54-63CBEA25BB49}" destId="{33F7C469-4005-4A6B-8451-3F536F4B4318}" srcOrd="0" destOrd="0" presId="urn:microsoft.com/office/officeart/2005/8/layout/lProcess3"/>
    <dgm:cxn modelId="{41ADCABC-5526-4F23-90BF-54637886B189}" type="presOf" srcId="{AA5627CA-8060-4E3C-9AF6-5A35CDC5C7BA}" destId="{9789C68B-2EE7-43AA-978C-FDA67568F383}" srcOrd="0" destOrd="0" presId="urn:microsoft.com/office/officeart/2005/8/layout/lProcess3"/>
    <dgm:cxn modelId="{C2F19AC1-D1B5-4EAB-A73C-987230E6C69C}" type="presOf" srcId="{9BD67134-8208-4354-BB7E-ED73CB997B2E}" destId="{B81FBC2E-30B3-44B8-87C1-E48627F92669}" srcOrd="0" destOrd="0" presId="urn:microsoft.com/office/officeart/2005/8/layout/lProcess3"/>
    <dgm:cxn modelId="{D28EC6C6-05D0-408F-8167-DA0B7EB4A19C}" type="presOf" srcId="{2273E012-D8A9-4A9A-9A70-24CED474526D}" destId="{CC7C45E7-67CB-4FDC-9EFE-2441716F7416}" srcOrd="0" destOrd="0" presId="urn:microsoft.com/office/officeart/2005/8/layout/lProcess3"/>
    <dgm:cxn modelId="{B5104ACF-C920-4B1B-8A8D-8D34D04B8FB4}" srcId="{9BD67134-8208-4354-BB7E-ED73CB997B2E}" destId="{E7CB71D2-94A4-4D80-80B2-1610EDDBF48F}" srcOrd="0" destOrd="0" parTransId="{3643E4AB-6259-4868-8B6F-56F7124DCABF}" sibTransId="{71CDECA8-B1AC-4FAD-9EBF-E1A9A4514E4C}"/>
    <dgm:cxn modelId="{A1D4A8D2-4978-4BDD-8191-F3DB276BDE2D}" type="presOf" srcId="{00AD04C5-474D-4249-B4FC-53AA8C81BBBE}" destId="{095B0B59-5D4F-453F-A002-6013E86C4B2F}" srcOrd="0" destOrd="0" presId="urn:microsoft.com/office/officeart/2005/8/layout/lProcess3"/>
    <dgm:cxn modelId="{678A68E0-E260-43D5-84D1-34752732E1B5}" srcId="{6E6E516D-D57C-48BF-8453-2AD6FD9361F9}" destId="{74CC1E13-2BAE-4384-9F60-73FE94AE4AD5}" srcOrd="1" destOrd="0" parTransId="{142B4E9B-5E44-4388-BFAA-8A0DA488AFC5}" sibTransId="{F3E01728-C6F0-470D-A2B5-D1BE15E39871}"/>
    <dgm:cxn modelId="{D0AB5FED-0B56-4C0E-B399-446B317F2140}" type="presOf" srcId="{EB8252FE-3DA3-4C61-A2FD-75F4227823D8}" destId="{5B059E1A-4F76-452E-9945-06244EDDB38E}" srcOrd="0" destOrd="0" presId="urn:microsoft.com/office/officeart/2005/8/layout/lProcess3"/>
    <dgm:cxn modelId="{1731BBF3-3537-4D07-881D-8453895531F8}" srcId="{6E6E516D-D57C-48BF-8453-2AD6FD9361F9}" destId="{9F4C6412-27C9-47C8-802E-0D0E5F19EDA5}" srcOrd="0" destOrd="0" parTransId="{6A06CDE0-B317-41F9-9950-68616704958E}" sibTransId="{7010F117-AEF5-40B6-A5FD-10C4A973F6C2}"/>
    <dgm:cxn modelId="{294A53FE-FCB8-4137-B159-9FF1CF5B48CA}" srcId="{05CA87AB-000A-4407-9B54-63CBEA25BB49}" destId="{00AD04C5-474D-4249-B4FC-53AA8C81BBBE}" srcOrd="4" destOrd="0" parTransId="{71B4F3B1-C76F-479F-BAA2-FD31DF388C3B}" sibTransId="{1074D1C3-4C91-4F75-92A6-D114E4A61FC9}"/>
    <dgm:cxn modelId="{14D9A4B6-543B-4A58-91B2-6B18E3186B73}" type="presParOf" srcId="{33F7C469-4005-4A6B-8451-3F536F4B4318}" destId="{242D16FA-6B54-4A94-AEE2-795046650E4D}" srcOrd="0" destOrd="0" presId="urn:microsoft.com/office/officeart/2005/8/layout/lProcess3"/>
    <dgm:cxn modelId="{8F5B1700-93A2-4F27-ACCD-4AA0C0446D5C}" type="presParOf" srcId="{242D16FA-6B54-4A94-AEE2-795046650E4D}" destId="{F8928190-FEF0-4811-8294-285A22637574}" srcOrd="0" destOrd="0" presId="urn:microsoft.com/office/officeart/2005/8/layout/lProcess3"/>
    <dgm:cxn modelId="{34A0ED7C-7409-45C9-BF6B-3C4FDA248559}" type="presParOf" srcId="{242D16FA-6B54-4A94-AEE2-795046650E4D}" destId="{6468B814-9545-4E9B-85F0-7D7060900761}" srcOrd="1" destOrd="0" presId="urn:microsoft.com/office/officeart/2005/8/layout/lProcess3"/>
    <dgm:cxn modelId="{2E7F0E44-3ABB-45E8-A7D5-4A3963F74331}" type="presParOf" srcId="{242D16FA-6B54-4A94-AEE2-795046650E4D}" destId="{DB48B509-E08A-4D86-90DC-02F82B8C6123}" srcOrd="2" destOrd="0" presId="urn:microsoft.com/office/officeart/2005/8/layout/lProcess3"/>
    <dgm:cxn modelId="{7C568AAB-1D5A-44A4-A60E-EC2E95653740}" type="presParOf" srcId="{242D16FA-6B54-4A94-AEE2-795046650E4D}" destId="{16C0608F-96ED-4758-B433-FC63F759E0FE}" srcOrd="3" destOrd="0" presId="urn:microsoft.com/office/officeart/2005/8/layout/lProcess3"/>
    <dgm:cxn modelId="{8EAC3C86-7BE1-47FE-BD9E-AFBE0446CD4B}" type="presParOf" srcId="{242D16FA-6B54-4A94-AEE2-795046650E4D}" destId="{7F5AAD0E-2278-4D90-BC69-F5C8A53EA1A0}" srcOrd="4" destOrd="0" presId="urn:microsoft.com/office/officeart/2005/8/layout/lProcess3"/>
    <dgm:cxn modelId="{7664DE3C-2040-4043-B610-DAF4AAE188B7}" type="presParOf" srcId="{242D16FA-6B54-4A94-AEE2-795046650E4D}" destId="{E6464D16-55E9-427B-AD74-DE46B6FC5876}" srcOrd="5" destOrd="0" presId="urn:microsoft.com/office/officeart/2005/8/layout/lProcess3"/>
    <dgm:cxn modelId="{098713A0-DA28-4F3B-B15D-54DAD72C3FBC}" type="presParOf" srcId="{242D16FA-6B54-4A94-AEE2-795046650E4D}" destId="{EF2191A6-B174-4A55-B3D6-F4A596FBE9A8}" srcOrd="6" destOrd="0" presId="urn:microsoft.com/office/officeart/2005/8/layout/lProcess3"/>
    <dgm:cxn modelId="{EA562885-B10F-42FA-8A7D-A6B566349D7C}" type="presParOf" srcId="{33F7C469-4005-4A6B-8451-3F536F4B4318}" destId="{AD85FA17-9602-458E-91ED-3E9383EABB94}" srcOrd="1" destOrd="0" presId="urn:microsoft.com/office/officeart/2005/8/layout/lProcess3"/>
    <dgm:cxn modelId="{D22EDE55-B617-407C-A399-BE6D012AB397}" type="presParOf" srcId="{33F7C469-4005-4A6B-8451-3F536F4B4318}" destId="{4E51D0B1-A2B7-4B82-AEA7-91F993B660CA}" srcOrd="2" destOrd="0" presId="urn:microsoft.com/office/officeart/2005/8/layout/lProcess3"/>
    <dgm:cxn modelId="{B2CFFBB6-74FA-4FFD-B0E2-BC2874AABFAB}" type="presParOf" srcId="{4E51D0B1-A2B7-4B82-AEA7-91F993B660CA}" destId="{6A0A03FC-F1E4-471F-A04F-1AAA1A60D3EF}" srcOrd="0" destOrd="0" presId="urn:microsoft.com/office/officeart/2005/8/layout/lProcess3"/>
    <dgm:cxn modelId="{69EDB2E1-51AF-4BBC-B794-B35AE800AEC1}" type="presParOf" srcId="{4E51D0B1-A2B7-4B82-AEA7-91F993B660CA}" destId="{E7C6667A-CC9E-4369-8E5D-B3F8C36792FD}" srcOrd="1" destOrd="0" presId="urn:microsoft.com/office/officeart/2005/8/layout/lProcess3"/>
    <dgm:cxn modelId="{830751C8-06E2-4C3B-B3B6-DD8C9049B140}" type="presParOf" srcId="{4E51D0B1-A2B7-4B82-AEA7-91F993B660CA}" destId="{A7601854-E581-4D8F-8C89-38028A2A5EDA}" srcOrd="2" destOrd="0" presId="urn:microsoft.com/office/officeart/2005/8/layout/lProcess3"/>
    <dgm:cxn modelId="{69C1C242-FA68-45A4-85B7-E77A72F1A021}" type="presParOf" srcId="{4E51D0B1-A2B7-4B82-AEA7-91F993B660CA}" destId="{80C757B0-1B6D-4D97-8815-ED2F4E272172}" srcOrd="3" destOrd="0" presId="urn:microsoft.com/office/officeart/2005/8/layout/lProcess3"/>
    <dgm:cxn modelId="{93D733D6-E0F8-433C-A0CC-DB2473878CAC}" type="presParOf" srcId="{4E51D0B1-A2B7-4B82-AEA7-91F993B660CA}" destId="{2371997C-67BB-4FCC-A84D-99947F7FDA97}" srcOrd="4" destOrd="0" presId="urn:microsoft.com/office/officeart/2005/8/layout/lProcess3"/>
    <dgm:cxn modelId="{FC2E92A3-BA1C-4CCD-A473-BF6156E6FB64}" type="presParOf" srcId="{33F7C469-4005-4A6B-8451-3F536F4B4318}" destId="{048BCB3D-C759-4937-9510-1C5E55509921}" srcOrd="3" destOrd="0" presId="urn:microsoft.com/office/officeart/2005/8/layout/lProcess3"/>
    <dgm:cxn modelId="{534031E2-11A1-4756-8833-59418FA8960F}" type="presParOf" srcId="{33F7C469-4005-4A6B-8451-3F536F4B4318}" destId="{6DB4D694-14FC-4DDE-9FFB-18E8F77E0284}" srcOrd="4" destOrd="0" presId="urn:microsoft.com/office/officeart/2005/8/layout/lProcess3"/>
    <dgm:cxn modelId="{C9A5FFE9-8504-4F5E-AB0D-5397D409F617}" type="presParOf" srcId="{6DB4D694-14FC-4DDE-9FFB-18E8F77E0284}" destId="{1EE49810-10E1-40FE-8339-6AA3CB24ED65}" srcOrd="0" destOrd="0" presId="urn:microsoft.com/office/officeart/2005/8/layout/lProcess3"/>
    <dgm:cxn modelId="{D556448C-9C41-4B81-A207-280AF5BE18BF}" type="presParOf" srcId="{6DB4D694-14FC-4DDE-9FFB-18E8F77E0284}" destId="{9E23E072-A324-440D-B7F6-BC7BF199FE0E}" srcOrd="1" destOrd="0" presId="urn:microsoft.com/office/officeart/2005/8/layout/lProcess3"/>
    <dgm:cxn modelId="{629ED063-7B55-4354-80D5-CBC8C951D472}" type="presParOf" srcId="{6DB4D694-14FC-4DDE-9FFB-18E8F77E0284}" destId="{9789C68B-2EE7-43AA-978C-FDA67568F383}" srcOrd="2" destOrd="0" presId="urn:microsoft.com/office/officeart/2005/8/layout/lProcess3"/>
    <dgm:cxn modelId="{15E75A51-1316-44D2-ACEA-3DCF0CD058C0}" type="presParOf" srcId="{6DB4D694-14FC-4DDE-9FFB-18E8F77E0284}" destId="{038E9494-A92E-4535-8F29-B52EB799EF98}" srcOrd="3" destOrd="0" presId="urn:microsoft.com/office/officeart/2005/8/layout/lProcess3"/>
    <dgm:cxn modelId="{5AD96005-51C6-46F6-9E61-71A26B80B928}" type="presParOf" srcId="{6DB4D694-14FC-4DDE-9FFB-18E8F77E0284}" destId="{CC7C45E7-67CB-4FDC-9EFE-2441716F7416}" srcOrd="4" destOrd="0" presId="urn:microsoft.com/office/officeart/2005/8/layout/lProcess3"/>
    <dgm:cxn modelId="{9E1CA1D5-E8CD-4A62-9DA3-3657058B938A}" type="presParOf" srcId="{6DB4D694-14FC-4DDE-9FFB-18E8F77E0284}" destId="{B35D9FC3-BD5B-461A-A758-116A61BA305A}" srcOrd="5" destOrd="0" presId="urn:microsoft.com/office/officeart/2005/8/layout/lProcess3"/>
    <dgm:cxn modelId="{0D9603F7-B7F9-4F94-9591-00B1CA26C7FA}" type="presParOf" srcId="{6DB4D694-14FC-4DDE-9FFB-18E8F77E0284}" destId="{5B059E1A-4F76-452E-9945-06244EDDB38E}" srcOrd="6" destOrd="0" presId="urn:microsoft.com/office/officeart/2005/8/layout/lProcess3"/>
    <dgm:cxn modelId="{6317F556-96E4-4E42-9F8C-B62DFA61C845}" type="presParOf" srcId="{33F7C469-4005-4A6B-8451-3F536F4B4318}" destId="{D917A7FA-5910-429F-944D-6E5476D1FCB4}" srcOrd="5" destOrd="0" presId="urn:microsoft.com/office/officeart/2005/8/layout/lProcess3"/>
    <dgm:cxn modelId="{3ADF3C47-002E-4357-B90D-628F3CD54EB5}" type="presParOf" srcId="{33F7C469-4005-4A6B-8451-3F536F4B4318}" destId="{129294E2-AE1C-4FF1-B95E-3EAD8C9B21A9}" srcOrd="6" destOrd="0" presId="urn:microsoft.com/office/officeart/2005/8/layout/lProcess3"/>
    <dgm:cxn modelId="{EB01B54E-9F1B-44A5-8FEA-106505220394}" type="presParOf" srcId="{129294E2-AE1C-4FF1-B95E-3EAD8C9B21A9}" destId="{B81FBC2E-30B3-44B8-87C1-E48627F92669}" srcOrd="0" destOrd="0" presId="urn:microsoft.com/office/officeart/2005/8/layout/lProcess3"/>
    <dgm:cxn modelId="{F88B7220-B9DE-4C3C-9DE6-84E197F94005}" type="presParOf" srcId="{129294E2-AE1C-4FF1-B95E-3EAD8C9B21A9}" destId="{E90385E4-01F3-4292-B644-6C0F923BBD89}" srcOrd="1" destOrd="0" presId="urn:microsoft.com/office/officeart/2005/8/layout/lProcess3"/>
    <dgm:cxn modelId="{51DF8846-D454-4192-9BE6-2F23448F5EA6}" type="presParOf" srcId="{129294E2-AE1C-4FF1-B95E-3EAD8C9B21A9}" destId="{8621CC60-BF42-4465-88B4-179251E2E7A9}" srcOrd="2" destOrd="0" presId="urn:microsoft.com/office/officeart/2005/8/layout/lProcess3"/>
    <dgm:cxn modelId="{7B7C8920-47A3-4C8F-A7B2-6AF39CD90A0B}" type="presParOf" srcId="{33F7C469-4005-4A6B-8451-3F536F4B4318}" destId="{A8D763D8-B365-4D9B-9C91-9652BB293B77}" srcOrd="7" destOrd="0" presId="urn:microsoft.com/office/officeart/2005/8/layout/lProcess3"/>
    <dgm:cxn modelId="{1A50BF4F-6BA3-42E6-8437-90C30A76F7AD}" type="presParOf" srcId="{33F7C469-4005-4A6B-8451-3F536F4B4318}" destId="{3ABA067B-E917-4249-BA2D-A4925460FF5D}" srcOrd="8" destOrd="0" presId="urn:microsoft.com/office/officeart/2005/8/layout/lProcess3"/>
    <dgm:cxn modelId="{77AF844A-486C-4271-939D-EF220B5397FC}" type="presParOf" srcId="{3ABA067B-E917-4249-BA2D-A4925460FF5D}" destId="{095B0B59-5D4F-453F-A002-6013E86C4B2F}" srcOrd="0" destOrd="0" presId="urn:microsoft.com/office/officeart/2005/8/layout/lProcess3"/>
    <dgm:cxn modelId="{7B04C595-B47A-4BC4-9E33-24485A3362A1}" type="presParOf" srcId="{3ABA067B-E917-4249-BA2D-A4925460FF5D}" destId="{C37E1BF3-53BC-4CAA-8EA1-8F2EFBB538D9}" srcOrd="1" destOrd="0" presId="urn:microsoft.com/office/officeart/2005/8/layout/lProcess3"/>
    <dgm:cxn modelId="{D081F8B3-929B-47B3-B8CB-E01064440F5B}" type="presParOf" srcId="{3ABA067B-E917-4249-BA2D-A4925460FF5D}" destId="{4A10E9B6-55A3-4B19-ACDB-6A4AADCBD212}" srcOrd="2" destOrd="0" presId="urn:microsoft.com/office/officeart/2005/8/layout/lProcess3"/>
    <dgm:cxn modelId="{3198D008-453B-4BCD-902A-337AE1A3B1A7}" type="presParOf" srcId="{3ABA067B-E917-4249-BA2D-A4925460FF5D}" destId="{A1C3E9AD-C8FA-4769-B04A-DBEE97719352}" srcOrd="3" destOrd="0" presId="urn:microsoft.com/office/officeart/2005/8/layout/lProcess3"/>
    <dgm:cxn modelId="{0F12FC36-763A-4A00-9C03-A46B560B5CEC}" type="presParOf" srcId="{3ABA067B-E917-4249-BA2D-A4925460FF5D}" destId="{1595E0A9-9143-4C60-AEE3-CD5A8EB6B1D7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CA87AB-000A-4407-9B54-63CBEA25BB49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66686F48-7120-4407-9492-B2655F5FE04E}">
      <dgm:prSet/>
      <dgm:spPr/>
      <dgm:t>
        <a:bodyPr/>
        <a:lstStyle/>
        <a:p>
          <a:r>
            <a:rPr lang="en-US" dirty="0"/>
            <a:t>Joule performed a series of experiments</a:t>
          </a:r>
        </a:p>
      </dgm:t>
    </dgm:pt>
    <dgm:pt modelId="{B7231B79-2877-49C3-BF1F-5A52AA6060BC}" type="parTrans" cxnId="{1DB03E30-0D4E-446D-A09C-ABAA6DDDFA5F}">
      <dgm:prSet/>
      <dgm:spPr/>
      <dgm:t>
        <a:bodyPr/>
        <a:lstStyle/>
        <a:p>
          <a:endParaRPr lang="en-US"/>
        </a:p>
      </dgm:t>
    </dgm:pt>
    <dgm:pt modelId="{DA40FDE8-91CF-4137-A45E-DF0208B21CDA}" type="sibTrans" cxnId="{1DB03E30-0D4E-446D-A09C-ABAA6DDDFA5F}">
      <dgm:prSet/>
      <dgm:spPr/>
      <dgm:t>
        <a:bodyPr/>
        <a:lstStyle/>
        <a:p>
          <a:endParaRPr lang="en-US"/>
        </a:p>
      </dgm:t>
    </dgm:pt>
    <dgm:pt modelId="{75C01238-2B52-42A5-A2B6-5FCAFDF20D99}">
      <dgm:prSet/>
      <dgm:spPr/>
      <dgm:t>
        <a:bodyPr/>
        <a:lstStyle/>
        <a:p>
          <a:r>
            <a:rPr lang="en-US" dirty="0"/>
            <a:t>In one such experiment, a falling mass turns a paddle in an insulated beaker of water, </a:t>
          </a:r>
        </a:p>
      </dgm:t>
    </dgm:pt>
    <dgm:pt modelId="{1225E049-D760-4B04-A2AB-C00BAFFED296}" type="parTrans" cxnId="{144816B2-AF0A-4633-BAD5-17CC58CFB3CF}">
      <dgm:prSet/>
      <dgm:spPr/>
      <dgm:t>
        <a:bodyPr/>
        <a:lstStyle/>
        <a:p>
          <a:endParaRPr lang="en-US"/>
        </a:p>
      </dgm:t>
    </dgm:pt>
    <dgm:pt modelId="{6813D242-6C8E-4686-84C8-61625E11233E}" type="sibTrans" cxnId="{144816B2-AF0A-4633-BAD5-17CC58CFB3CF}">
      <dgm:prSet/>
      <dgm:spPr/>
      <dgm:t>
        <a:bodyPr/>
        <a:lstStyle/>
        <a:p>
          <a:endParaRPr lang="en-US"/>
        </a:p>
      </dgm:t>
    </dgm:pt>
    <dgm:pt modelId="{6E6E516D-D57C-48BF-8453-2AD6FD9361F9}">
      <dgm:prSet/>
      <dgm:spPr/>
      <dgm:t>
        <a:bodyPr/>
        <a:lstStyle/>
        <a:p>
          <a:r>
            <a:rPr lang="en-US" dirty="0"/>
            <a:t>Joule’s experiments led to Kelvin’s statement</a:t>
          </a:r>
        </a:p>
      </dgm:t>
    </dgm:pt>
    <dgm:pt modelId="{F2FA1E95-FA3B-4B10-8CC2-A14296FEE40E}" type="parTrans" cxnId="{F0D9ED9C-ABC1-4CD9-BA0B-3DB682947B9B}">
      <dgm:prSet/>
      <dgm:spPr/>
      <dgm:t>
        <a:bodyPr/>
        <a:lstStyle/>
        <a:p>
          <a:endParaRPr lang="en-US"/>
        </a:p>
      </dgm:t>
    </dgm:pt>
    <dgm:pt modelId="{2F5156F2-C1D2-4842-9721-32F12C355CFC}" type="sibTrans" cxnId="{F0D9ED9C-ABC1-4CD9-BA0B-3DB682947B9B}">
      <dgm:prSet/>
      <dgm:spPr/>
      <dgm:t>
        <a:bodyPr/>
        <a:lstStyle/>
        <a:p>
          <a:endParaRPr lang="en-US"/>
        </a:p>
      </dgm:t>
    </dgm:pt>
    <dgm:pt modelId="{74CC1E13-2BAE-4384-9F60-73FE94AE4AD5}">
      <dgm:prSet/>
      <dgm:spPr/>
      <dgm:t>
        <a:bodyPr/>
        <a:lstStyle/>
        <a:p>
          <a:r>
            <a:rPr lang="en-US" i="1" dirty="0"/>
            <a:t>Both work and heat represent transfers of energy into or out of a system.</a:t>
          </a:r>
        </a:p>
      </dgm:t>
    </dgm:pt>
    <dgm:pt modelId="{142B4E9B-5E44-4388-BFAA-8A0DA488AFC5}" type="parTrans" cxnId="{678A68E0-E260-43D5-84D1-34752732E1B5}">
      <dgm:prSet/>
      <dgm:spPr/>
      <dgm:t>
        <a:bodyPr/>
        <a:lstStyle/>
        <a:p>
          <a:endParaRPr lang="en-US"/>
        </a:p>
      </dgm:t>
    </dgm:pt>
    <dgm:pt modelId="{F3E01728-C6F0-470D-A2B5-D1BE15E39871}" type="sibTrans" cxnId="{678A68E0-E260-43D5-84D1-34752732E1B5}">
      <dgm:prSet/>
      <dgm:spPr/>
      <dgm:t>
        <a:bodyPr/>
        <a:lstStyle/>
        <a:p>
          <a:endParaRPr lang="en-US"/>
        </a:p>
      </dgm:t>
    </dgm:pt>
    <dgm:pt modelId="{DAD20F2E-86D3-4163-AD12-9853858969D7}">
      <dgm:prSet/>
      <dgm:spPr/>
      <dgm:t>
        <a:bodyPr/>
        <a:lstStyle/>
        <a:p>
          <a:r>
            <a:rPr lang="en-US" dirty="0"/>
            <a:t>If energy is added to a system either as work or heat, </a:t>
          </a:r>
        </a:p>
      </dgm:t>
    </dgm:pt>
    <dgm:pt modelId="{3C6B09B9-5530-437F-95D5-5DE958AB61CC}" type="parTrans" cxnId="{39E10722-AF85-4732-BB31-15B0F0979E8E}">
      <dgm:prSet/>
      <dgm:spPr/>
      <dgm:t>
        <a:bodyPr/>
        <a:lstStyle/>
        <a:p>
          <a:endParaRPr lang="en-US"/>
        </a:p>
      </dgm:t>
    </dgm:pt>
    <dgm:pt modelId="{92390671-2EF9-41CF-BFF0-6BA5D3826A74}" type="sibTrans" cxnId="{39E10722-AF85-4732-BB31-15B0F0979E8E}">
      <dgm:prSet/>
      <dgm:spPr/>
      <dgm:t>
        <a:bodyPr/>
        <a:lstStyle/>
        <a:p>
          <a:endParaRPr lang="en-US"/>
        </a:p>
      </dgm:t>
    </dgm:pt>
    <dgm:pt modelId="{2273E012-D8A9-4A9A-9A70-24CED474526D}">
      <dgm:prSet/>
      <dgm:spPr/>
      <dgm:t>
        <a:bodyPr/>
        <a:lstStyle/>
        <a:p>
          <a:r>
            <a:rPr lang="en-US" b="1" dirty="0"/>
            <a:t>The increase in the internal energy of a system is equal to the amount of heat added to a system minus the amount of work done by the system.</a:t>
          </a:r>
          <a:endParaRPr lang="en-US" dirty="0"/>
        </a:p>
      </dgm:t>
    </dgm:pt>
    <dgm:pt modelId="{037D6EFB-CCE3-47F9-94D8-5D8B156E6561}" type="parTrans" cxnId="{C9B65E2C-66EA-4345-803C-0A255FAB1061}">
      <dgm:prSet/>
      <dgm:spPr/>
      <dgm:t>
        <a:bodyPr/>
        <a:lstStyle/>
        <a:p>
          <a:endParaRPr lang="en-US"/>
        </a:p>
      </dgm:t>
    </dgm:pt>
    <dgm:pt modelId="{836BB7C8-5531-4933-B317-7C2F5D26DDC5}" type="sibTrans" cxnId="{C9B65E2C-66EA-4345-803C-0A255FAB1061}">
      <dgm:prSet/>
      <dgm:spPr/>
      <dgm:t>
        <a:bodyPr/>
        <a:lstStyle/>
        <a:p>
          <a:endParaRPr lang="en-US"/>
        </a:p>
      </dgm:t>
    </dgm:pt>
    <dgm:pt modelId="{9BD67134-8208-4354-BB7E-ED73CB997B2E}">
      <dgm:prSet/>
      <dgm:spPr/>
      <dgm:t>
        <a:bodyPr/>
        <a:lstStyle/>
        <a:p>
          <a:r>
            <a:rPr lang="en-US" b="1" dirty="0"/>
            <a:t>The internal energy of the system is the sum</a:t>
          </a:r>
          <a:endParaRPr lang="en-US" dirty="0"/>
        </a:p>
      </dgm:t>
    </dgm:pt>
    <dgm:pt modelId="{47D3C63F-2241-433D-90BE-15A6BA1D5810}" type="parTrans" cxnId="{56BD6F88-4512-4C21-A067-BF8807453F88}">
      <dgm:prSet/>
      <dgm:spPr/>
      <dgm:t>
        <a:bodyPr/>
        <a:lstStyle/>
        <a:p>
          <a:endParaRPr lang="en-US"/>
        </a:p>
      </dgm:t>
    </dgm:pt>
    <dgm:pt modelId="{AFD3C0B8-4BB2-4589-80CF-B505C65F51A4}" type="sibTrans" cxnId="{56BD6F88-4512-4C21-A067-BF8807453F88}">
      <dgm:prSet/>
      <dgm:spPr/>
      <dgm:t>
        <a:bodyPr/>
        <a:lstStyle/>
        <a:p>
          <a:endParaRPr lang="en-US"/>
        </a:p>
      </dgm:t>
    </dgm:pt>
    <dgm:pt modelId="{00AD04C5-474D-4249-B4FC-53AA8C81BBBE}">
      <dgm:prSet/>
      <dgm:spPr/>
      <dgm:t>
        <a:bodyPr/>
        <a:lstStyle/>
        <a:p>
          <a:r>
            <a:rPr lang="en-US" dirty="0"/>
            <a:t>An increase in internal energy may show up as an increase in </a:t>
          </a:r>
          <a:r>
            <a:rPr lang="en-US" b="1" dirty="0"/>
            <a:t>temperature</a:t>
          </a:r>
          <a:r>
            <a:rPr lang="en-US" dirty="0"/>
            <a:t>, </a:t>
          </a:r>
        </a:p>
      </dgm:t>
    </dgm:pt>
    <dgm:pt modelId="{71B4F3B1-C76F-479F-BAA2-FD31DF388C3B}" type="parTrans" cxnId="{294A53FE-FCB8-4137-B159-9FF1CF5B48CA}">
      <dgm:prSet/>
      <dgm:spPr/>
      <dgm:t>
        <a:bodyPr/>
        <a:lstStyle/>
        <a:p>
          <a:endParaRPr lang="en-US"/>
        </a:p>
      </dgm:t>
    </dgm:pt>
    <dgm:pt modelId="{1074D1C3-4C91-4F75-92A6-D114E4A61FC9}" type="sibTrans" cxnId="{294A53FE-FCB8-4137-B159-9FF1CF5B48CA}">
      <dgm:prSet/>
      <dgm:spPr/>
      <dgm:t>
        <a:bodyPr/>
        <a:lstStyle/>
        <a:p>
          <a:endParaRPr lang="en-US"/>
        </a:p>
      </dgm:t>
    </dgm:pt>
    <dgm:pt modelId="{D0F6B8B5-77AA-4550-9F99-AF1A5052B31A}">
      <dgm:prSet/>
      <dgm:spPr/>
      <dgm:t>
        <a:bodyPr/>
        <a:lstStyle/>
        <a:p>
          <a:r>
            <a:rPr lang="en-US" dirty="0"/>
            <a:t>Internal energy is a property of the system uniquely determined by the state of the system.</a:t>
          </a:r>
        </a:p>
      </dgm:t>
    </dgm:pt>
    <dgm:pt modelId="{1E8A6834-0BCB-4FA1-AFB2-BFCDC8C62B44}" type="parTrans" cxnId="{7F8DFB70-37C6-447B-9462-9EB1306B4700}">
      <dgm:prSet/>
      <dgm:spPr/>
      <dgm:t>
        <a:bodyPr/>
        <a:lstStyle/>
        <a:p>
          <a:endParaRPr lang="en-US"/>
        </a:p>
      </dgm:t>
    </dgm:pt>
    <dgm:pt modelId="{3F5EE4FB-71C8-4EBD-BE69-3589574EED92}" type="sibTrans" cxnId="{7F8DFB70-37C6-447B-9462-9EB1306B4700}">
      <dgm:prSet/>
      <dgm:spPr/>
      <dgm:t>
        <a:bodyPr/>
        <a:lstStyle/>
        <a:p>
          <a:endParaRPr lang="en-US"/>
        </a:p>
      </dgm:t>
    </dgm:pt>
    <dgm:pt modelId="{DEA635C5-BC48-4A88-AC9F-0C5A78827326}">
      <dgm:prSet/>
      <dgm:spPr/>
      <dgm:t>
        <a:bodyPr/>
        <a:lstStyle/>
        <a:p>
          <a:r>
            <a:rPr lang="en-US" dirty="0"/>
            <a:t> showing that mechanical work could raise the temperature of a system.</a:t>
          </a:r>
        </a:p>
      </dgm:t>
    </dgm:pt>
    <dgm:pt modelId="{5DF178B8-BE7A-49D3-9786-296EB5BE8B6E}" type="parTrans" cxnId="{CEC85048-6FB9-44ED-B48E-CE55B13027AC}">
      <dgm:prSet/>
      <dgm:spPr/>
      <dgm:t>
        <a:bodyPr/>
        <a:lstStyle/>
        <a:p>
          <a:endParaRPr lang="en-US"/>
        </a:p>
      </dgm:t>
    </dgm:pt>
    <dgm:pt modelId="{230DC66E-67AB-4B27-A27C-F1E4FAB35830}" type="sibTrans" cxnId="{CEC85048-6FB9-44ED-B48E-CE55B13027AC}">
      <dgm:prSet/>
      <dgm:spPr/>
      <dgm:t>
        <a:bodyPr/>
        <a:lstStyle/>
        <a:p>
          <a:endParaRPr lang="en-US"/>
        </a:p>
      </dgm:t>
    </dgm:pt>
    <dgm:pt modelId="{C510CC95-E8C6-4CE1-877E-A1CA39E8DD93}">
      <dgm:prSet/>
      <dgm:spPr/>
      <dgm:t>
        <a:bodyPr/>
        <a:lstStyle/>
        <a:p>
          <a:r>
            <a:rPr lang="en-US" dirty="0"/>
            <a:t>producing an increase in temperature. </a:t>
          </a:r>
        </a:p>
      </dgm:t>
    </dgm:pt>
    <dgm:pt modelId="{BCE83788-F70A-4A40-9F9E-9DE0DB61AE04}" type="parTrans" cxnId="{2806445A-AA0F-4434-8ECD-69F071DAB255}">
      <dgm:prSet/>
      <dgm:spPr/>
      <dgm:t>
        <a:bodyPr/>
        <a:lstStyle/>
        <a:p>
          <a:endParaRPr lang="en-US"/>
        </a:p>
      </dgm:t>
    </dgm:pt>
    <dgm:pt modelId="{EB649665-4E39-4F0C-BE67-C0BA2DBF7D0D}" type="sibTrans" cxnId="{2806445A-AA0F-4434-8ECD-69F071DAB255}">
      <dgm:prSet/>
      <dgm:spPr/>
      <dgm:t>
        <a:bodyPr/>
        <a:lstStyle/>
        <a:p>
          <a:endParaRPr lang="en-US"/>
        </a:p>
      </dgm:t>
    </dgm:pt>
    <dgm:pt modelId="{9F4C6412-27C9-47C8-802E-0D0E5F19EDA5}">
      <dgm:prSet/>
      <dgm:spPr/>
      <dgm:t>
        <a:bodyPr/>
        <a:lstStyle/>
        <a:p>
          <a:r>
            <a:rPr lang="en-US" dirty="0"/>
            <a:t> of the </a:t>
          </a:r>
          <a:r>
            <a:rPr lang="en-US" b="1" i="1" dirty="0"/>
            <a:t>first law of thermodynamics</a:t>
          </a:r>
          <a:r>
            <a:rPr lang="en-US" dirty="0"/>
            <a:t>.</a:t>
          </a:r>
        </a:p>
      </dgm:t>
    </dgm:pt>
    <dgm:pt modelId="{6A06CDE0-B317-41F9-9950-68616704958E}" type="parTrans" cxnId="{1731BBF3-3537-4D07-881D-8453895531F8}">
      <dgm:prSet/>
      <dgm:spPr/>
      <dgm:t>
        <a:bodyPr/>
        <a:lstStyle/>
        <a:p>
          <a:endParaRPr lang="en-US"/>
        </a:p>
      </dgm:t>
    </dgm:pt>
    <dgm:pt modelId="{7010F117-AEF5-40B6-A5FD-10C4A973F6C2}" type="sibTrans" cxnId="{1731BBF3-3537-4D07-881D-8453895531F8}">
      <dgm:prSet/>
      <dgm:spPr/>
      <dgm:t>
        <a:bodyPr/>
        <a:lstStyle/>
        <a:p>
          <a:endParaRPr lang="en-US"/>
        </a:p>
      </dgm:t>
    </dgm:pt>
    <dgm:pt modelId="{AA5627CA-8060-4E3C-9AF6-5A35CDC5C7BA}">
      <dgm:prSet/>
      <dgm:spPr/>
      <dgm:t>
        <a:bodyPr/>
        <a:lstStyle/>
        <a:p>
          <a:r>
            <a:rPr lang="en-US" dirty="0"/>
            <a:t>the internal energy of the system increases accordingly.</a:t>
          </a:r>
        </a:p>
      </dgm:t>
    </dgm:pt>
    <dgm:pt modelId="{27C5B508-37CA-4CCC-92A9-F8AB29DA6A47}" type="parTrans" cxnId="{9A234770-32AA-4D56-AB4D-D421EF12B28D}">
      <dgm:prSet/>
      <dgm:spPr/>
      <dgm:t>
        <a:bodyPr/>
        <a:lstStyle/>
        <a:p>
          <a:endParaRPr lang="en-US"/>
        </a:p>
      </dgm:t>
    </dgm:pt>
    <dgm:pt modelId="{BE0D3406-DEC1-47D4-9B4B-78F22F97AC52}" type="sibTrans" cxnId="{9A234770-32AA-4D56-AB4D-D421EF12B28D}">
      <dgm:prSet/>
      <dgm:spPr/>
      <dgm:t>
        <a:bodyPr/>
        <a:lstStyle/>
        <a:p>
          <a:endParaRPr lang="en-US"/>
        </a:p>
      </dgm:t>
    </dgm:pt>
    <dgm:pt modelId="{EB8252FE-3DA3-4C61-A2FD-75F4227823D8}">
      <dgm:prSet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A8B3E1BC-350F-41EE-AF58-F68744F3DED1}" type="parTrans" cxnId="{52C1138F-DE35-4A6D-8AF8-7E8E62433954}">
      <dgm:prSet/>
      <dgm:spPr/>
      <dgm:t>
        <a:bodyPr/>
        <a:lstStyle/>
        <a:p>
          <a:endParaRPr lang="en-US"/>
        </a:p>
      </dgm:t>
    </dgm:pt>
    <dgm:pt modelId="{02A38D93-71DB-4F8C-A095-B1BAE2DF6AD3}" type="sibTrans" cxnId="{52C1138F-DE35-4A6D-8AF8-7E8E62433954}">
      <dgm:prSet/>
      <dgm:spPr/>
      <dgm:t>
        <a:bodyPr/>
        <a:lstStyle/>
        <a:p>
          <a:endParaRPr lang="en-US"/>
        </a:p>
      </dgm:t>
    </dgm:pt>
    <dgm:pt modelId="{E7CB71D2-94A4-4D80-80B2-1610EDDBF48F}">
      <dgm:prSet/>
      <dgm:spPr/>
      <dgm:t>
        <a:bodyPr/>
        <a:lstStyle/>
        <a:p>
          <a:r>
            <a:rPr lang="en-US" b="1" dirty="0"/>
            <a:t>of the kinetic and potential energies of the atoms and molecules making up the system.</a:t>
          </a:r>
          <a:endParaRPr lang="en-US" dirty="0"/>
        </a:p>
      </dgm:t>
    </dgm:pt>
    <dgm:pt modelId="{3643E4AB-6259-4868-8B6F-56F7124DCABF}" type="parTrans" cxnId="{B5104ACF-C920-4B1B-8A8D-8D34D04B8FB4}">
      <dgm:prSet/>
      <dgm:spPr/>
      <dgm:t>
        <a:bodyPr/>
        <a:lstStyle/>
        <a:p>
          <a:endParaRPr lang="en-US"/>
        </a:p>
      </dgm:t>
    </dgm:pt>
    <dgm:pt modelId="{71CDECA8-B1AC-4FAD-9EBF-E1A9A4514E4C}" type="sibTrans" cxnId="{B5104ACF-C920-4B1B-8A8D-8D34D04B8FB4}">
      <dgm:prSet/>
      <dgm:spPr/>
      <dgm:t>
        <a:bodyPr/>
        <a:lstStyle/>
        <a:p>
          <a:endParaRPr lang="en-US"/>
        </a:p>
      </dgm:t>
    </dgm:pt>
    <dgm:pt modelId="{DE6D1C3C-7DC2-4D48-B41C-C71D861EF488}">
      <dgm:prSet/>
      <dgm:spPr/>
      <dgm:t>
        <a:bodyPr/>
        <a:lstStyle/>
        <a:p>
          <a:r>
            <a:rPr lang="en-US" dirty="0"/>
            <a:t>or as a </a:t>
          </a:r>
          <a:r>
            <a:rPr lang="en-US" b="1" dirty="0"/>
            <a:t>change in phase</a:t>
          </a:r>
          <a:r>
            <a:rPr lang="en-US" dirty="0"/>
            <a:t>, or </a:t>
          </a:r>
          <a:r>
            <a:rPr lang="en-US" b="1" dirty="0"/>
            <a:t>any other increase in the kinetic and/or potential energy </a:t>
          </a:r>
          <a:r>
            <a:rPr lang="en-US" dirty="0"/>
            <a:t>of the atoms or molecules making up the system.</a:t>
          </a:r>
        </a:p>
      </dgm:t>
    </dgm:pt>
    <dgm:pt modelId="{1B7ADD98-46DA-4D02-A8AE-9A95A0E27B73}" type="parTrans" cxnId="{797B316A-F4CC-4A9F-8252-0BBBD0EBD93F}">
      <dgm:prSet/>
      <dgm:spPr/>
      <dgm:t>
        <a:bodyPr/>
        <a:lstStyle/>
        <a:p>
          <a:endParaRPr lang="en-US"/>
        </a:p>
      </dgm:t>
    </dgm:pt>
    <dgm:pt modelId="{51E13929-76D9-4E3A-B469-B97A4D8C3A4A}" type="sibTrans" cxnId="{797B316A-F4CC-4A9F-8252-0BBBD0EBD93F}">
      <dgm:prSet/>
      <dgm:spPr/>
      <dgm:t>
        <a:bodyPr/>
        <a:lstStyle/>
        <a:p>
          <a:endParaRPr lang="en-US"/>
        </a:p>
      </dgm:t>
    </dgm:pt>
    <dgm:pt modelId="{33F7C469-4005-4A6B-8451-3F536F4B4318}" type="pres">
      <dgm:prSet presAssocID="{05CA87AB-000A-4407-9B54-63CBEA25BB49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242D16FA-6B54-4A94-AEE2-795046650E4D}" type="pres">
      <dgm:prSet presAssocID="{66686F48-7120-4407-9492-B2655F5FE04E}" presName="horFlow" presStyleCnt="0"/>
      <dgm:spPr/>
    </dgm:pt>
    <dgm:pt modelId="{F8928190-FEF0-4811-8294-285A22637574}" type="pres">
      <dgm:prSet presAssocID="{66686F48-7120-4407-9492-B2655F5FE04E}" presName="bigChev" presStyleLbl="node1" presStyleIdx="0" presStyleCnt="5"/>
      <dgm:spPr/>
    </dgm:pt>
    <dgm:pt modelId="{6468B814-9545-4E9B-85F0-7D7060900761}" type="pres">
      <dgm:prSet presAssocID="{5DF178B8-BE7A-49D3-9786-296EB5BE8B6E}" presName="parTrans" presStyleCnt="0"/>
      <dgm:spPr/>
    </dgm:pt>
    <dgm:pt modelId="{DB48B509-E08A-4D86-90DC-02F82B8C6123}" type="pres">
      <dgm:prSet presAssocID="{DEA635C5-BC48-4A88-AC9F-0C5A78827326}" presName="node" presStyleLbl="alignAccFollowNode1" presStyleIdx="0" presStyleCnt="11">
        <dgm:presLayoutVars>
          <dgm:bulletEnabled val="1"/>
        </dgm:presLayoutVars>
      </dgm:prSet>
      <dgm:spPr/>
    </dgm:pt>
    <dgm:pt modelId="{16C0608F-96ED-4758-B433-FC63F759E0FE}" type="pres">
      <dgm:prSet presAssocID="{230DC66E-67AB-4B27-A27C-F1E4FAB35830}" presName="sibTrans" presStyleCnt="0"/>
      <dgm:spPr/>
    </dgm:pt>
    <dgm:pt modelId="{7F5AAD0E-2278-4D90-BC69-F5C8A53EA1A0}" type="pres">
      <dgm:prSet presAssocID="{75C01238-2B52-42A5-A2B6-5FCAFDF20D99}" presName="node" presStyleLbl="alignAccFollowNode1" presStyleIdx="1" presStyleCnt="11">
        <dgm:presLayoutVars>
          <dgm:bulletEnabled val="1"/>
        </dgm:presLayoutVars>
      </dgm:prSet>
      <dgm:spPr/>
    </dgm:pt>
    <dgm:pt modelId="{E6464D16-55E9-427B-AD74-DE46B6FC5876}" type="pres">
      <dgm:prSet presAssocID="{6813D242-6C8E-4686-84C8-61625E11233E}" presName="sibTrans" presStyleCnt="0"/>
      <dgm:spPr/>
    </dgm:pt>
    <dgm:pt modelId="{EF2191A6-B174-4A55-B3D6-F4A596FBE9A8}" type="pres">
      <dgm:prSet presAssocID="{C510CC95-E8C6-4CE1-877E-A1CA39E8DD93}" presName="node" presStyleLbl="alignAccFollowNode1" presStyleIdx="2" presStyleCnt="11">
        <dgm:presLayoutVars>
          <dgm:bulletEnabled val="1"/>
        </dgm:presLayoutVars>
      </dgm:prSet>
      <dgm:spPr/>
    </dgm:pt>
    <dgm:pt modelId="{AD85FA17-9602-458E-91ED-3E9383EABB94}" type="pres">
      <dgm:prSet presAssocID="{66686F48-7120-4407-9492-B2655F5FE04E}" presName="vSp" presStyleCnt="0"/>
      <dgm:spPr/>
    </dgm:pt>
    <dgm:pt modelId="{4E51D0B1-A2B7-4B82-AEA7-91F993B660CA}" type="pres">
      <dgm:prSet presAssocID="{6E6E516D-D57C-48BF-8453-2AD6FD9361F9}" presName="horFlow" presStyleCnt="0"/>
      <dgm:spPr/>
    </dgm:pt>
    <dgm:pt modelId="{6A0A03FC-F1E4-471F-A04F-1AAA1A60D3EF}" type="pres">
      <dgm:prSet presAssocID="{6E6E516D-D57C-48BF-8453-2AD6FD9361F9}" presName="bigChev" presStyleLbl="node1" presStyleIdx="1" presStyleCnt="5"/>
      <dgm:spPr/>
    </dgm:pt>
    <dgm:pt modelId="{E7C6667A-CC9E-4369-8E5D-B3F8C36792FD}" type="pres">
      <dgm:prSet presAssocID="{6A06CDE0-B317-41F9-9950-68616704958E}" presName="parTrans" presStyleCnt="0"/>
      <dgm:spPr/>
    </dgm:pt>
    <dgm:pt modelId="{A7601854-E581-4D8F-8C89-38028A2A5EDA}" type="pres">
      <dgm:prSet presAssocID="{9F4C6412-27C9-47C8-802E-0D0E5F19EDA5}" presName="node" presStyleLbl="alignAccFollowNode1" presStyleIdx="3" presStyleCnt="11">
        <dgm:presLayoutVars>
          <dgm:bulletEnabled val="1"/>
        </dgm:presLayoutVars>
      </dgm:prSet>
      <dgm:spPr/>
    </dgm:pt>
    <dgm:pt modelId="{80C757B0-1B6D-4D97-8815-ED2F4E272172}" type="pres">
      <dgm:prSet presAssocID="{7010F117-AEF5-40B6-A5FD-10C4A973F6C2}" presName="sibTrans" presStyleCnt="0"/>
      <dgm:spPr/>
    </dgm:pt>
    <dgm:pt modelId="{2371997C-67BB-4FCC-A84D-99947F7FDA97}" type="pres">
      <dgm:prSet presAssocID="{74CC1E13-2BAE-4384-9F60-73FE94AE4AD5}" presName="node" presStyleLbl="alignAccFollowNode1" presStyleIdx="4" presStyleCnt="11">
        <dgm:presLayoutVars>
          <dgm:bulletEnabled val="1"/>
        </dgm:presLayoutVars>
      </dgm:prSet>
      <dgm:spPr/>
    </dgm:pt>
    <dgm:pt modelId="{048BCB3D-C759-4937-9510-1C5E55509921}" type="pres">
      <dgm:prSet presAssocID="{6E6E516D-D57C-48BF-8453-2AD6FD9361F9}" presName="vSp" presStyleCnt="0"/>
      <dgm:spPr/>
    </dgm:pt>
    <dgm:pt modelId="{6DB4D694-14FC-4DDE-9FFB-18E8F77E0284}" type="pres">
      <dgm:prSet presAssocID="{DAD20F2E-86D3-4163-AD12-9853858969D7}" presName="horFlow" presStyleCnt="0"/>
      <dgm:spPr/>
    </dgm:pt>
    <dgm:pt modelId="{1EE49810-10E1-40FE-8339-6AA3CB24ED65}" type="pres">
      <dgm:prSet presAssocID="{DAD20F2E-86D3-4163-AD12-9853858969D7}" presName="bigChev" presStyleLbl="node1" presStyleIdx="2" presStyleCnt="5"/>
      <dgm:spPr/>
    </dgm:pt>
    <dgm:pt modelId="{9E23E072-A324-440D-B7F6-BC7BF199FE0E}" type="pres">
      <dgm:prSet presAssocID="{27C5B508-37CA-4CCC-92A9-F8AB29DA6A47}" presName="parTrans" presStyleCnt="0"/>
      <dgm:spPr/>
    </dgm:pt>
    <dgm:pt modelId="{9789C68B-2EE7-43AA-978C-FDA67568F383}" type="pres">
      <dgm:prSet presAssocID="{AA5627CA-8060-4E3C-9AF6-5A35CDC5C7BA}" presName="node" presStyleLbl="alignAccFollowNode1" presStyleIdx="5" presStyleCnt="11">
        <dgm:presLayoutVars>
          <dgm:bulletEnabled val="1"/>
        </dgm:presLayoutVars>
      </dgm:prSet>
      <dgm:spPr/>
    </dgm:pt>
    <dgm:pt modelId="{038E9494-A92E-4535-8F29-B52EB799EF98}" type="pres">
      <dgm:prSet presAssocID="{BE0D3406-DEC1-47D4-9B4B-78F22F97AC52}" presName="sibTrans" presStyleCnt="0"/>
      <dgm:spPr/>
    </dgm:pt>
    <dgm:pt modelId="{CC7C45E7-67CB-4FDC-9EFE-2441716F7416}" type="pres">
      <dgm:prSet presAssocID="{2273E012-D8A9-4A9A-9A70-24CED474526D}" presName="node" presStyleLbl="alignAccFollowNode1" presStyleIdx="6" presStyleCnt="11">
        <dgm:presLayoutVars>
          <dgm:bulletEnabled val="1"/>
        </dgm:presLayoutVars>
      </dgm:prSet>
      <dgm:spPr/>
    </dgm:pt>
    <dgm:pt modelId="{B35D9FC3-BD5B-461A-A758-116A61BA305A}" type="pres">
      <dgm:prSet presAssocID="{836BB7C8-5531-4933-B317-7C2F5D26DDC5}" presName="sibTrans" presStyleCnt="0"/>
      <dgm:spPr/>
    </dgm:pt>
    <dgm:pt modelId="{5B059E1A-4F76-452E-9945-06244EDDB38E}" type="pres">
      <dgm:prSet presAssocID="{EB8252FE-3DA3-4C61-A2FD-75F4227823D8}" presName="node" presStyleLbl="alignAccFollowNode1" presStyleIdx="7" presStyleCnt="11">
        <dgm:presLayoutVars>
          <dgm:bulletEnabled val="1"/>
        </dgm:presLayoutVars>
      </dgm:prSet>
      <dgm:spPr/>
    </dgm:pt>
    <dgm:pt modelId="{D917A7FA-5910-429F-944D-6E5476D1FCB4}" type="pres">
      <dgm:prSet presAssocID="{DAD20F2E-86D3-4163-AD12-9853858969D7}" presName="vSp" presStyleCnt="0"/>
      <dgm:spPr/>
    </dgm:pt>
    <dgm:pt modelId="{129294E2-AE1C-4FF1-B95E-3EAD8C9B21A9}" type="pres">
      <dgm:prSet presAssocID="{9BD67134-8208-4354-BB7E-ED73CB997B2E}" presName="horFlow" presStyleCnt="0"/>
      <dgm:spPr/>
    </dgm:pt>
    <dgm:pt modelId="{B81FBC2E-30B3-44B8-87C1-E48627F92669}" type="pres">
      <dgm:prSet presAssocID="{9BD67134-8208-4354-BB7E-ED73CB997B2E}" presName="bigChev" presStyleLbl="node1" presStyleIdx="3" presStyleCnt="5"/>
      <dgm:spPr/>
    </dgm:pt>
    <dgm:pt modelId="{E90385E4-01F3-4292-B644-6C0F923BBD89}" type="pres">
      <dgm:prSet presAssocID="{3643E4AB-6259-4868-8B6F-56F7124DCABF}" presName="parTrans" presStyleCnt="0"/>
      <dgm:spPr/>
    </dgm:pt>
    <dgm:pt modelId="{8621CC60-BF42-4465-88B4-179251E2E7A9}" type="pres">
      <dgm:prSet presAssocID="{E7CB71D2-94A4-4D80-80B2-1610EDDBF48F}" presName="node" presStyleLbl="alignAccFollowNode1" presStyleIdx="8" presStyleCnt="11">
        <dgm:presLayoutVars>
          <dgm:bulletEnabled val="1"/>
        </dgm:presLayoutVars>
      </dgm:prSet>
      <dgm:spPr/>
    </dgm:pt>
    <dgm:pt modelId="{A8D763D8-B365-4D9B-9C91-9652BB293B77}" type="pres">
      <dgm:prSet presAssocID="{9BD67134-8208-4354-BB7E-ED73CB997B2E}" presName="vSp" presStyleCnt="0"/>
      <dgm:spPr/>
    </dgm:pt>
    <dgm:pt modelId="{3ABA067B-E917-4249-BA2D-A4925460FF5D}" type="pres">
      <dgm:prSet presAssocID="{00AD04C5-474D-4249-B4FC-53AA8C81BBBE}" presName="horFlow" presStyleCnt="0"/>
      <dgm:spPr/>
    </dgm:pt>
    <dgm:pt modelId="{095B0B59-5D4F-453F-A002-6013E86C4B2F}" type="pres">
      <dgm:prSet presAssocID="{00AD04C5-474D-4249-B4FC-53AA8C81BBBE}" presName="bigChev" presStyleLbl="node1" presStyleIdx="4" presStyleCnt="5"/>
      <dgm:spPr/>
    </dgm:pt>
    <dgm:pt modelId="{C37E1BF3-53BC-4CAA-8EA1-8F2EFBB538D9}" type="pres">
      <dgm:prSet presAssocID="{1B7ADD98-46DA-4D02-A8AE-9A95A0E27B73}" presName="parTrans" presStyleCnt="0"/>
      <dgm:spPr/>
    </dgm:pt>
    <dgm:pt modelId="{4A10E9B6-55A3-4B19-ACDB-6A4AADCBD212}" type="pres">
      <dgm:prSet presAssocID="{DE6D1C3C-7DC2-4D48-B41C-C71D861EF488}" presName="node" presStyleLbl="alignAccFollowNode1" presStyleIdx="9" presStyleCnt="11">
        <dgm:presLayoutVars>
          <dgm:bulletEnabled val="1"/>
        </dgm:presLayoutVars>
      </dgm:prSet>
      <dgm:spPr/>
    </dgm:pt>
    <dgm:pt modelId="{A1C3E9AD-C8FA-4769-B04A-DBEE97719352}" type="pres">
      <dgm:prSet presAssocID="{51E13929-76D9-4E3A-B469-B97A4D8C3A4A}" presName="sibTrans" presStyleCnt="0"/>
      <dgm:spPr/>
    </dgm:pt>
    <dgm:pt modelId="{1595E0A9-9143-4C60-AEE3-CD5A8EB6B1D7}" type="pres">
      <dgm:prSet presAssocID="{D0F6B8B5-77AA-4550-9F99-AF1A5052B31A}" presName="node" presStyleLbl="alignAccFollowNode1" presStyleIdx="10" presStyleCnt="11">
        <dgm:presLayoutVars>
          <dgm:bulletEnabled val="1"/>
        </dgm:presLayoutVars>
      </dgm:prSet>
      <dgm:spPr/>
    </dgm:pt>
  </dgm:ptLst>
  <dgm:cxnLst>
    <dgm:cxn modelId="{BB5EDA00-4706-4D0C-A63E-E528CA4F7A2F}" type="presOf" srcId="{C510CC95-E8C6-4CE1-877E-A1CA39E8DD93}" destId="{EF2191A6-B174-4A55-B3D6-F4A596FBE9A8}" srcOrd="0" destOrd="0" presId="urn:microsoft.com/office/officeart/2005/8/layout/lProcess3"/>
    <dgm:cxn modelId="{39E10722-AF85-4732-BB31-15B0F0979E8E}" srcId="{05CA87AB-000A-4407-9B54-63CBEA25BB49}" destId="{DAD20F2E-86D3-4163-AD12-9853858969D7}" srcOrd="2" destOrd="0" parTransId="{3C6B09B9-5530-437F-95D5-5DE958AB61CC}" sibTransId="{92390671-2EF9-41CF-BFF0-6BA5D3826A74}"/>
    <dgm:cxn modelId="{E315AE2B-219F-4BA5-BD50-89B1B7A846E7}" type="presOf" srcId="{D0F6B8B5-77AA-4550-9F99-AF1A5052B31A}" destId="{1595E0A9-9143-4C60-AEE3-CD5A8EB6B1D7}" srcOrd="0" destOrd="0" presId="urn:microsoft.com/office/officeart/2005/8/layout/lProcess3"/>
    <dgm:cxn modelId="{C9B65E2C-66EA-4345-803C-0A255FAB1061}" srcId="{DAD20F2E-86D3-4163-AD12-9853858969D7}" destId="{2273E012-D8A9-4A9A-9A70-24CED474526D}" srcOrd="1" destOrd="0" parTransId="{037D6EFB-CCE3-47F9-94D8-5D8B156E6561}" sibTransId="{836BB7C8-5531-4933-B317-7C2F5D26DDC5}"/>
    <dgm:cxn modelId="{1DB03E30-0D4E-446D-A09C-ABAA6DDDFA5F}" srcId="{05CA87AB-000A-4407-9B54-63CBEA25BB49}" destId="{66686F48-7120-4407-9492-B2655F5FE04E}" srcOrd="0" destOrd="0" parTransId="{B7231B79-2877-49C3-BF1F-5A52AA6060BC}" sibTransId="{DA40FDE8-91CF-4137-A45E-DF0208B21CDA}"/>
    <dgm:cxn modelId="{19F07A3C-9DE4-4499-AF45-D89ED6725AAA}" type="presOf" srcId="{6E6E516D-D57C-48BF-8453-2AD6FD9361F9}" destId="{6A0A03FC-F1E4-471F-A04F-1AAA1A60D3EF}" srcOrd="0" destOrd="0" presId="urn:microsoft.com/office/officeart/2005/8/layout/lProcess3"/>
    <dgm:cxn modelId="{067F4C3D-C653-467D-AA42-D3FD47391D8A}" type="presOf" srcId="{66686F48-7120-4407-9492-B2655F5FE04E}" destId="{F8928190-FEF0-4811-8294-285A22637574}" srcOrd="0" destOrd="0" presId="urn:microsoft.com/office/officeart/2005/8/layout/lProcess3"/>
    <dgm:cxn modelId="{7D4DE841-D471-4411-AC9A-CEE4AFB0E381}" type="presOf" srcId="{75C01238-2B52-42A5-A2B6-5FCAFDF20D99}" destId="{7F5AAD0E-2278-4D90-BC69-F5C8A53EA1A0}" srcOrd="0" destOrd="0" presId="urn:microsoft.com/office/officeart/2005/8/layout/lProcess3"/>
    <dgm:cxn modelId="{CEC85048-6FB9-44ED-B48E-CE55B13027AC}" srcId="{66686F48-7120-4407-9492-B2655F5FE04E}" destId="{DEA635C5-BC48-4A88-AC9F-0C5A78827326}" srcOrd="0" destOrd="0" parTransId="{5DF178B8-BE7A-49D3-9786-296EB5BE8B6E}" sibTransId="{230DC66E-67AB-4B27-A27C-F1E4FAB35830}"/>
    <dgm:cxn modelId="{05147E69-5F89-4FAB-AB30-5F9DCB8715F0}" type="presOf" srcId="{E7CB71D2-94A4-4D80-80B2-1610EDDBF48F}" destId="{8621CC60-BF42-4465-88B4-179251E2E7A9}" srcOrd="0" destOrd="0" presId="urn:microsoft.com/office/officeart/2005/8/layout/lProcess3"/>
    <dgm:cxn modelId="{797B316A-F4CC-4A9F-8252-0BBBD0EBD93F}" srcId="{00AD04C5-474D-4249-B4FC-53AA8C81BBBE}" destId="{DE6D1C3C-7DC2-4D48-B41C-C71D861EF488}" srcOrd="0" destOrd="0" parTransId="{1B7ADD98-46DA-4D02-A8AE-9A95A0E27B73}" sibTransId="{51E13929-76D9-4E3A-B469-B97A4D8C3A4A}"/>
    <dgm:cxn modelId="{A9CF784F-6370-4540-9100-7C63D0C7038F}" type="presOf" srcId="{DEA635C5-BC48-4A88-AC9F-0C5A78827326}" destId="{DB48B509-E08A-4D86-90DC-02F82B8C6123}" srcOrd="0" destOrd="0" presId="urn:microsoft.com/office/officeart/2005/8/layout/lProcess3"/>
    <dgm:cxn modelId="{9A234770-32AA-4D56-AB4D-D421EF12B28D}" srcId="{DAD20F2E-86D3-4163-AD12-9853858969D7}" destId="{AA5627CA-8060-4E3C-9AF6-5A35CDC5C7BA}" srcOrd="0" destOrd="0" parTransId="{27C5B508-37CA-4CCC-92A9-F8AB29DA6A47}" sibTransId="{BE0D3406-DEC1-47D4-9B4B-78F22F97AC52}"/>
    <dgm:cxn modelId="{7F8DFB70-37C6-447B-9462-9EB1306B4700}" srcId="{00AD04C5-474D-4249-B4FC-53AA8C81BBBE}" destId="{D0F6B8B5-77AA-4550-9F99-AF1A5052B31A}" srcOrd="1" destOrd="0" parTransId="{1E8A6834-0BCB-4FA1-AFB2-BFCDC8C62B44}" sibTransId="{3F5EE4FB-71C8-4EBD-BE69-3589574EED92}"/>
    <dgm:cxn modelId="{8DB4FC70-02C4-42B2-9EDE-D7180085FE8B}" type="presOf" srcId="{DE6D1C3C-7DC2-4D48-B41C-C71D861EF488}" destId="{4A10E9B6-55A3-4B19-ACDB-6A4AADCBD212}" srcOrd="0" destOrd="0" presId="urn:microsoft.com/office/officeart/2005/8/layout/lProcess3"/>
    <dgm:cxn modelId="{2806445A-AA0F-4434-8ECD-69F071DAB255}" srcId="{66686F48-7120-4407-9492-B2655F5FE04E}" destId="{C510CC95-E8C6-4CE1-877E-A1CA39E8DD93}" srcOrd="2" destOrd="0" parTransId="{BCE83788-F70A-4A40-9F9E-9DE0DB61AE04}" sibTransId="{EB649665-4E39-4F0C-BE67-C0BA2DBF7D0D}"/>
    <dgm:cxn modelId="{56BD6F88-4512-4C21-A067-BF8807453F88}" srcId="{05CA87AB-000A-4407-9B54-63CBEA25BB49}" destId="{9BD67134-8208-4354-BB7E-ED73CB997B2E}" srcOrd="3" destOrd="0" parTransId="{47D3C63F-2241-433D-90BE-15A6BA1D5810}" sibTransId="{AFD3C0B8-4BB2-4589-80CF-B505C65F51A4}"/>
    <dgm:cxn modelId="{52C1138F-DE35-4A6D-8AF8-7E8E62433954}" srcId="{DAD20F2E-86D3-4163-AD12-9853858969D7}" destId="{EB8252FE-3DA3-4C61-A2FD-75F4227823D8}" srcOrd="2" destOrd="0" parTransId="{A8B3E1BC-350F-41EE-AF58-F68744F3DED1}" sibTransId="{02A38D93-71DB-4F8C-A095-B1BAE2DF6AD3}"/>
    <dgm:cxn modelId="{5B55E69C-46FA-4739-8969-CC7518BE2BC3}" type="presOf" srcId="{74CC1E13-2BAE-4384-9F60-73FE94AE4AD5}" destId="{2371997C-67BB-4FCC-A84D-99947F7FDA97}" srcOrd="0" destOrd="0" presId="urn:microsoft.com/office/officeart/2005/8/layout/lProcess3"/>
    <dgm:cxn modelId="{F0D9ED9C-ABC1-4CD9-BA0B-3DB682947B9B}" srcId="{05CA87AB-000A-4407-9B54-63CBEA25BB49}" destId="{6E6E516D-D57C-48BF-8453-2AD6FD9361F9}" srcOrd="1" destOrd="0" parTransId="{F2FA1E95-FA3B-4B10-8CC2-A14296FEE40E}" sibTransId="{2F5156F2-C1D2-4842-9721-32F12C355CFC}"/>
    <dgm:cxn modelId="{738E02A4-B67F-4921-80B7-88645306F108}" type="presOf" srcId="{9F4C6412-27C9-47C8-802E-0D0E5F19EDA5}" destId="{A7601854-E581-4D8F-8C89-38028A2A5EDA}" srcOrd="0" destOrd="0" presId="urn:microsoft.com/office/officeart/2005/8/layout/lProcess3"/>
    <dgm:cxn modelId="{C8471BAB-48C2-4B99-99C3-9457FA861CFF}" type="presOf" srcId="{DAD20F2E-86D3-4163-AD12-9853858969D7}" destId="{1EE49810-10E1-40FE-8339-6AA3CB24ED65}" srcOrd="0" destOrd="0" presId="urn:microsoft.com/office/officeart/2005/8/layout/lProcess3"/>
    <dgm:cxn modelId="{144816B2-AF0A-4633-BAD5-17CC58CFB3CF}" srcId="{66686F48-7120-4407-9492-B2655F5FE04E}" destId="{75C01238-2B52-42A5-A2B6-5FCAFDF20D99}" srcOrd="1" destOrd="0" parTransId="{1225E049-D760-4B04-A2AB-C00BAFFED296}" sibTransId="{6813D242-6C8E-4686-84C8-61625E11233E}"/>
    <dgm:cxn modelId="{13C22AB7-4E5C-41DD-AEB8-3CF24DF0DD4A}" type="presOf" srcId="{05CA87AB-000A-4407-9B54-63CBEA25BB49}" destId="{33F7C469-4005-4A6B-8451-3F536F4B4318}" srcOrd="0" destOrd="0" presId="urn:microsoft.com/office/officeart/2005/8/layout/lProcess3"/>
    <dgm:cxn modelId="{41ADCABC-5526-4F23-90BF-54637886B189}" type="presOf" srcId="{AA5627CA-8060-4E3C-9AF6-5A35CDC5C7BA}" destId="{9789C68B-2EE7-43AA-978C-FDA67568F383}" srcOrd="0" destOrd="0" presId="urn:microsoft.com/office/officeart/2005/8/layout/lProcess3"/>
    <dgm:cxn modelId="{C2F19AC1-D1B5-4EAB-A73C-987230E6C69C}" type="presOf" srcId="{9BD67134-8208-4354-BB7E-ED73CB997B2E}" destId="{B81FBC2E-30B3-44B8-87C1-E48627F92669}" srcOrd="0" destOrd="0" presId="urn:microsoft.com/office/officeart/2005/8/layout/lProcess3"/>
    <dgm:cxn modelId="{D28EC6C6-05D0-408F-8167-DA0B7EB4A19C}" type="presOf" srcId="{2273E012-D8A9-4A9A-9A70-24CED474526D}" destId="{CC7C45E7-67CB-4FDC-9EFE-2441716F7416}" srcOrd="0" destOrd="0" presId="urn:microsoft.com/office/officeart/2005/8/layout/lProcess3"/>
    <dgm:cxn modelId="{B5104ACF-C920-4B1B-8A8D-8D34D04B8FB4}" srcId="{9BD67134-8208-4354-BB7E-ED73CB997B2E}" destId="{E7CB71D2-94A4-4D80-80B2-1610EDDBF48F}" srcOrd="0" destOrd="0" parTransId="{3643E4AB-6259-4868-8B6F-56F7124DCABF}" sibTransId="{71CDECA8-B1AC-4FAD-9EBF-E1A9A4514E4C}"/>
    <dgm:cxn modelId="{A1D4A8D2-4978-4BDD-8191-F3DB276BDE2D}" type="presOf" srcId="{00AD04C5-474D-4249-B4FC-53AA8C81BBBE}" destId="{095B0B59-5D4F-453F-A002-6013E86C4B2F}" srcOrd="0" destOrd="0" presId="urn:microsoft.com/office/officeart/2005/8/layout/lProcess3"/>
    <dgm:cxn modelId="{678A68E0-E260-43D5-84D1-34752732E1B5}" srcId="{6E6E516D-D57C-48BF-8453-2AD6FD9361F9}" destId="{74CC1E13-2BAE-4384-9F60-73FE94AE4AD5}" srcOrd="1" destOrd="0" parTransId="{142B4E9B-5E44-4388-BFAA-8A0DA488AFC5}" sibTransId="{F3E01728-C6F0-470D-A2B5-D1BE15E39871}"/>
    <dgm:cxn modelId="{D0AB5FED-0B56-4C0E-B399-446B317F2140}" type="presOf" srcId="{EB8252FE-3DA3-4C61-A2FD-75F4227823D8}" destId="{5B059E1A-4F76-452E-9945-06244EDDB38E}" srcOrd="0" destOrd="0" presId="urn:microsoft.com/office/officeart/2005/8/layout/lProcess3"/>
    <dgm:cxn modelId="{1731BBF3-3537-4D07-881D-8453895531F8}" srcId="{6E6E516D-D57C-48BF-8453-2AD6FD9361F9}" destId="{9F4C6412-27C9-47C8-802E-0D0E5F19EDA5}" srcOrd="0" destOrd="0" parTransId="{6A06CDE0-B317-41F9-9950-68616704958E}" sibTransId="{7010F117-AEF5-40B6-A5FD-10C4A973F6C2}"/>
    <dgm:cxn modelId="{294A53FE-FCB8-4137-B159-9FF1CF5B48CA}" srcId="{05CA87AB-000A-4407-9B54-63CBEA25BB49}" destId="{00AD04C5-474D-4249-B4FC-53AA8C81BBBE}" srcOrd="4" destOrd="0" parTransId="{71B4F3B1-C76F-479F-BAA2-FD31DF388C3B}" sibTransId="{1074D1C3-4C91-4F75-92A6-D114E4A61FC9}"/>
    <dgm:cxn modelId="{14D9A4B6-543B-4A58-91B2-6B18E3186B73}" type="presParOf" srcId="{33F7C469-4005-4A6B-8451-3F536F4B4318}" destId="{242D16FA-6B54-4A94-AEE2-795046650E4D}" srcOrd="0" destOrd="0" presId="urn:microsoft.com/office/officeart/2005/8/layout/lProcess3"/>
    <dgm:cxn modelId="{8F5B1700-93A2-4F27-ACCD-4AA0C0446D5C}" type="presParOf" srcId="{242D16FA-6B54-4A94-AEE2-795046650E4D}" destId="{F8928190-FEF0-4811-8294-285A22637574}" srcOrd="0" destOrd="0" presId="urn:microsoft.com/office/officeart/2005/8/layout/lProcess3"/>
    <dgm:cxn modelId="{34A0ED7C-7409-45C9-BF6B-3C4FDA248559}" type="presParOf" srcId="{242D16FA-6B54-4A94-AEE2-795046650E4D}" destId="{6468B814-9545-4E9B-85F0-7D7060900761}" srcOrd="1" destOrd="0" presId="urn:microsoft.com/office/officeart/2005/8/layout/lProcess3"/>
    <dgm:cxn modelId="{2E7F0E44-3ABB-45E8-A7D5-4A3963F74331}" type="presParOf" srcId="{242D16FA-6B54-4A94-AEE2-795046650E4D}" destId="{DB48B509-E08A-4D86-90DC-02F82B8C6123}" srcOrd="2" destOrd="0" presId="urn:microsoft.com/office/officeart/2005/8/layout/lProcess3"/>
    <dgm:cxn modelId="{7C568AAB-1D5A-44A4-A60E-EC2E95653740}" type="presParOf" srcId="{242D16FA-6B54-4A94-AEE2-795046650E4D}" destId="{16C0608F-96ED-4758-B433-FC63F759E0FE}" srcOrd="3" destOrd="0" presId="urn:microsoft.com/office/officeart/2005/8/layout/lProcess3"/>
    <dgm:cxn modelId="{8EAC3C86-7BE1-47FE-BD9E-AFBE0446CD4B}" type="presParOf" srcId="{242D16FA-6B54-4A94-AEE2-795046650E4D}" destId="{7F5AAD0E-2278-4D90-BC69-F5C8A53EA1A0}" srcOrd="4" destOrd="0" presId="urn:microsoft.com/office/officeart/2005/8/layout/lProcess3"/>
    <dgm:cxn modelId="{7664DE3C-2040-4043-B610-DAF4AAE188B7}" type="presParOf" srcId="{242D16FA-6B54-4A94-AEE2-795046650E4D}" destId="{E6464D16-55E9-427B-AD74-DE46B6FC5876}" srcOrd="5" destOrd="0" presId="urn:microsoft.com/office/officeart/2005/8/layout/lProcess3"/>
    <dgm:cxn modelId="{098713A0-DA28-4F3B-B15D-54DAD72C3FBC}" type="presParOf" srcId="{242D16FA-6B54-4A94-AEE2-795046650E4D}" destId="{EF2191A6-B174-4A55-B3D6-F4A596FBE9A8}" srcOrd="6" destOrd="0" presId="urn:microsoft.com/office/officeart/2005/8/layout/lProcess3"/>
    <dgm:cxn modelId="{EA562885-B10F-42FA-8A7D-A6B566349D7C}" type="presParOf" srcId="{33F7C469-4005-4A6B-8451-3F536F4B4318}" destId="{AD85FA17-9602-458E-91ED-3E9383EABB94}" srcOrd="1" destOrd="0" presId="urn:microsoft.com/office/officeart/2005/8/layout/lProcess3"/>
    <dgm:cxn modelId="{D22EDE55-B617-407C-A399-BE6D012AB397}" type="presParOf" srcId="{33F7C469-4005-4A6B-8451-3F536F4B4318}" destId="{4E51D0B1-A2B7-4B82-AEA7-91F993B660CA}" srcOrd="2" destOrd="0" presId="urn:microsoft.com/office/officeart/2005/8/layout/lProcess3"/>
    <dgm:cxn modelId="{B2CFFBB6-74FA-4FFD-B0E2-BC2874AABFAB}" type="presParOf" srcId="{4E51D0B1-A2B7-4B82-AEA7-91F993B660CA}" destId="{6A0A03FC-F1E4-471F-A04F-1AAA1A60D3EF}" srcOrd="0" destOrd="0" presId="urn:microsoft.com/office/officeart/2005/8/layout/lProcess3"/>
    <dgm:cxn modelId="{69EDB2E1-51AF-4BBC-B794-B35AE800AEC1}" type="presParOf" srcId="{4E51D0B1-A2B7-4B82-AEA7-91F993B660CA}" destId="{E7C6667A-CC9E-4369-8E5D-B3F8C36792FD}" srcOrd="1" destOrd="0" presId="urn:microsoft.com/office/officeart/2005/8/layout/lProcess3"/>
    <dgm:cxn modelId="{830751C8-06E2-4C3B-B3B6-DD8C9049B140}" type="presParOf" srcId="{4E51D0B1-A2B7-4B82-AEA7-91F993B660CA}" destId="{A7601854-E581-4D8F-8C89-38028A2A5EDA}" srcOrd="2" destOrd="0" presId="urn:microsoft.com/office/officeart/2005/8/layout/lProcess3"/>
    <dgm:cxn modelId="{69C1C242-FA68-45A4-85B7-E77A72F1A021}" type="presParOf" srcId="{4E51D0B1-A2B7-4B82-AEA7-91F993B660CA}" destId="{80C757B0-1B6D-4D97-8815-ED2F4E272172}" srcOrd="3" destOrd="0" presId="urn:microsoft.com/office/officeart/2005/8/layout/lProcess3"/>
    <dgm:cxn modelId="{93D733D6-E0F8-433C-A0CC-DB2473878CAC}" type="presParOf" srcId="{4E51D0B1-A2B7-4B82-AEA7-91F993B660CA}" destId="{2371997C-67BB-4FCC-A84D-99947F7FDA97}" srcOrd="4" destOrd="0" presId="urn:microsoft.com/office/officeart/2005/8/layout/lProcess3"/>
    <dgm:cxn modelId="{FC2E92A3-BA1C-4CCD-A473-BF6156E6FB64}" type="presParOf" srcId="{33F7C469-4005-4A6B-8451-3F536F4B4318}" destId="{048BCB3D-C759-4937-9510-1C5E55509921}" srcOrd="3" destOrd="0" presId="urn:microsoft.com/office/officeart/2005/8/layout/lProcess3"/>
    <dgm:cxn modelId="{534031E2-11A1-4756-8833-59418FA8960F}" type="presParOf" srcId="{33F7C469-4005-4A6B-8451-3F536F4B4318}" destId="{6DB4D694-14FC-4DDE-9FFB-18E8F77E0284}" srcOrd="4" destOrd="0" presId="urn:microsoft.com/office/officeart/2005/8/layout/lProcess3"/>
    <dgm:cxn modelId="{C9A5FFE9-8504-4F5E-AB0D-5397D409F617}" type="presParOf" srcId="{6DB4D694-14FC-4DDE-9FFB-18E8F77E0284}" destId="{1EE49810-10E1-40FE-8339-6AA3CB24ED65}" srcOrd="0" destOrd="0" presId="urn:microsoft.com/office/officeart/2005/8/layout/lProcess3"/>
    <dgm:cxn modelId="{D556448C-9C41-4B81-A207-280AF5BE18BF}" type="presParOf" srcId="{6DB4D694-14FC-4DDE-9FFB-18E8F77E0284}" destId="{9E23E072-A324-440D-B7F6-BC7BF199FE0E}" srcOrd="1" destOrd="0" presId="urn:microsoft.com/office/officeart/2005/8/layout/lProcess3"/>
    <dgm:cxn modelId="{629ED063-7B55-4354-80D5-CBC8C951D472}" type="presParOf" srcId="{6DB4D694-14FC-4DDE-9FFB-18E8F77E0284}" destId="{9789C68B-2EE7-43AA-978C-FDA67568F383}" srcOrd="2" destOrd="0" presId="urn:microsoft.com/office/officeart/2005/8/layout/lProcess3"/>
    <dgm:cxn modelId="{15E75A51-1316-44D2-ACEA-3DCF0CD058C0}" type="presParOf" srcId="{6DB4D694-14FC-4DDE-9FFB-18E8F77E0284}" destId="{038E9494-A92E-4535-8F29-B52EB799EF98}" srcOrd="3" destOrd="0" presId="urn:microsoft.com/office/officeart/2005/8/layout/lProcess3"/>
    <dgm:cxn modelId="{5AD96005-51C6-46F6-9E61-71A26B80B928}" type="presParOf" srcId="{6DB4D694-14FC-4DDE-9FFB-18E8F77E0284}" destId="{CC7C45E7-67CB-4FDC-9EFE-2441716F7416}" srcOrd="4" destOrd="0" presId="urn:microsoft.com/office/officeart/2005/8/layout/lProcess3"/>
    <dgm:cxn modelId="{9E1CA1D5-E8CD-4A62-9DA3-3657058B938A}" type="presParOf" srcId="{6DB4D694-14FC-4DDE-9FFB-18E8F77E0284}" destId="{B35D9FC3-BD5B-461A-A758-116A61BA305A}" srcOrd="5" destOrd="0" presId="urn:microsoft.com/office/officeart/2005/8/layout/lProcess3"/>
    <dgm:cxn modelId="{0D9603F7-B7F9-4F94-9591-00B1CA26C7FA}" type="presParOf" srcId="{6DB4D694-14FC-4DDE-9FFB-18E8F77E0284}" destId="{5B059E1A-4F76-452E-9945-06244EDDB38E}" srcOrd="6" destOrd="0" presId="urn:microsoft.com/office/officeart/2005/8/layout/lProcess3"/>
    <dgm:cxn modelId="{6317F556-96E4-4E42-9F8C-B62DFA61C845}" type="presParOf" srcId="{33F7C469-4005-4A6B-8451-3F536F4B4318}" destId="{D917A7FA-5910-429F-944D-6E5476D1FCB4}" srcOrd="5" destOrd="0" presId="urn:microsoft.com/office/officeart/2005/8/layout/lProcess3"/>
    <dgm:cxn modelId="{3ADF3C47-002E-4357-B90D-628F3CD54EB5}" type="presParOf" srcId="{33F7C469-4005-4A6B-8451-3F536F4B4318}" destId="{129294E2-AE1C-4FF1-B95E-3EAD8C9B21A9}" srcOrd="6" destOrd="0" presId="urn:microsoft.com/office/officeart/2005/8/layout/lProcess3"/>
    <dgm:cxn modelId="{EB01B54E-9F1B-44A5-8FEA-106505220394}" type="presParOf" srcId="{129294E2-AE1C-4FF1-B95E-3EAD8C9B21A9}" destId="{B81FBC2E-30B3-44B8-87C1-E48627F92669}" srcOrd="0" destOrd="0" presId="urn:microsoft.com/office/officeart/2005/8/layout/lProcess3"/>
    <dgm:cxn modelId="{F88B7220-B9DE-4C3C-9DE6-84E197F94005}" type="presParOf" srcId="{129294E2-AE1C-4FF1-B95E-3EAD8C9B21A9}" destId="{E90385E4-01F3-4292-B644-6C0F923BBD89}" srcOrd="1" destOrd="0" presId="urn:microsoft.com/office/officeart/2005/8/layout/lProcess3"/>
    <dgm:cxn modelId="{51DF8846-D454-4192-9BE6-2F23448F5EA6}" type="presParOf" srcId="{129294E2-AE1C-4FF1-B95E-3EAD8C9B21A9}" destId="{8621CC60-BF42-4465-88B4-179251E2E7A9}" srcOrd="2" destOrd="0" presId="urn:microsoft.com/office/officeart/2005/8/layout/lProcess3"/>
    <dgm:cxn modelId="{7B7C8920-47A3-4C8F-A7B2-6AF39CD90A0B}" type="presParOf" srcId="{33F7C469-4005-4A6B-8451-3F536F4B4318}" destId="{A8D763D8-B365-4D9B-9C91-9652BB293B77}" srcOrd="7" destOrd="0" presId="urn:microsoft.com/office/officeart/2005/8/layout/lProcess3"/>
    <dgm:cxn modelId="{1A50BF4F-6BA3-42E6-8437-90C30A76F7AD}" type="presParOf" srcId="{33F7C469-4005-4A6B-8451-3F536F4B4318}" destId="{3ABA067B-E917-4249-BA2D-A4925460FF5D}" srcOrd="8" destOrd="0" presId="urn:microsoft.com/office/officeart/2005/8/layout/lProcess3"/>
    <dgm:cxn modelId="{77AF844A-486C-4271-939D-EF220B5397FC}" type="presParOf" srcId="{3ABA067B-E917-4249-BA2D-A4925460FF5D}" destId="{095B0B59-5D4F-453F-A002-6013E86C4B2F}" srcOrd="0" destOrd="0" presId="urn:microsoft.com/office/officeart/2005/8/layout/lProcess3"/>
    <dgm:cxn modelId="{7B04C595-B47A-4BC4-9E33-24485A3362A1}" type="presParOf" srcId="{3ABA067B-E917-4249-BA2D-A4925460FF5D}" destId="{C37E1BF3-53BC-4CAA-8EA1-8F2EFBB538D9}" srcOrd="1" destOrd="0" presId="urn:microsoft.com/office/officeart/2005/8/layout/lProcess3"/>
    <dgm:cxn modelId="{D081F8B3-929B-47B3-B8CB-E01064440F5B}" type="presParOf" srcId="{3ABA067B-E917-4249-BA2D-A4925460FF5D}" destId="{4A10E9B6-55A3-4B19-ACDB-6A4AADCBD212}" srcOrd="2" destOrd="0" presId="urn:microsoft.com/office/officeart/2005/8/layout/lProcess3"/>
    <dgm:cxn modelId="{3198D008-453B-4BCD-902A-337AE1A3B1A7}" type="presParOf" srcId="{3ABA067B-E917-4249-BA2D-A4925460FF5D}" destId="{A1C3E9AD-C8FA-4769-B04A-DBEE97719352}" srcOrd="3" destOrd="0" presId="urn:microsoft.com/office/officeart/2005/8/layout/lProcess3"/>
    <dgm:cxn modelId="{0F12FC36-763A-4A00-9C03-A46B560B5CEC}" type="presParOf" srcId="{3ABA067B-E917-4249-BA2D-A4925460FF5D}" destId="{1595E0A9-9143-4C60-AEE3-CD5A8EB6B1D7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C29D6F-1DF4-4F2C-8296-EE0B97D81AB6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0FDEFB39-B116-4430-BCF1-014DEC5166F8}">
      <dgm:prSet/>
      <dgm:spPr/>
      <dgm:t>
        <a:bodyPr/>
        <a:lstStyle/>
        <a:p>
          <a:r>
            <a:rPr lang="en-US" dirty="0"/>
            <a:t>Consider systems undergoing a power cycle and a refrigeration or heat pump cycle, </a:t>
          </a:r>
        </a:p>
      </dgm:t>
    </dgm:pt>
    <dgm:pt modelId="{F5D03F9B-F7DF-4DAE-B5D4-D87218C3C301}" type="parTrans" cxnId="{29323E2F-A55B-48F3-A3A3-842B23B46B6B}">
      <dgm:prSet/>
      <dgm:spPr/>
      <dgm:t>
        <a:bodyPr/>
        <a:lstStyle/>
        <a:p>
          <a:endParaRPr lang="en-US"/>
        </a:p>
      </dgm:t>
    </dgm:pt>
    <dgm:pt modelId="{47487E65-97D4-4CD8-A759-A621325C3233}" type="sibTrans" cxnId="{29323E2F-A55B-48F3-A3A3-842B23B46B6B}">
      <dgm:prSet/>
      <dgm:spPr/>
      <dgm:t>
        <a:bodyPr/>
        <a:lstStyle/>
        <a:p>
          <a:endParaRPr lang="en-US"/>
        </a:p>
      </dgm:t>
    </dgm:pt>
    <dgm:pt modelId="{2308EEF5-3504-40E7-93B8-3909F6366927}">
      <dgm:prSet/>
      <dgm:spPr/>
      <dgm:t>
        <a:bodyPr/>
        <a:lstStyle/>
        <a:p>
          <a:r>
            <a:rPr lang="en-US" b="1"/>
            <a:t>The Kelvin temperature is defined so that:</a:t>
          </a:r>
          <a:endParaRPr lang="en-US"/>
        </a:p>
      </dgm:t>
    </dgm:pt>
    <dgm:pt modelId="{F16E507A-78A8-4B20-9D61-0AC5329AA43F}" type="parTrans" cxnId="{665C09D1-6436-4F20-9837-622FC01C28E0}">
      <dgm:prSet/>
      <dgm:spPr/>
      <dgm:t>
        <a:bodyPr/>
        <a:lstStyle/>
        <a:p>
          <a:endParaRPr lang="en-US"/>
        </a:p>
      </dgm:t>
    </dgm:pt>
    <dgm:pt modelId="{2763170A-A256-40F3-A958-36750B6AC81A}" type="sibTrans" cxnId="{665C09D1-6436-4F20-9837-622FC01C28E0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3DD83D9-C794-456C-8171-6E521070B733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b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en-US"/>
                              <m:t>rev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en-US"/>
                              <m:t>cycle</m:t>
                            </m:r>
                          </m:e>
                        </m:eqAr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</m:den>
                    </m:f>
                  </m:oMath>
                </m:oMathPara>
              </a14:m>
              <a:endParaRPr lang="en-US" dirty="0"/>
            </a:p>
          </dgm:t>
        </dgm:pt>
      </mc:Choice>
      <mc:Fallback xmlns="">
        <dgm:pt modelId="{83DD83D9-C794-456C-8171-6E521070B733}">
          <dgm:prSet/>
          <dgm:spPr/>
          <dgm:t>
            <a:bodyPr/>
            <a:lstStyle/>
            <a:p>
              <a:r>
                <a:rPr lang="en-US" i="0"/>
                <a:t>(𝑄_C/𝑄_H )_█(&amp;"rev" @&amp;"cycle" )=𝑇_C/𝑇_H </a:t>
              </a:r>
              <a:endParaRPr lang="en-US" dirty="0"/>
            </a:p>
          </dgm:t>
        </dgm:pt>
      </mc:Fallback>
    </mc:AlternateContent>
    <dgm:pt modelId="{F268E572-64D4-480B-A65B-5F72169E9166}" type="parTrans" cxnId="{CFCCBC9F-4296-4473-ACEF-98FBD50BEF41}">
      <dgm:prSet/>
      <dgm:spPr/>
      <dgm:t>
        <a:bodyPr/>
        <a:lstStyle/>
        <a:p>
          <a:endParaRPr lang="en-US"/>
        </a:p>
      </dgm:t>
    </dgm:pt>
    <dgm:pt modelId="{DFDFF1BC-D4A2-4A32-A791-2B247529BF01}" type="sibTrans" cxnId="{CFCCBC9F-4296-4473-ACEF-98FBD50BEF41}">
      <dgm:prSet/>
      <dgm:spPr/>
      <dgm:t>
        <a:bodyPr/>
        <a:lstStyle/>
        <a:p>
          <a:endParaRPr lang="en-US"/>
        </a:p>
      </dgm:t>
    </dgm:pt>
    <dgm:pt modelId="{E6366B8A-78D2-46B7-8589-EBD76850A043}">
      <dgm:prSet/>
      <dgm:spPr/>
      <dgm:t>
        <a:bodyPr/>
        <a:lstStyle/>
        <a:p>
          <a:r>
            <a:rPr lang="en-US" dirty="0"/>
            <a:t>Any heat engine:</a:t>
          </a:r>
        </a:p>
      </dgm:t>
    </dgm:pt>
    <dgm:pt modelId="{12A8009D-01EC-4841-ACAA-98CA0049FEBF}" type="parTrans" cxnId="{8A6DC418-D584-4D29-AA03-5FD6BDAC37BF}">
      <dgm:prSet/>
      <dgm:spPr/>
      <dgm:t>
        <a:bodyPr/>
        <a:lstStyle/>
        <a:p>
          <a:endParaRPr lang="en-US"/>
        </a:p>
      </dgm:t>
    </dgm:pt>
    <dgm:pt modelId="{9C63B654-7C83-43D5-8D3F-8AFB5A5D9612}" type="sibTrans" cxnId="{8A6DC418-D584-4D29-AA03-5FD6BDAC37BF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9871C6CE-8F5F-4BD1-8102-D57F909AF8CF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𝑡h</m:t>
                        </m:r>
                      </m:sub>
                    </m:sSub>
                    <m:r>
                      <a:rPr lang="en-US" b="0" i="1">
                        <a:latin typeface="Cambria Math" panose="02040503050406030204" pitchFamily="18" charset="0"/>
                      </a:rPr>
                      <m:t>=1−</m:t>
                    </m:r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b="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sub>
                        </m:sSub>
                      </m:den>
                    </m:f>
                  </m:oMath>
                </m:oMathPara>
              </a14:m>
              <a:endParaRPr lang="en-US"/>
            </a:p>
          </dgm:t>
        </dgm:pt>
      </mc:Choice>
      <mc:Fallback xmlns="">
        <dgm:pt modelId="{9871C6CE-8F5F-4BD1-8102-D57F909AF8CF}">
          <dgm:prSet/>
          <dgm:spPr/>
          <dgm:t>
            <a:bodyPr/>
            <a:lstStyle/>
            <a:p>
              <a:r>
                <a:rPr lang="en-US" b="0" i="0"/>
                <a:t>𝜂_𝑡ℎ=1−𝑄_𝐿/𝑄_𝐻 </a:t>
              </a:r>
              <a:endParaRPr lang="en-US"/>
            </a:p>
          </dgm:t>
        </dgm:pt>
      </mc:Fallback>
    </mc:AlternateContent>
    <dgm:pt modelId="{2742456B-4502-4066-8588-53285BF9F439}" type="parTrans" cxnId="{D61D62AD-2486-4832-B724-CB1FCCA0BB7B}">
      <dgm:prSet/>
      <dgm:spPr/>
      <dgm:t>
        <a:bodyPr/>
        <a:lstStyle/>
        <a:p>
          <a:endParaRPr lang="en-US"/>
        </a:p>
      </dgm:t>
    </dgm:pt>
    <dgm:pt modelId="{DCD834F3-9225-4567-8B94-78C5CB2B3AC9}" type="sibTrans" cxnId="{D61D62AD-2486-4832-B724-CB1FCCA0BB7B}">
      <dgm:prSet/>
      <dgm:spPr/>
      <dgm:t>
        <a:bodyPr/>
        <a:lstStyle/>
        <a:p>
          <a:endParaRPr lang="en-US"/>
        </a:p>
      </dgm:t>
    </dgm:pt>
    <dgm:pt modelId="{4AC731C3-9FE3-4594-A1D1-C855DF960A65}">
      <dgm:prSet/>
      <dgm:spPr/>
      <dgm:t>
        <a:bodyPr/>
        <a:lstStyle/>
        <a:p>
          <a:r>
            <a:rPr lang="en-US" dirty="0"/>
            <a:t>Carnot heat engine:</a:t>
          </a:r>
        </a:p>
      </dgm:t>
    </dgm:pt>
    <dgm:pt modelId="{6687112A-8260-443A-8E90-8CD4474B65B8}" type="parTrans" cxnId="{A829AA18-CF6C-4845-91B7-27D64197C1EF}">
      <dgm:prSet/>
      <dgm:spPr/>
      <dgm:t>
        <a:bodyPr/>
        <a:lstStyle/>
        <a:p>
          <a:endParaRPr lang="en-US"/>
        </a:p>
      </dgm:t>
    </dgm:pt>
    <dgm:pt modelId="{BFA68482-9676-47B8-9B66-97948A0155C2}" type="sibTrans" cxnId="{A829AA18-CF6C-4845-91B7-27D64197C1EF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05EC68C6-C8BE-4DF1-80D9-E0E1B82A53E1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𝑡h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𝑟𝑒𝑣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=1−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sub>
                        </m:sSub>
                      </m:den>
                    </m:f>
                  </m:oMath>
                </m:oMathPara>
              </a14:m>
              <a:endParaRPr lang="en-US" dirty="0"/>
            </a:p>
          </dgm:t>
        </dgm:pt>
      </mc:Choice>
      <mc:Fallback xmlns="">
        <dgm:pt modelId="{05EC68C6-C8BE-4DF1-80D9-E0E1B82A53E1}">
          <dgm:prSet/>
          <dgm:spPr/>
          <dgm:t>
            <a:bodyPr/>
            <a:lstStyle/>
            <a:p>
              <a:r>
                <a:rPr lang="en-US" i="0"/>
                <a:t>𝜂_(𝑡ℎ</a:t>
              </a:r>
              <a:r>
                <a:rPr lang="en-US" b="0" i="0"/>
                <a:t>,𝑟𝑒𝑣)</a:t>
              </a:r>
              <a:r>
                <a:rPr lang="en-US" i="0"/>
                <a:t>=1−</a:t>
              </a:r>
              <a:r>
                <a:rPr lang="en-US" b="0" i="0"/>
                <a:t>𝑇_</a:t>
              </a:r>
              <a:r>
                <a:rPr lang="en-US" i="0"/>
                <a:t>𝐿/</a:t>
              </a:r>
              <a:r>
                <a:rPr lang="en-US" b="0" i="0"/>
                <a:t>𝑇_</a:t>
              </a:r>
              <a:r>
                <a:rPr lang="en-US" i="0"/>
                <a:t>𝐻 </a:t>
              </a:r>
              <a:endParaRPr lang="en-US" dirty="0"/>
            </a:p>
          </dgm:t>
        </dgm:pt>
      </mc:Fallback>
    </mc:AlternateContent>
    <dgm:pt modelId="{80BA5159-D930-4D6A-9D7D-D55BAE5240B3}" type="parTrans" cxnId="{E1EC935A-6C0C-43BF-9983-EC6A843A2C80}">
      <dgm:prSet/>
      <dgm:spPr/>
      <dgm:t>
        <a:bodyPr/>
        <a:lstStyle/>
        <a:p>
          <a:endParaRPr lang="en-US"/>
        </a:p>
      </dgm:t>
    </dgm:pt>
    <dgm:pt modelId="{2D3A21F8-C4D7-4612-AADD-BCB952FA9B92}" type="sibTrans" cxnId="{E1EC935A-6C0C-43BF-9983-EC6A843A2C80}">
      <dgm:prSet/>
      <dgm:spPr/>
      <dgm:t>
        <a:bodyPr/>
        <a:lstStyle/>
        <a:p>
          <a:endParaRPr lang="en-US"/>
        </a:p>
      </dgm:t>
    </dgm:pt>
    <dgm:pt modelId="{BAEAE7B4-C720-42DF-9048-64F9AD82DAF7}">
      <dgm:prSet/>
      <dgm:spPr/>
      <dgm:t>
        <a:bodyPr/>
        <a:lstStyle/>
        <a:p>
          <a:r>
            <a:rPr lang="en-US" dirty="0"/>
            <a:t>By comparison,</a:t>
          </a:r>
        </a:p>
      </dgm:t>
    </dgm:pt>
    <dgm:pt modelId="{59BE675A-DB8E-4E09-8976-A124ED31F921}" type="parTrans" cxnId="{A8879094-5A19-4422-9F8C-4562490FD41B}">
      <dgm:prSet/>
      <dgm:spPr/>
      <dgm:t>
        <a:bodyPr/>
        <a:lstStyle/>
        <a:p>
          <a:endParaRPr lang="en-US"/>
        </a:p>
      </dgm:t>
    </dgm:pt>
    <dgm:pt modelId="{1849BA37-EABF-4937-8C07-B6EDF40B4090}" type="sibTrans" cxnId="{A8879094-5A19-4422-9F8C-4562490FD41B}">
      <dgm:prSet/>
      <dgm:spPr/>
      <dgm:t>
        <a:bodyPr/>
        <a:lstStyle/>
        <a:p>
          <a:endParaRPr lang="en-US"/>
        </a:p>
      </dgm:t>
    </dgm:pt>
    <dgm:pt modelId="{4A3A76A6-2907-4675-8AA3-A51C51626671}">
      <dgm:prSet/>
      <dgm:spPr/>
      <dgm:t>
        <a:bodyPr/>
        <a:lstStyle/>
        <a:p>
          <a:r>
            <a:rPr lang="en-US"/>
            <a:t>each while exchanging energy by heat transfer with hot and cold reservoirs:</a:t>
          </a:r>
        </a:p>
      </dgm:t>
    </dgm:pt>
    <dgm:pt modelId="{F49A12B1-BBCB-459D-ACCF-50AC9FC8F69F}" type="parTrans" cxnId="{C687A40D-F26D-4CD2-AE0C-2417B51E68C0}">
      <dgm:prSet/>
      <dgm:spPr/>
      <dgm:t>
        <a:bodyPr/>
        <a:lstStyle/>
        <a:p>
          <a:endParaRPr lang="en-US"/>
        </a:p>
      </dgm:t>
    </dgm:pt>
    <dgm:pt modelId="{21F447C9-7CA5-4125-A85E-6742C17B31A9}" type="sibTrans" cxnId="{C687A40D-F26D-4CD2-AE0C-2417B51E68C0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F4D7841F-9210-4F2F-84D8-21964D30F190}">
          <dgm:prSet/>
          <dgm:spPr/>
          <dgm:t>
            <a:bodyPr/>
            <a:lstStyle/>
            <a:p>
              <a14:m>
                <m:oMath xmlns:m="http://schemas.openxmlformats.org/officeDocument/2006/math">
                  <m:sSub>
                    <m:sSubPr>
                      <m:ctrlPr>
                        <a:rPr lang="en-US" b="0" i="1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𝜂</m:t>
                      </m:r>
                    </m:e>
                    <m: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𝑡h</m:t>
                      </m:r>
                    </m:sub>
                  </m:sSub>
                  <m:r>
                    <a:rPr lang="en-US" b="0" i="1" smtClean="0">
                      <a:latin typeface="Cambria Math" panose="02040503050406030204" pitchFamily="18" charset="0"/>
                    </a:rPr>
                    <m:t>=</m:t>
                  </m:r>
                  <m:sSub>
                    <m:sSubPr>
                      <m:ctrlPr>
                        <a:rPr lang="en-US" i="1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𝜂</m:t>
                      </m:r>
                    </m:e>
                    <m:sub>
                      <m:r>
                        <a:rPr lang="en-US" i="1">
                          <a:latin typeface="Cambria Math" panose="02040503050406030204" pitchFamily="18" charset="0"/>
                        </a:rPr>
                        <m:t>𝑡h</m:t>
                      </m:r>
                      <m:r>
                        <a:rPr lang="en-US" b="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1">
                          <a:latin typeface="Cambria Math" panose="02040503050406030204" pitchFamily="18" charset="0"/>
                        </a:rPr>
                        <m:t>𝑟𝑒𝑣</m:t>
                      </m:r>
                    </m:sub>
                  </m:sSub>
                </m:oMath>
              </a14:m>
              <a:r>
                <a:rPr lang="en-US" dirty="0"/>
                <a:t> for reversible heat engine</a:t>
              </a:r>
            </a:p>
          </dgm:t>
        </dgm:pt>
      </mc:Choice>
      <mc:Fallback xmlns="">
        <dgm:pt modelId="{F4D7841F-9210-4F2F-84D8-21964D30F190}">
          <dgm:prSet/>
          <dgm:spPr/>
          <dgm:t>
            <a:bodyPr/>
            <a:lstStyle/>
            <a:p>
              <a:r>
                <a:rPr lang="en-US" b="0" i="0">
                  <a:latin typeface="Cambria Math" panose="02040503050406030204" pitchFamily="18" charset="0"/>
                </a:rPr>
                <a:t>𝜂_𝑡ℎ=</a:t>
              </a:r>
              <a:r>
                <a:rPr lang="en-US" i="0">
                  <a:latin typeface="Cambria Math" panose="02040503050406030204" pitchFamily="18" charset="0"/>
                </a:rPr>
                <a:t>𝜂_(𝑡ℎ</a:t>
              </a:r>
              <a:r>
                <a:rPr lang="en-US" b="0" i="0">
                  <a:latin typeface="Cambria Math" panose="02040503050406030204" pitchFamily="18" charset="0"/>
                </a:rPr>
                <a:t>,𝑟𝑒𝑣)</a:t>
              </a:r>
              <a:r>
                <a:rPr lang="en-US" dirty="0"/>
                <a:t> for reversible heat engine</a:t>
              </a:r>
            </a:p>
          </dgm:t>
        </dgm:pt>
      </mc:Fallback>
    </mc:AlternateContent>
    <dgm:pt modelId="{E0AB622E-96DE-40E7-955D-FDB793ADC140}" type="parTrans" cxnId="{D3E32A72-6EEA-4D16-90A5-AD0AAB3D31E8}">
      <dgm:prSet/>
      <dgm:spPr/>
      <dgm:t>
        <a:bodyPr/>
        <a:lstStyle/>
        <a:p>
          <a:endParaRPr lang="en-US"/>
        </a:p>
      </dgm:t>
    </dgm:pt>
    <dgm:pt modelId="{23C99367-C88F-4169-AF6B-A85084779533}" type="sibTrans" cxnId="{D3E32A72-6EEA-4D16-90A5-AD0AAB3D31E8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44697825-D632-462B-8154-66B0C7571635}">
          <dgm:prSet/>
          <dgm:spPr/>
          <dgm:t>
            <a:bodyPr/>
            <a:lstStyle/>
            <a:p>
              <a14:m>
                <m:oMath xmlns:m="http://schemas.openxmlformats.org/officeDocument/2006/math">
                  <m:sSub>
                    <m:sSubPr>
                      <m:ctrlPr>
                        <a:rPr lang="en-US" b="0" i="1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𝜂</m:t>
                      </m:r>
                    </m:e>
                    <m: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𝑡h</m:t>
                      </m:r>
                    </m:sub>
                  </m:sSub>
                  <m:r>
                    <a:rPr lang="en-US" b="0" i="1" smtClean="0">
                      <a:latin typeface="Cambria Math" panose="02040503050406030204" pitchFamily="18" charset="0"/>
                    </a:rPr>
                    <m:t>&lt;</m:t>
                  </m:r>
                  <m:sSub>
                    <m:sSubPr>
                      <m:ctrlPr>
                        <a:rPr lang="en-US" i="1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𝜂</m:t>
                      </m:r>
                    </m:e>
                    <m:sub>
                      <m:r>
                        <a:rPr lang="en-US" i="1">
                          <a:latin typeface="Cambria Math" panose="02040503050406030204" pitchFamily="18" charset="0"/>
                        </a:rPr>
                        <m:t>𝑡h</m:t>
                      </m:r>
                      <m:r>
                        <a:rPr lang="en-US" b="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1">
                          <a:latin typeface="Cambria Math" panose="02040503050406030204" pitchFamily="18" charset="0"/>
                        </a:rPr>
                        <m:t>𝑟𝑒𝑣</m:t>
                      </m:r>
                    </m:sub>
                  </m:sSub>
                </m:oMath>
              </a14:m>
              <a:r>
                <a:rPr lang="en-US" dirty="0"/>
                <a:t> for irreversible heat engine</a:t>
              </a:r>
            </a:p>
          </dgm:t>
        </dgm:pt>
      </mc:Choice>
      <mc:Fallback xmlns="">
        <dgm:pt modelId="{44697825-D632-462B-8154-66B0C7571635}">
          <dgm:prSet/>
          <dgm:spPr/>
          <dgm:t>
            <a:bodyPr/>
            <a:lstStyle/>
            <a:p>
              <a:r>
                <a:rPr lang="en-US" b="0" i="0">
                  <a:latin typeface="Cambria Math" panose="02040503050406030204" pitchFamily="18" charset="0"/>
                </a:rPr>
                <a:t>𝜂_𝑡ℎ&lt;</a:t>
              </a:r>
              <a:r>
                <a:rPr lang="en-US" i="0">
                  <a:latin typeface="Cambria Math" panose="02040503050406030204" pitchFamily="18" charset="0"/>
                </a:rPr>
                <a:t>𝜂_(𝑡ℎ</a:t>
              </a:r>
              <a:r>
                <a:rPr lang="en-US" b="0" i="0">
                  <a:latin typeface="Cambria Math" panose="02040503050406030204" pitchFamily="18" charset="0"/>
                </a:rPr>
                <a:t>,𝑟𝑒𝑣)</a:t>
              </a:r>
              <a:r>
                <a:rPr lang="en-US" dirty="0"/>
                <a:t> for irreversible heat engine</a:t>
              </a:r>
            </a:p>
          </dgm:t>
        </dgm:pt>
      </mc:Fallback>
    </mc:AlternateContent>
    <dgm:pt modelId="{C13D9E97-C35E-457C-814C-21A42BC85944}" type="parTrans" cxnId="{B3D47429-BD9C-4D9E-B2A8-A84D936D40C0}">
      <dgm:prSet/>
      <dgm:spPr/>
      <dgm:t>
        <a:bodyPr/>
        <a:lstStyle/>
        <a:p>
          <a:endParaRPr lang="en-US"/>
        </a:p>
      </dgm:t>
    </dgm:pt>
    <dgm:pt modelId="{3FD18E7D-122A-4B45-887B-85D172C70E7C}" type="sibTrans" cxnId="{B3D47429-BD9C-4D9E-B2A8-A84D936D40C0}">
      <dgm:prSet/>
      <dgm:spPr/>
      <dgm:t>
        <a:bodyPr/>
        <a:lstStyle/>
        <a:p>
          <a:endParaRPr lang="en-US"/>
        </a:p>
      </dgm:t>
    </dgm:pt>
    <dgm:pt modelId="{D36786F8-3DB8-4AD4-BC1D-E8700653D22F}">
      <dgm:prSet/>
      <dgm:spPr/>
      <dgm:t>
        <a:bodyPr/>
        <a:lstStyle/>
        <a:p>
          <a:r>
            <a:rPr lang="en-US" b="0" i="0">
              <a:latin typeface="+mj-lt"/>
            </a:rPr>
            <a:t>Note:</a:t>
          </a:r>
          <a:endParaRPr lang="en-US" dirty="0"/>
        </a:p>
      </dgm:t>
    </dgm:pt>
    <dgm:pt modelId="{FCB00206-40F1-41CB-9E14-E3007D5F7ABC}" type="parTrans" cxnId="{9F64DF95-D7B7-490B-9E8E-AC8E2E8B1D1F}">
      <dgm:prSet/>
      <dgm:spPr/>
      <dgm:t>
        <a:bodyPr/>
        <a:lstStyle/>
        <a:p>
          <a:endParaRPr lang="en-US"/>
        </a:p>
      </dgm:t>
    </dgm:pt>
    <dgm:pt modelId="{51B74A7C-FC99-49BC-B98C-DF82B95CAF42}" type="sibTrans" cxnId="{9F64DF95-D7B7-490B-9E8E-AC8E2E8B1D1F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8244475-449B-4719-BBE1-20A7C2184257}">
          <dgm:prSet/>
          <dgm:spPr/>
          <dgm:t>
            <a:bodyPr/>
            <a:lstStyle/>
            <a:p>
              <a14:m>
                <m:oMath xmlns:m="http://schemas.openxmlformats.org/officeDocument/2006/math">
                  <m:sSub>
                    <m:sSubPr>
                      <m:ctrlPr>
                        <a:rPr lang="en-US" b="0" i="1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𝜂</m:t>
                      </m:r>
                    </m:e>
                    <m: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𝑡h</m:t>
                      </m:r>
                    </m:sub>
                  </m:sSub>
                  <m:r>
                    <a:rPr lang="en-US" b="0" i="1" smtClean="0">
                      <a:latin typeface="Cambria Math" panose="02040503050406030204" pitchFamily="18" charset="0"/>
                    </a:rPr>
                    <m:t>&gt;</m:t>
                  </m:r>
                  <m:sSub>
                    <m:sSubPr>
                      <m:ctrlPr>
                        <a:rPr lang="en-US" i="1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𝜂</m:t>
                      </m:r>
                    </m:e>
                    <m:sub>
                      <m:r>
                        <a:rPr lang="en-US" i="1">
                          <a:latin typeface="Cambria Math" panose="02040503050406030204" pitchFamily="18" charset="0"/>
                        </a:rPr>
                        <m:t>𝑡h</m:t>
                      </m:r>
                      <m:r>
                        <a:rPr lang="en-US" b="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1">
                          <a:latin typeface="Cambria Math" panose="02040503050406030204" pitchFamily="18" charset="0"/>
                        </a:rPr>
                        <m:t>𝑟𝑒𝑣</m:t>
                      </m:r>
                    </m:sub>
                  </m:sSub>
                </m:oMath>
              </a14:m>
              <a:r>
                <a:rPr lang="en-US" dirty="0"/>
                <a:t> for impossible heat engine</a:t>
              </a:r>
            </a:p>
          </dgm:t>
        </dgm:pt>
      </mc:Choice>
      <mc:Fallback xmlns="">
        <dgm:pt modelId="{88244475-449B-4719-BBE1-20A7C2184257}">
          <dgm:prSet/>
          <dgm:spPr/>
          <dgm:t>
            <a:bodyPr/>
            <a:lstStyle/>
            <a:p>
              <a:r>
                <a:rPr lang="en-US" b="0" i="0">
                  <a:latin typeface="Cambria Math" panose="02040503050406030204" pitchFamily="18" charset="0"/>
                </a:rPr>
                <a:t>𝜂_𝑡ℎ&gt;</a:t>
              </a:r>
              <a:r>
                <a:rPr lang="en-US" i="0">
                  <a:latin typeface="Cambria Math" panose="02040503050406030204" pitchFamily="18" charset="0"/>
                </a:rPr>
                <a:t>𝜂_(𝑡ℎ</a:t>
              </a:r>
              <a:r>
                <a:rPr lang="en-US" b="0" i="0">
                  <a:latin typeface="Cambria Math" panose="02040503050406030204" pitchFamily="18" charset="0"/>
                </a:rPr>
                <a:t>,𝑟𝑒𝑣)</a:t>
              </a:r>
              <a:r>
                <a:rPr lang="en-US" dirty="0"/>
                <a:t> for impossible heat engine</a:t>
              </a:r>
            </a:p>
          </dgm:t>
        </dgm:pt>
      </mc:Fallback>
    </mc:AlternateContent>
    <dgm:pt modelId="{D2547118-C331-4793-84C1-C0FAA35F3E3A}" type="parTrans" cxnId="{F4D3A0DE-734A-4603-94E3-F9CE2B63AC5A}">
      <dgm:prSet/>
      <dgm:spPr/>
      <dgm:t>
        <a:bodyPr/>
        <a:lstStyle/>
        <a:p>
          <a:endParaRPr lang="en-US"/>
        </a:p>
      </dgm:t>
    </dgm:pt>
    <dgm:pt modelId="{AE13478B-8AB4-49EC-8D2C-96E0467D02C8}" type="sibTrans" cxnId="{F4D3A0DE-734A-4603-94E3-F9CE2B63AC5A}">
      <dgm:prSet/>
      <dgm:spPr/>
      <dgm:t>
        <a:bodyPr/>
        <a:lstStyle/>
        <a:p>
          <a:endParaRPr lang="en-US"/>
        </a:p>
      </dgm:t>
    </dgm:pt>
    <dgm:pt modelId="{44AAA89B-0554-46C7-A636-8C5D9794F635}" type="pres">
      <dgm:prSet presAssocID="{FAC29D6F-1DF4-4F2C-8296-EE0B97D81AB6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C0755BF-6DCA-48DE-B7A0-C466A40C761B}" type="pres">
      <dgm:prSet presAssocID="{0FDEFB39-B116-4430-BCF1-014DEC5166F8}" presName="horFlow" presStyleCnt="0"/>
      <dgm:spPr/>
    </dgm:pt>
    <dgm:pt modelId="{7B7888E7-F188-469E-A261-22274FE870E9}" type="pres">
      <dgm:prSet presAssocID="{0FDEFB39-B116-4430-BCF1-014DEC5166F8}" presName="bigChev" presStyleLbl="node1" presStyleIdx="0" presStyleCnt="6"/>
      <dgm:spPr/>
    </dgm:pt>
    <dgm:pt modelId="{8D755E94-19FE-4ECB-A6EE-3948F9C4C4C9}" type="pres">
      <dgm:prSet presAssocID="{F49A12B1-BBCB-459D-ACCF-50AC9FC8F69F}" presName="parTrans" presStyleCnt="0"/>
      <dgm:spPr/>
    </dgm:pt>
    <dgm:pt modelId="{AF7BB87A-84BD-4988-8560-D6C72237DAA9}" type="pres">
      <dgm:prSet presAssocID="{4A3A76A6-2907-4675-8AA3-A51C51626671}" presName="node" presStyleLbl="alignAccFollowNode1" presStyleIdx="0" presStyleCnt="7">
        <dgm:presLayoutVars>
          <dgm:bulletEnabled val="1"/>
        </dgm:presLayoutVars>
      </dgm:prSet>
      <dgm:spPr/>
    </dgm:pt>
    <dgm:pt modelId="{7E2CCEDC-96F4-4EC3-BD53-CE7CC810EAF9}" type="pres">
      <dgm:prSet presAssocID="{0FDEFB39-B116-4430-BCF1-014DEC5166F8}" presName="vSp" presStyleCnt="0"/>
      <dgm:spPr/>
    </dgm:pt>
    <dgm:pt modelId="{F82FBAA3-6611-4824-A0E0-A1D09A5BE473}" type="pres">
      <dgm:prSet presAssocID="{2308EEF5-3504-40E7-93B8-3909F6366927}" presName="horFlow" presStyleCnt="0"/>
      <dgm:spPr/>
    </dgm:pt>
    <dgm:pt modelId="{52975B41-8604-40F3-BE57-11A2BBFA5E36}" type="pres">
      <dgm:prSet presAssocID="{2308EEF5-3504-40E7-93B8-3909F6366927}" presName="bigChev" presStyleLbl="node1" presStyleIdx="1" presStyleCnt="6"/>
      <dgm:spPr/>
    </dgm:pt>
    <dgm:pt modelId="{F926D8E0-ECF8-43F2-82C0-206A93CAB6F0}" type="pres">
      <dgm:prSet presAssocID="{F268E572-64D4-480B-A65B-5F72169E9166}" presName="parTrans" presStyleCnt="0"/>
      <dgm:spPr/>
    </dgm:pt>
    <dgm:pt modelId="{3E870473-495A-4CF5-BDA3-70C6EF72F3AF}" type="pres">
      <dgm:prSet presAssocID="{83DD83D9-C794-456C-8171-6E521070B733}" presName="node" presStyleLbl="alignAccFollowNode1" presStyleIdx="1" presStyleCnt="7">
        <dgm:presLayoutVars>
          <dgm:bulletEnabled val="1"/>
        </dgm:presLayoutVars>
      </dgm:prSet>
      <dgm:spPr/>
    </dgm:pt>
    <dgm:pt modelId="{6CB0043A-404E-47A3-B65B-8AA746986436}" type="pres">
      <dgm:prSet presAssocID="{2308EEF5-3504-40E7-93B8-3909F6366927}" presName="vSp" presStyleCnt="0"/>
      <dgm:spPr/>
    </dgm:pt>
    <dgm:pt modelId="{835B1298-975F-4608-8775-E7AF2EF86FFD}" type="pres">
      <dgm:prSet presAssocID="{E6366B8A-78D2-46B7-8589-EBD76850A043}" presName="horFlow" presStyleCnt="0"/>
      <dgm:spPr/>
    </dgm:pt>
    <dgm:pt modelId="{CCF51B97-DC32-4CB1-A4C1-6796ACAFEC9E}" type="pres">
      <dgm:prSet presAssocID="{E6366B8A-78D2-46B7-8589-EBD76850A043}" presName="bigChev" presStyleLbl="node1" presStyleIdx="2" presStyleCnt="6"/>
      <dgm:spPr/>
    </dgm:pt>
    <dgm:pt modelId="{2E7235F4-2DD1-434B-B2B9-FD767275371F}" type="pres">
      <dgm:prSet presAssocID="{2742456B-4502-4066-8588-53285BF9F439}" presName="parTrans" presStyleCnt="0"/>
      <dgm:spPr/>
    </dgm:pt>
    <dgm:pt modelId="{558B1FC7-BAAE-4EC1-99C3-D19D7A6EF852}" type="pres">
      <dgm:prSet presAssocID="{9871C6CE-8F5F-4BD1-8102-D57F909AF8CF}" presName="node" presStyleLbl="alignAccFollowNode1" presStyleIdx="2" presStyleCnt="7">
        <dgm:presLayoutVars>
          <dgm:bulletEnabled val="1"/>
        </dgm:presLayoutVars>
      </dgm:prSet>
      <dgm:spPr/>
    </dgm:pt>
    <dgm:pt modelId="{2313C46C-2C8D-463D-B38C-CD0FEF3EA060}" type="pres">
      <dgm:prSet presAssocID="{E6366B8A-78D2-46B7-8589-EBD76850A043}" presName="vSp" presStyleCnt="0"/>
      <dgm:spPr/>
    </dgm:pt>
    <dgm:pt modelId="{6E301A57-7734-4BDE-AE9B-5057E0457D5E}" type="pres">
      <dgm:prSet presAssocID="{4AC731C3-9FE3-4594-A1D1-C855DF960A65}" presName="horFlow" presStyleCnt="0"/>
      <dgm:spPr/>
    </dgm:pt>
    <dgm:pt modelId="{60443322-17C5-4812-882D-C81F4083333A}" type="pres">
      <dgm:prSet presAssocID="{4AC731C3-9FE3-4594-A1D1-C855DF960A65}" presName="bigChev" presStyleLbl="node1" presStyleIdx="3" presStyleCnt="6"/>
      <dgm:spPr/>
    </dgm:pt>
    <dgm:pt modelId="{CAEB45ED-1F3F-40DD-BE20-1A1548F040BC}" type="pres">
      <dgm:prSet presAssocID="{80BA5159-D930-4D6A-9D7D-D55BAE5240B3}" presName="parTrans" presStyleCnt="0"/>
      <dgm:spPr/>
    </dgm:pt>
    <dgm:pt modelId="{8C1BBC66-C073-4F96-ADDF-C6E0129FD73C}" type="pres">
      <dgm:prSet presAssocID="{05EC68C6-C8BE-4DF1-80D9-E0E1B82A53E1}" presName="node" presStyleLbl="alignAccFollowNode1" presStyleIdx="3" presStyleCnt="7">
        <dgm:presLayoutVars>
          <dgm:bulletEnabled val="1"/>
        </dgm:presLayoutVars>
      </dgm:prSet>
      <dgm:spPr/>
    </dgm:pt>
    <dgm:pt modelId="{26842D3A-C9D5-459A-84E1-78C6D05B244E}" type="pres">
      <dgm:prSet presAssocID="{4AC731C3-9FE3-4594-A1D1-C855DF960A65}" presName="vSp" presStyleCnt="0"/>
      <dgm:spPr/>
    </dgm:pt>
    <dgm:pt modelId="{A052A751-A1C8-4718-B2B4-5DD1A4FA00CB}" type="pres">
      <dgm:prSet presAssocID="{BAEAE7B4-C720-42DF-9048-64F9AD82DAF7}" presName="horFlow" presStyleCnt="0"/>
      <dgm:spPr/>
    </dgm:pt>
    <dgm:pt modelId="{BE67C9CC-AF3A-41A4-9189-2323019C16D5}" type="pres">
      <dgm:prSet presAssocID="{BAEAE7B4-C720-42DF-9048-64F9AD82DAF7}" presName="bigChev" presStyleLbl="node1" presStyleIdx="4" presStyleCnt="6"/>
      <dgm:spPr/>
    </dgm:pt>
    <dgm:pt modelId="{B858B9F6-215E-4624-B8A0-ED52048E9708}" type="pres">
      <dgm:prSet presAssocID="{E0AB622E-96DE-40E7-955D-FDB793ADC140}" presName="parTrans" presStyleCnt="0"/>
      <dgm:spPr/>
    </dgm:pt>
    <dgm:pt modelId="{3B5094EE-A8F7-4619-97D1-B6A872B1F14F}" type="pres">
      <dgm:prSet presAssocID="{F4D7841F-9210-4F2F-84D8-21964D30F190}" presName="node" presStyleLbl="alignAccFollowNode1" presStyleIdx="4" presStyleCnt="7">
        <dgm:presLayoutVars>
          <dgm:bulletEnabled val="1"/>
        </dgm:presLayoutVars>
      </dgm:prSet>
      <dgm:spPr/>
    </dgm:pt>
    <dgm:pt modelId="{2A83C3BF-74A9-4851-BF7E-AD8FCA149765}" type="pres">
      <dgm:prSet presAssocID="{23C99367-C88F-4169-AF6B-A85084779533}" presName="sibTrans" presStyleCnt="0"/>
      <dgm:spPr/>
    </dgm:pt>
    <dgm:pt modelId="{1647DC9E-2787-4FFF-ADD4-A9F15D6F9DA4}" type="pres">
      <dgm:prSet presAssocID="{44697825-D632-462B-8154-66B0C7571635}" presName="node" presStyleLbl="alignAccFollowNode1" presStyleIdx="5" presStyleCnt="7">
        <dgm:presLayoutVars>
          <dgm:bulletEnabled val="1"/>
        </dgm:presLayoutVars>
      </dgm:prSet>
      <dgm:spPr/>
    </dgm:pt>
    <dgm:pt modelId="{A0EF2E22-7A07-4577-9E6E-888D81630097}" type="pres">
      <dgm:prSet presAssocID="{BAEAE7B4-C720-42DF-9048-64F9AD82DAF7}" presName="vSp" presStyleCnt="0"/>
      <dgm:spPr/>
    </dgm:pt>
    <dgm:pt modelId="{17F51442-CBD0-4908-AEAC-B5D69BB349C3}" type="pres">
      <dgm:prSet presAssocID="{D36786F8-3DB8-4AD4-BC1D-E8700653D22F}" presName="horFlow" presStyleCnt="0"/>
      <dgm:spPr/>
    </dgm:pt>
    <dgm:pt modelId="{2F4C3052-85E5-4BC2-9D2C-33779E003E99}" type="pres">
      <dgm:prSet presAssocID="{D36786F8-3DB8-4AD4-BC1D-E8700653D22F}" presName="bigChev" presStyleLbl="node1" presStyleIdx="5" presStyleCnt="6"/>
      <dgm:spPr/>
    </dgm:pt>
    <dgm:pt modelId="{1E58B01A-CEAA-4781-9FDB-45A21F5A3C7E}" type="pres">
      <dgm:prSet presAssocID="{D2547118-C331-4793-84C1-C0FAA35F3E3A}" presName="parTrans" presStyleCnt="0"/>
      <dgm:spPr/>
    </dgm:pt>
    <dgm:pt modelId="{74CEC34E-2B63-4CF8-97F8-C6F303DBB0D7}" type="pres">
      <dgm:prSet presAssocID="{88244475-449B-4719-BBE1-20A7C2184257}" presName="node" presStyleLbl="alignAccFollowNode1" presStyleIdx="6" presStyleCnt="7">
        <dgm:presLayoutVars>
          <dgm:bulletEnabled val="1"/>
        </dgm:presLayoutVars>
      </dgm:prSet>
      <dgm:spPr/>
    </dgm:pt>
  </dgm:ptLst>
  <dgm:cxnLst>
    <dgm:cxn modelId="{111A1104-EC02-472F-AD5A-65490727A6AC}" type="presOf" srcId="{F4D7841F-9210-4F2F-84D8-21964D30F190}" destId="{3B5094EE-A8F7-4619-97D1-B6A872B1F14F}" srcOrd="0" destOrd="0" presId="urn:microsoft.com/office/officeart/2005/8/layout/lProcess3"/>
    <dgm:cxn modelId="{C687A40D-F26D-4CD2-AE0C-2417B51E68C0}" srcId="{0FDEFB39-B116-4430-BCF1-014DEC5166F8}" destId="{4A3A76A6-2907-4675-8AA3-A51C51626671}" srcOrd="0" destOrd="0" parTransId="{F49A12B1-BBCB-459D-ACCF-50AC9FC8F69F}" sibTransId="{21F447C9-7CA5-4125-A85E-6742C17B31A9}"/>
    <dgm:cxn modelId="{35436A15-17EB-4391-B0CB-EB88EC8A381A}" type="presOf" srcId="{83DD83D9-C794-456C-8171-6E521070B733}" destId="{3E870473-495A-4CF5-BDA3-70C6EF72F3AF}" srcOrd="0" destOrd="0" presId="urn:microsoft.com/office/officeart/2005/8/layout/lProcess3"/>
    <dgm:cxn modelId="{A829AA18-CF6C-4845-91B7-27D64197C1EF}" srcId="{FAC29D6F-1DF4-4F2C-8296-EE0B97D81AB6}" destId="{4AC731C3-9FE3-4594-A1D1-C855DF960A65}" srcOrd="3" destOrd="0" parTransId="{6687112A-8260-443A-8E90-8CD4474B65B8}" sibTransId="{BFA68482-9676-47B8-9B66-97948A0155C2}"/>
    <dgm:cxn modelId="{8A6DC418-D584-4D29-AA03-5FD6BDAC37BF}" srcId="{FAC29D6F-1DF4-4F2C-8296-EE0B97D81AB6}" destId="{E6366B8A-78D2-46B7-8589-EBD76850A043}" srcOrd="2" destOrd="0" parTransId="{12A8009D-01EC-4841-ACAA-98CA0049FEBF}" sibTransId="{9C63B654-7C83-43D5-8D3F-8AFB5A5D9612}"/>
    <dgm:cxn modelId="{B3D47429-BD9C-4D9E-B2A8-A84D936D40C0}" srcId="{BAEAE7B4-C720-42DF-9048-64F9AD82DAF7}" destId="{44697825-D632-462B-8154-66B0C7571635}" srcOrd="1" destOrd="0" parTransId="{C13D9E97-C35E-457C-814C-21A42BC85944}" sibTransId="{3FD18E7D-122A-4B45-887B-85D172C70E7C}"/>
    <dgm:cxn modelId="{29323E2F-A55B-48F3-A3A3-842B23B46B6B}" srcId="{FAC29D6F-1DF4-4F2C-8296-EE0B97D81AB6}" destId="{0FDEFB39-B116-4430-BCF1-014DEC5166F8}" srcOrd="0" destOrd="0" parTransId="{F5D03F9B-F7DF-4DAE-B5D4-D87218C3C301}" sibTransId="{47487E65-97D4-4CD8-A759-A621325C3233}"/>
    <dgm:cxn modelId="{3A73E43F-432B-4F64-951C-23F4E43118A8}" type="presOf" srcId="{88244475-449B-4719-BBE1-20A7C2184257}" destId="{74CEC34E-2B63-4CF8-97F8-C6F303DBB0D7}" srcOrd="0" destOrd="0" presId="urn:microsoft.com/office/officeart/2005/8/layout/lProcess3"/>
    <dgm:cxn modelId="{DEAACA4B-5AA3-4F90-B8EB-D6733CE8D36A}" type="presOf" srcId="{2308EEF5-3504-40E7-93B8-3909F6366927}" destId="{52975B41-8604-40F3-BE57-11A2BBFA5E36}" srcOrd="0" destOrd="0" presId="urn:microsoft.com/office/officeart/2005/8/layout/lProcess3"/>
    <dgm:cxn modelId="{D3E32A72-6EEA-4D16-90A5-AD0AAB3D31E8}" srcId="{BAEAE7B4-C720-42DF-9048-64F9AD82DAF7}" destId="{F4D7841F-9210-4F2F-84D8-21964D30F190}" srcOrd="0" destOrd="0" parTransId="{E0AB622E-96DE-40E7-955D-FDB793ADC140}" sibTransId="{23C99367-C88F-4169-AF6B-A85084779533}"/>
    <dgm:cxn modelId="{E1EC935A-6C0C-43BF-9983-EC6A843A2C80}" srcId="{4AC731C3-9FE3-4594-A1D1-C855DF960A65}" destId="{05EC68C6-C8BE-4DF1-80D9-E0E1B82A53E1}" srcOrd="0" destOrd="0" parTransId="{80BA5159-D930-4D6A-9D7D-D55BAE5240B3}" sibTransId="{2D3A21F8-C4D7-4612-AADD-BCB952FA9B92}"/>
    <dgm:cxn modelId="{8B334187-DD3E-4AC5-818B-C6A3E0C1E773}" type="presOf" srcId="{4A3A76A6-2907-4675-8AA3-A51C51626671}" destId="{AF7BB87A-84BD-4988-8560-D6C72237DAA9}" srcOrd="0" destOrd="0" presId="urn:microsoft.com/office/officeart/2005/8/layout/lProcess3"/>
    <dgm:cxn modelId="{A8879094-5A19-4422-9F8C-4562490FD41B}" srcId="{FAC29D6F-1DF4-4F2C-8296-EE0B97D81AB6}" destId="{BAEAE7B4-C720-42DF-9048-64F9AD82DAF7}" srcOrd="4" destOrd="0" parTransId="{59BE675A-DB8E-4E09-8976-A124ED31F921}" sibTransId="{1849BA37-EABF-4937-8C07-B6EDF40B4090}"/>
    <dgm:cxn modelId="{9F64DF95-D7B7-490B-9E8E-AC8E2E8B1D1F}" srcId="{FAC29D6F-1DF4-4F2C-8296-EE0B97D81AB6}" destId="{D36786F8-3DB8-4AD4-BC1D-E8700653D22F}" srcOrd="5" destOrd="0" parTransId="{FCB00206-40F1-41CB-9E14-E3007D5F7ABC}" sibTransId="{51B74A7C-FC99-49BC-B98C-DF82B95CAF42}"/>
    <dgm:cxn modelId="{CFCCBC9F-4296-4473-ACEF-98FBD50BEF41}" srcId="{2308EEF5-3504-40E7-93B8-3909F6366927}" destId="{83DD83D9-C794-456C-8171-6E521070B733}" srcOrd="0" destOrd="0" parTransId="{F268E572-64D4-480B-A65B-5F72169E9166}" sibTransId="{DFDFF1BC-D4A2-4A32-A791-2B247529BF01}"/>
    <dgm:cxn modelId="{10C56CA0-AA93-404D-924A-075DD8FC6840}" type="presOf" srcId="{E6366B8A-78D2-46B7-8589-EBD76850A043}" destId="{CCF51B97-DC32-4CB1-A4C1-6796ACAFEC9E}" srcOrd="0" destOrd="0" presId="urn:microsoft.com/office/officeart/2005/8/layout/lProcess3"/>
    <dgm:cxn modelId="{34E7FFA3-07C3-4F32-9D5B-175790EA0AFA}" type="presOf" srcId="{FAC29D6F-1DF4-4F2C-8296-EE0B97D81AB6}" destId="{44AAA89B-0554-46C7-A636-8C5D9794F635}" srcOrd="0" destOrd="0" presId="urn:microsoft.com/office/officeart/2005/8/layout/lProcess3"/>
    <dgm:cxn modelId="{0C3FE0A4-7A09-419B-BFF6-C4B2E2165381}" type="presOf" srcId="{0FDEFB39-B116-4430-BCF1-014DEC5166F8}" destId="{7B7888E7-F188-469E-A261-22274FE870E9}" srcOrd="0" destOrd="0" presId="urn:microsoft.com/office/officeart/2005/8/layout/lProcess3"/>
    <dgm:cxn modelId="{D61D62AD-2486-4832-B724-CB1FCCA0BB7B}" srcId="{E6366B8A-78D2-46B7-8589-EBD76850A043}" destId="{9871C6CE-8F5F-4BD1-8102-D57F909AF8CF}" srcOrd="0" destOrd="0" parTransId="{2742456B-4502-4066-8588-53285BF9F439}" sibTransId="{DCD834F3-9225-4567-8B94-78C5CB2B3AC9}"/>
    <dgm:cxn modelId="{BABB99AF-BACB-4BB1-B37C-4C8916159655}" type="presOf" srcId="{4AC731C3-9FE3-4594-A1D1-C855DF960A65}" destId="{60443322-17C5-4812-882D-C81F4083333A}" srcOrd="0" destOrd="0" presId="urn:microsoft.com/office/officeart/2005/8/layout/lProcess3"/>
    <dgm:cxn modelId="{32785FC7-17A8-49CA-983A-0B3719A2495D}" type="presOf" srcId="{05EC68C6-C8BE-4DF1-80D9-E0E1B82A53E1}" destId="{8C1BBC66-C073-4F96-ADDF-C6E0129FD73C}" srcOrd="0" destOrd="0" presId="urn:microsoft.com/office/officeart/2005/8/layout/lProcess3"/>
    <dgm:cxn modelId="{665C09D1-6436-4F20-9837-622FC01C28E0}" srcId="{FAC29D6F-1DF4-4F2C-8296-EE0B97D81AB6}" destId="{2308EEF5-3504-40E7-93B8-3909F6366927}" srcOrd="1" destOrd="0" parTransId="{F16E507A-78A8-4B20-9D61-0AC5329AA43F}" sibTransId="{2763170A-A256-40F3-A958-36750B6AC81A}"/>
    <dgm:cxn modelId="{4B83EDD6-AD27-4114-B37F-B72537B72B57}" type="presOf" srcId="{44697825-D632-462B-8154-66B0C7571635}" destId="{1647DC9E-2787-4FFF-ADD4-A9F15D6F9DA4}" srcOrd="0" destOrd="0" presId="urn:microsoft.com/office/officeart/2005/8/layout/lProcess3"/>
    <dgm:cxn modelId="{CBB8DDDA-561F-4892-AB32-598F5C3F176B}" type="presOf" srcId="{9871C6CE-8F5F-4BD1-8102-D57F909AF8CF}" destId="{558B1FC7-BAAE-4EC1-99C3-D19D7A6EF852}" srcOrd="0" destOrd="0" presId="urn:microsoft.com/office/officeart/2005/8/layout/lProcess3"/>
    <dgm:cxn modelId="{F4D3A0DE-734A-4603-94E3-F9CE2B63AC5A}" srcId="{D36786F8-3DB8-4AD4-BC1D-E8700653D22F}" destId="{88244475-449B-4719-BBE1-20A7C2184257}" srcOrd="0" destOrd="0" parTransId="{D2547118-C331-4793-84C1-C0FAA35F3E3A}" sibTransId="{AE13478B-8AB4-49EC-8D2C-96E0467D02C8}"/>
    <dgm:cxn modelId="{6466FBDE-6A93-4DB2-AB51-8AA910DC9D91}" type="presOf" srcId="{D36786F8-3DB8-4AD4-BC1D-E8700653D22F}" destId="{2F4C3052-85E5-4BC2-9D2C-33779E003E99}" srcOrd="0" destOrd="0" presId="urn:microsoft.com/office/officeart/2005/8/layout/lProcess3"/>
    <dgm:cxn modelId="{8A719EFE-4AF5-4DE6-B4DE-91EB78268B8E}" type="presOf" srcId="{BAEAE7B4-C720-42DF-9048-64F9AD82DAF7}" destId="{BE67C9CC-AF3A-41A4-9189-2323019C16D5}" srcOrd="0" destOrd="0" presId="urn:microsoft.com/office/officeart/2005/8/layout/lProcess3"/>
    <dgm:cxn modelId="{3A1A734D-F8A2-48D9-838B-67CDEEC6ED9F}" type="presParOf" srcId="{44AAA89B-0554-46C7-A636-8C5D9794F635}" destId="{AC0755BF-6DCA-48DE-B7A0-C466A40C761B}" srcOrd="0" destOrd="0" presId="urn:microsoft.com/office/officeart/2005/8/layout/lProcess3"/>
    <dgm:cxn modelId="{CB2FFC9C-2A15-4F3E-BEC0-815724AF7B51}" type="presParOf" srcId="{AC0755BF-6DCA-48DE-B7A0-C466A40C761B}" destId="{7B7888E7-F188-469E-A261-22274FE870E9}" srcOrd="0" destOrd="0" presId="urn:microsoft.com/office/officeart/2005/8/layout/lProcess3"/>
    <dgm:cxn modelId="{6A8B4CA0-EF34-4B9A-A5E5-E6727E2828EE}" type="presParOf" srcId="{AC0755BF-6DCA-48DE-B7A0-C466A40C761B}" destId="{8D755E94-19FE-4ECB-A6EE-3948F9C4C4C9}" srcOrd="1" destOrd="0" presId="urn:microsoft.com/office/officeart/2005/8/layout/lProcess3"/>
    <dgm:cxn modelId="{1140B0DD-AA94-4E09-B776-5225CED48A87}" type="presParOf" srcId="{AC0755BF-6DCA-48DE-B7A0-C466A40C761B}" destId="{AF7BB87A-84BD-4988-8560-D6C72237DAA9}" srcOrd="2" destOrd="0" presId="urn:microsoft.com/office/officeart/2005/8/layout/lProcess3"/>
    <dgm:cxn modelId="{EE3D01FF-9FD3-43A9-B3FD-1722E326AB6E}" type="presParOf" srcId="{44AAA89B-0554-46C7-A636-8C5D9794F635}" destId="{7E2CCEDC-96F4-4EC3-BD53-CE7CC810EAF9}" srcOrd="1" destOrd="0" presId="urn:microsoft.com/office/officeart/2005/8/layout/lProcess3"/>
    <dgm:cxn modelId="{D4603751-D2A8-44A3-A5FE-4762608A24D7}" type="presParOf" srcId="{44AAA89B-0554-46C7-A636-8C5D9794F635}" destId="{F82FBAA3-6611-4824-A0E0-A1D09A5BE473}" srcOrd="2" destOrd="0" presId="urn:microsoft.com/office/officeart/2005/8/layout/lProcess3"/>
    <dgm:cxn modelId="{2E207368-9AE8-491A-A3E9-693AF445B69C}" type="presParOf" srcId="{F82FBAA3-6611-4824-A0E0-A1D09A5BE473}" destId="{52975B41-8604-40F3-BE57-11A2BBFA5E36}" srcOrd="0" destOrd="0" presId="urn:microsoft.com/office/officeart/2005/8/layout/lProcess3"/>
    <dgm:cxn modelId="{DDC6FAFD-BD93-4716-85D6-C6F714A5EAA2}" type="presParOf" srcId="{F82FBAA3-6611-4824-A0E0-A1D09A5BE473}" destId="{F926D8E0-ECF8-43F2-82C0-206A93CAB6F0}" srcOrd="1" destOrd="0" presId="urn:microsoft.com/office/officeart/2005/8/layout/lProcess3"/>
    <dgm:cxn modelId="{D9D4942B-FC22-46F7-B8BC-F403737E85FE}" type="presParOf" srcId="{F82FBAA3-6611-4824-A0E0-A1D09A5BE473}" destId="{3E870473-495A-4CF5-BDA3-70C6EF72F3AF}" srcOrd="2" destOrd="0" presId="urn:microsoft.com/office/officeart/2005/8/layout/lProcess3"/>
    <dgm:cxn modelId="{2B4229D5-6455-481C-9A24-C41CD3830D13}" type="presParOf" srcId="{44AAA89B-0554-46C7-A636-8C5D9794F635}" destId="{6CB0043A-404E-47A3-B65B-8AA746986436}" srcOrd="3" destOrd="0" presId="urn:microsoft.com/office/officeart/2005/8/layout/lProcess3"/>
    <dgm:cxn modelId="{A0BD7DDD-E1DC-45F1-B43D-A18F864A9FF6}" type="presParOf" srcId="{44AAA89B-0554-46C7-A636-8C5D9794F635}" destId="{835B1298-975F-4608-8775-E7AF2EF86FFD}" srcOrd="4" destOrd="0" presId="urn:microsoft.com/office/officeart/2005/8/layout/lProcess3"/>
    <dgm:cxn modelId="{5817C9D2-BC90-400F-84D6-910F26D588B0}" type="presParOf" srcId="{835B1298-975F-4608-8775-E7AF2EF86FFD}" destId="{CCF51B97-DC32-4CB1-A4C1-6796ACAFEC9E}" srcOrd="0" destOrd="0" presId="urn:microsoft.com/office/officeart/2005/8/layout/lProcess3"/>
    <dgm:cxn modelId="{1F016334-67DD-4E49-8EE9-D8603FEF10C0}" type="presParOf" srcId="{835B1298-975F-4608-8775-E7AF2EF86FFD}" destId="{2E7235F4-2DD1-434B-B2B9-FD767275371F}" srcOrd="1" destOrd="0" presId="urn:microsoft.com/office/officeart/2005/8/layout/lProcess3"/>
    <dgm:cxn modelId="{23B0376E-A84B-4B4A-9E5E-3549B11EC681}" type="presParOf" srcId="{835B1298-975F-4608-8775-E7AF2EF86FFD}" destId="{558B1FC7-BAAE-4EC1-99C3-D19D7A6EF852}" srcOrd="2" destOrd="0" presId="urn:microsoft.com/office/officeart/2005/8/layout/lProcess3"/>
    <dgm:cxn modelId="{E4037078-BBC0-40CC-951E-DA8E09CDC3DB}" type="presParOf" srcId="{44AAA89B-0554-46C7-A636-8C5D9794F635}" destId="{2313C46C-2C8D-463D-B38C-CD0FEF3EA060}" srcOrd="5" destOrd="0" presId="urn:microsoft.com/office/officeart/2005/8/layout/lProcess3"/>
    <dgm:cxn modelId="{63913425-2D56-4F3E-AED2-D30EE8BADFDE}" type="presParOf" srcId="{44AAA89B-0554-46C7-A636-8C5D9794F635}" destId="{6E301A57-7734-4BDE-AE9B-5057E0457D5E}" srcOrd="6" destOrd="0" presId="urn:microsoft.com/office/officeart/2005/8/layout/lProcess3"/>
    <dgm:cxn modelId="{84689F61-7D82-4607-875E-F77AFD18195E}" type="presParOf" srcId="{6E301A57-7734-4BDE-AE9B-5057E0457D5E}" destId="{60443322-17C5-4812-882D-C81F4083333A}" srcOrd="0" destOrd="0" presId="urn:microsoft.com/office/officeart/2005/8/layout/lProcess3"/>
    <dgm:cxn modelId="{B7DE26C2-B89B-465F-A762-18548E3541F8}" type="presParOf" srcId="{6E301A57-7734-4BDE-AE9B-5057E0457D5E}" destId="{CAEB45ED-1F3F-40DD-BE20-1A1548F040BC}" srcOrd="1" destOrd="0" presId="urn:microsoft.com/office/officeart/2005/8/layout/lProcess3"/>
    <dgm:cxn modelId="{DEFC2155-F9F8-41E4-BFB9-BC3750ACAA91}" type="presParOf" srcId="{6E301A57-7734-4BDE-AE9B-5057E0457D5E}" destId="{8C1BBC66-C073-4F96-ADDF-C6E0129FD73C}" srcOrd="2" destOrd="0" presId="urn:microsoft.com/office/officeart/2005/8/layout/lProcess3"/>
    <dgm:cxn modelId="{99FB4651-42E7-4BCF-B463-BCCA93F8C0F4}" type="presParOf" srcId="{44AAA89B-0554-46C7-A636-8C5D9794F635}" destId="{26842D3A-C9D5-459A-84E1-78C6D05B244E}" srcOrd="7" destOrd="0" presId="urn:microsoft.com/office/officeart/2005/8/layout/lProcess3"/>
    <dgm:cxn modelId="{A9A07115-A5DE-4BD1-A7EC-8CF52222A512}" type="presParOf" srcId="{44AAA89B-0554-46C7-A636-8C5D9794F635}" destId="{A052A751-A1C8-4718-B2B4-5DD1A4FA00CB}" srcOrd="8" destOrd="0" presId="urn:microsoft.com/office/officeart/2005/8/layout/lProcess3"/>
    <dgm:cxn modelId="{FDB4A6C4-FAAB-4BF1-9B0D-00EFF4BFED6E}" type="presParOf" srcId="{A052A751-A1C8-4718-B2B4-5DD1A4FA00CB}" destId="{BE67C9CC-AF3A-41A4-9189-2323019C16D5}" srcOrd="0" destOrd="0" presId="urn:microsoft.com/office/officeart/2005/8/layout/lProcess3"/>
    <dgm:cxn modelId="{7C13D33D-C44C-4795-8ECF-ACBA8B7C9A83}" type="presParOf" srcId="{A052A751-A1C8-4718-B2B4-5DD1A4FA00CB}" destId="{B858B9F6-215E-4624-B8A0-ED52048E9708}" srcOrd="1" destOrd="0" presId="urn:microsoft.com/office/officeart/2005/8/layout/lProcess3"/>
    <dgm:cxn modelId="{001C281F-C33E-4BF6-9214-39CF43E7E687}" type="presParOf" srcId="{A052A751-A1C8-4718-B2B4-5DD1A4FA00CB}" destId="{3B5094EE-A8F7-4619-97D1-B6A872B1F14F}" srcOrd="2" destOrd="0" presId="urn:microsoft.com/office/officeart/2005/8/layout/lProcess3"/>
    <dgm:cxn modelId="{20C1C92E-FA23-4BB4-8FD2-46F53F2B2294}" type="presParOf" srcId="{A052A751-A1C8-4718-B2B4-5DD1A4FA00CB}" destId="{2A83C3BF-74A9-4851-BF7E-AD8FCA149765}" srcOrd="3" destOrd="0" presId="urn:microsoft.com/office/officeart/2005/8/layout/lProcess3"/>
    <dgm:cxn modelId="{5409309E-18E5-4302-A938-67CF235E0D1B}" type="presParOf" srcId="{A052A751-A1C8-4718-B2B4-5DD1A4FA00CB}" destId="{1647DC9E-2787-4FFF-ADD4-A9F15D6F9DA4}" srcOrd="4" destOrd="0" presId="urn:microsoft.com/office/officeart/2005/8/layout/lProcess3"/>
    <dgm:cxn modelId="{2E934041-073D-467D-BFD6-274F4D9FB267}" type="presParOf" srcId="{44AAA89B-0554-46C7-A636-8C5D9794F635}" destId="{A0EF2E22-7A07-4577-9E6E-888D81630097}" srcOrd="9" destOrd="0" presId="urn:microsoft.com/office/officeart/2005/8/layout/lProcess3"/>
    <dgm:cxn modelId="{FF8E157C-0A24-4B73-95EE-A7317F063050}" type="presParOf" srcId="{44AAA89B-0554-46C7-A636-8C5D9794F635}" destId="{17F51442-CBD0-4908-AEAC-B5D69BB349C3}" srcOrd="10" destOrd="0" presId="urn:microsoft.com/office/officeart/2005/8/layout/lProcess3"/>
    <dgm:cxn modelId="{4823226E-622B-43D9-A567-BF93B5533FDA}" type="presParOf" srcId="{17F51442-CBD0-4908-AEAC-B5D69BB349C3}" destId="{2F4C3052-85E5-4BC2-9D2C-33779E003E99}" srcOrd="0" destOrd="0" presId="urn:microsoft.com/office/officeart/2005/8/layout/lProcess3"/>
    <dgm:cxn modelId="{C82CB747-3456-4DD7-9C43-D2BF3068A112}" type="presParOf" srcId="{17F51442-CBD0-4908-AEAC-B5D69BB349C3}" destId="{1E58B01A-CEAA-4781-9FDB-45A21F5A3C7E}" srcOrd="1" destOrd="0" presId="urn:microsoft.com/office/officeart/2005/8/layout/lProcess3"/>
    <dgm:cxn modelId="{C62AAECA-B5A6-475A-A538-50837844B9BC}" type="presParOf" srcId="{17F51442-CBD0-4908-AEAC-B5D69BB349C3}" destId="{74CEC34E-2B63-4CF8-97F8-C6F303DBB0D7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C29D6F-1DF4-4F2C-8296-EE0B97D81AB6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0FDEFB39-B116-4430-BCF1-014DEC5166F8}">
      <dgm:prSet/>
      <dgm:spPr/>
      <dgm:t>
        <a:bodyPr/>
        <a:lstStyle/>
        <a:p>
          <a:r>
            <a:rPr lang="en-US" dirty="0"/>
            <a:t>Consider systems undergoing a power cycle and a refrigeration or heat pump cycle, </a:t>
          </a:r>
        </a:p>
      </dgm:t>
    </dgm:pt>
    <dgm:pt modelId="{F5D03F9B-F7DF-4DAE-B5D4-D87218C3C301}" type="parTrans" cxnId="{29323E2F-A55B-48F3-A3A3-842B23B46B6B}">
      <dgm:prSet/>
      <dgm:spPr/>
      <dgm:t>
        <a:bodyPr/>
        <a:lstStyle/>
        <a:p>
          <a:endParaRPr lang="en-US"/>
        </a:p>
      </dgm:t>
    </dgm:pt>
    <dgm:pt modelId="{47487E65-97D4-4CD8-A759-A621325C3233}" type="sibTrans" cxnId="{29323E2F-A55B-48F3-A3A3-842B23B46B6B}">
      <dgm:prSet/>
      <dgm:spPr/>
      <dgm:t>
        <a:bodyPr/>
        <a:lstStyle/>
        <a:p>
          <a:endParaRPr lang="en-US"/>
        </a:p>
      </dgm:t>
    </dgm:pt>
    <dgm:pt modelId="{2308EEF5-3504-40E7-93B8-3909F6366927}">
      <dgm:prSet/>
      <dgm:spPr/>
      <dgm:t>
        <a:bodyPr/>
        <a:lstStyle/>
        <a:p>
          <a:r>
            <a:rPr lang="en-US" b="1"/>
            <a:t>The Kelvin temperature is defined so that:</a:t>
          </a:r>
          <a:endParaRPr lang="en-US"/>
        </a:p>
      </dgm:t>
    </dgm:pt>
    <dgm:pt modelId="{F16E507A-78A8-4B20-9D61-0AC5329AA43F}" type="parTrans" cxnId="{665C09D1-6436-4F20-9837-622FC01C28E0}">
      <dgm:prSet/>
      <dgm:spPr/>
      <dgm:t>
        <a:bodyPr/>
        <a:lstStyle/>
        <a:p>
          <a:endParaRPr lang="en-US"/>
        </a:p>
      </dgm:t>
    </dgm:pt>
    <dgm:pt modelId="{2763170A-A256-40F3-A958-36750B6AC81A}" type="sibTrans" cxnId="{665C09D1-6436-4F20-9837-622FC01C28E0}">
      <dgm:prSet/>
      <dgm:spPr/>
      <dgm:t>
        <a:bodyPr/>
        <a:lstStyle/>
        <a:p>
          <a:endParaRPr lang="en-US"/>
        </a:p>
      </dgm:t>
    </dgm:pt>
    <dgm:pt modelId="{83DD83D9-C794-456C-8171-6E521070B733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F268E572-64D4-480B-A65B-5F72169E9166}" type="parTrans" cxnId="{CFCCBC9F-4296-4473-ACEF-98FBD50BEF41}">
      <dgm:prSet/>
      <dgm:spPr/>
      <dgm:t>
        <a:bodyPr/>
        <a:lstStyle/>
        <a:p>
          <a:endParaRPr lang="en-US"/>
        </a:p>
      </dgm:t>
    </dgm:pt>
    <dgm:pt modelId="{DFDFF1BC-D4A2-4A32-A791-2B247529BF01}" type="sibTrans" cxnId="{CFCCBC9F-4296-4473-ACEF-98FBD50BEF41}">
      <dgm:prSet/>
      <dgm:spPr/>
      <dgm:t>
        <a:bodyPr/>
        <a:lstStyle/>
        <a:p>
          <a:endParaRPr lang="en-US"/>
        </a:p>
      </dgm:t>
    </dgm:pt>
    <dgm:pt modelId="{E6366B8A-78D2-46B7-8589-EBD76850A043}">
      <dgm:prSet/>
      <dgm:spPr/>
      <dgm:t>
        <a:bodyPr/>
        <a:lstStyle/>
        <a:p>
          <a:r>
            <a:rPr lang="en-US" dirty="0"/>
            <a:t>Any heat engine:</a:t>
          </a:r>
        </a:p>
      </dgm:t>
    </dgm:pt>
    <dgm:pt modelId="{12A8009D-01EC-4841-ACAA-98CA0049FEBF}" type="parTrans" cxnId="{8A6DC418-D584-4D29-AA03-5FD6BDAC37BF}">
      <dgm:prSet/>
      <dgm:spPr/>
      <dgm:t>
        <a:bodyPr/>
        <a:lstStyle/>
        <a:p>
          <a:endParaRPr lang="en-US"/>
        </a:p>
      </dgm:t>
    </dgm:pt>
    <dgm:pt modelId="{9C63B654-7C83-43D5-8D3F-8AFB5A5D9612}" type="sibTrans" cxnId="{8A6DC418-D584-4D29-AA03-5FD6BDAC37BF}">
      <dgm:prSet/>
      <dgm:spPr/>
      <dgm:t>
        <a:bodyPr/>
        <a:lstStyle/>
        <a:p>
          <a:endParaRPr lang="en-US"/>
        </a:p>
      </dgm:t>
    </dgm:pt>
    <dgm:pt modelId="{9871C6CE-8F5F-4BD1-8102-D57F909AF8CF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2742456B-4502-4066-8588-53285BF9F439}" type="parTrans" cxnId="{D61D62AD-2486-4832-B724-CB1FCCA0BB7B}">
      <dgm:prSet/>
      <dgm:spPr/>
      <dgm:t>
        <a:bodyPr/>
        <a:lstStyle/>
        <a:p>
          <a:endParaRPr lang="en-US"/>
        </a:p>
      </dgm:t>
    </dgm:pt>
    <dgm:pt modelId="{DCD834F3-9225-4567-8B94-78C5CB2B3AC9}" type="sibTrans" cxnId="{D61D62AD-2486-4832-B724-CB1FCCA0BB7B}">
      <dgm:prSet/>
      <dgm:spPr/>
      <dgm:t>
        <a:bodyPr/>
        <a:lstStyle/>
        <a:p>
          <a:endParaRPr lang="en-US"/>
        </a:p>
      </dgm:t>
    </dgm:pt>
    <dgm:pt modelId="{4AC731C3-9FE3-4594-A1D1-C855DF960A65}">
      <dgm:prSet/>
      <dgm:spPr/>
      <dgm:t>
        <a:bodyPr/>
        <a:lstStyle/>
        <a:p>
          <a:r>
            <a:rPr lang="en-US" dirty="0"/>
            <a:t>Carnot heat engine:</a:t>
          </a:r>
        </a:p>
      </dgm:t>
    </dgm:pt>
    <dgm:pt modelId="{6687112A-8260-443A-8E90-8CD4474B65B8}" type="parTrans" cxnId="{A829AA18-CF6C-4845-91B7-27D64197C1EF}">
      <dgm:prSet/>
      <dgm:spPr/>
      <dgm:t>
        <a:bodyPr/>
        <a:lstStyle/>
        <a:p>
          <a:endParaRPr lang="en-US"/>
        </a:p>
      </dgm:t>
    </dgm:pt>
    <dgm:pt modelId="{BFA68482-9676-47B8-9B66-97948A0155C2}" type="sibTrans" cxnId="{A829AA18-CF6C-4845-91B7-27D64197C1EF}">
      <dgm:prSet/>
      <dgm:spPr/>
      <dgm:t>
        <a:bodyPr/>
        <a:lstStyle/>
        <a:p>
          <a:endParaRPr lang="en-US"/>
        </a:p>
      </dgm:t>
    </dgm:pt>
    <dgm:pt modelId="{05EC68C6-C8BE-4DF1-80D9-E0E1B82A53E1}">
      <dgm:prSet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80BA5159-D930-4D6A-9D7D-D55BAE5240B3}" type="parTrans" cxnId="{E1EC935A-6C0C-43BF-9983-EC6A843A2C80}">
      <dgm:prSet/>
      <dgm:spPr/>
      <dgm:t>
        <a:bodyPr/>
        <a:lstStyle/>
        <a:p>
          <a:endParaRPr lang="en-US"/>
        </a:p>
      </dgm:t>
    </dgm:pt>
    <dgm:pt modelId="{2D3A21F8-C4D7-4612-AADD-BCB952FA9B92}" type="sibTrans" cxnId="{E1EC935A-6C0C-43BF-9983-EC6A843A2C80}">
      <dgm:prSet/>
      <dgm:spPr/>
      <dgm:t>
        <a:bodyPr/>
        <a:lstStyle/>
        <a:p>
          <a:endParaRPr lang="en-US"/>
        </a:p>
      </dgm:t>
    </dgm:pt>
    <dgm:pt modelId="{BAEAE7B4-C720-42DF-9048-64F9AD82DAF7}">
      <dgm:prSet/>
      <dgm:spPr/>
      <dgm:t>
        <a:bodyPr/>
        <a:lstStyle/>
        <a:p>
          <a:r>
            <a:rPr lang="en-US" dirty="0"/>
            <a:t>By comparison,</a:t>
          </a:r>
        </a:p>
      </dgm:t>
    </dgm:pt>
    <dgm:pt modelId="{59BE675A-DB8E-4E09-8976-A124ED31F921}" type="parTrans" cxnId="{A8879094-5A19-4422-9F8C-4562490FD41B}">
      <dgm:prSet/>
      <dgm:spPr/>
      <dgm:t>
        <a:bodyPr/>
        <a:lstStyle/>
        <a:p>
          <a:endParaRPr lang="en-US"/>
        </a:p>
      </dgm:t>
    </dgm:pt>
    <dgm:pt modelId="{1849BA37-EABF-4937-8C07-B6EDF40B4090}" type="sibTrans" cxnId="{A8879094-5A19-4422-9F8C-4562490FD41B}">
      <dgm:prSet/>
      <dgm:spPr/>
      <dgm:t>
        <a:bodyPr/>
        <a:lstStyle/>
        <a:p>
          <a:endParaRPr lang="en-US"/>
        </a:p>
      </dgm:t>
    </dgm:pt>
    <dgm:pt modelId="{4A3A76A6-2907-4675-8AA3-A51C51626671}">
      <dgm:prSet/>
      <dgm:spPr/>
      <dgm:t>
        <a:bodyPr/>
        <a:lstStyle/>
        <a:p>
          <a:r>
            <a:rPr lang="en-US"/>
            <a:t>each while exchanging energy by heat transfer with hot and cold reservoirs:</a:t>
          </a:r>
        </a:p>
      </dgm:t>
    </dgm:pt>
    <dgm:pt modelId="{F49A12B1-BBCB-459D-ACCF-50AC9FC8F69F}" type="parTrans" cxnId="{C687A40D-F26D-4CD2-AE0C-2417B51E68C0}">
      <dgm:prSet/>
      <dgm:spPr/>
      <dgm:t>
        <a:bodyPr/>
        <a:lstStyle/>
        <a:p>
          <a:endParaRPr lang="en-US"/>
        </a:p>
      </dgm:t>
    </dgm:pt>
    <dgm:pt modelId="{21F447C9-7CA5-4125-A85E-6742C17B31A9}" type="sibTrans" cxnId="{C687A40D-F26D-4CD2-AE0C-2417B51E68C0}">
      <dgm:prSet/>
      <dgm:spPr/>
      <dgm:t>
        <a:bodyPr/>
        <a:lstStyle/>
        <a:p>
          <a:endParaRPr lang="en-US"/>
        </a:p>
      </dgm:t>
    </dgm:pt>
    <dgm:pt modelId="{F4D7841F-9210-4F2F-84D8-21964D30F190}">
      <dgm:prSet/>
      <dgm:spPr>
        <a:blipFill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E0AB622E-96DE-40E7-955D-FDB793ADC140}" type="parTrans" cxnId="{D3E32A72-6EEA-4D16-90A5-AD0AAB3D31E8}">
      <dgm:prSet/>
      <dgm:spPr/>
      <dgm:t>
        <a:bodyPr/>
        <a:lstStyle/>
        <a:p>
          <a:endParaRPr lang="en-US"/>
        </a:p>
      </dgm:t>
    </dgm:pt>
    <dgm:pt modelId="{23C99367-C88F-4169-AF6B-A85084779533}" type="sibTrans" cxnId="{D3E32A72-6EEA-4D16-90A5-AD0AAB3D31E8}">
      <dgm:prSet/>
      <dgm:spPr/>
      <dgm:t>
        <a:bodyPr/>
        <a:lstStyle/>
        <a:p>
          <a:endParaRPr lang="en-US"/>
        </a:p>
      </dgm:t>
    </dgm:pt>
    <dgm:pt modelId="{44697825-D632-462B-8154-66B0C7571635}">
      <dgm:prSet/>
      <dgm:spPr>
        <a:blipFill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C13D9E97-C35E-457C-814C-21A42BC85944}" type="parTrans" cxnId="{B3D47429-BD9C-4D9E-B2A8-A84D936D40C0}">
      <dgm:prSet/>
      <dgm:spPr/>
      <dgm:t>
        <a:bodyPr/>
        <a:lstStyle/>
        <a:p>
          <a:endParaRPr lang="en-US"/>
        </a:p>
      </dgm:t>
    </dgm:pt>
    <dgm:pt modelId="{3FD18E7D-122A-4B45-887B-85D172C70E7C}" type="sibTrans" cxnId="{B3D47429-BD9C-4D9E-B2A8-A84D936D40C0}">
      <dgm:prSet/>
      <dgm:spPr/>
      <dgm:t>
        <a:bodyPr/>
        <a:lstStyle/>
        <a:p>
          <a:endParaRPr lang="en-US"/>
        </a:p>
      </dgm:t>
    </dgm:pt>
    <dgm:pt modelId="{D36786F8-3DB8-4AD4-BC1D-E8700653D22F}">
      <dgm:prSet/>
      <dgm:spPr/>
      <dgm:t>
        <a:bodyPr/>
        <a:lstStyle/>
        <a:p>
          <a:r>
            <a:rPr lang="en-US" b="0" i="0">
              <a:latin typeface="+mj-lt"/>
            </a:rPr>
            <a:t>Note:</a:t>
          </a:r>
          <a:endParaRPr lang="en-US" dirty="0"/>
        </a:p>
      </dgm:t>
    </dgm:pt>
    <dgm:pt modelId="{FCB00206-40F1-41CB-9E14-E3007D5F7ABC}" type="parTrans" cxnId="{9F64DF95-D7B7-490B-9E8E-AC8E2E8B1D1F}">
      <dgm:prSet/>
      <dgm:spPr/>
      <dgm:t>
        <a:bodyPr/>
        <a:lstStyle/>
        <a:p>
          <a:endParaRPr lang="en-US"/>
        </a:p>
      </dgm:t>
    </dgm:pt>
    <dgm:pt modelId="{51B74A7C-FC99-49BC-B98C-DF82B95CAF42}" type="sibTrans" cxnId="{9F64DF95-D7B7-490B-9E8E-AC8E2E8B1D1F}">
      <dgm:prSet/>
      <dgm:spPr/>
      <dgm:t>
        <a:bodyPr/>
        <a:lstStyle/>
        <a:p>
          <a:endParaRPr lang="en-US"/>
        </a:p>
      </dgm:t>
    </dgm:pt>
    <dgm:pt modelId="{88244475-449B-4719-BBE1-20A7C2184257}">
      <dgm:prSet/>
      <dgm:spPr>
        <a:blipFill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D2547118-C331-4793-84C1-C0FAA35F3E3A}" type="parTrans" cxnId="{F4D3A0DE-734A-4603-94E3-F9CE2B63AC5A}">
      <dgm:prSet/>
      <dgm:spPr/>
      <dgm:t>
        <a:bodyPr/>
        <a:lstStyle/>
        <a:p>
          <a:endParaRPr lang="en-US"/>
        </a:p>
      </dgm:t>
    </dgm:pt>
    <dgm:pt modelId="{AE13478B-8AB4-49EC-8D2C-96E0467D02C8}" type="sibTrans" cxnId="{F4D3A0DE-734A-4603-94E3-F9CE2B63AC5A}">
      <dgm:prSet/>
      <dgm:spPr/>
      <dgm:t>
        <a:bodyPr/>
        <a:lstStyle/>
        <a:p>
          <a:endParaRPr lang="en-US"/>
        </a:p>
      </dgm:t>
    </dgm:pt>
    <dgm:pt modelId="{44AAA89B-0554-46C7-A636-8C5D9794F635}" type="pres">
      <dgm:prSet presAssocID="{FAC29D6F-1DF4-4F2C-8296-EE0B97D81AB6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C0755BF-6DCA-48DE-B7A0-C466A40C761B}" type="pres">
      <dgm:prSet presAssocID="{0FDEFB39-B116-4430-BCF1-014DEC5166F8}" presName="horFlow" presStyleCnt="0"/>
      <dgm:spPr/>
    </dgm:pt>
    <dgm:pt modelId="{7B7888E7-F188-469E-A261-22274FE870E9}" type="pres">
      <dgm:prSet presAssocID="{0FDEFB39-B116-4430-BCF1-014DEC5166F8}" presName="bigChev" presStyleLbl="node1" presStyleIdx="0" presStyleCnt="6"/>
      <dgm:spPr/>
    </dgm:pt>
    <dgm:pt modelId="{8D755E94-19FE-4ECB-A6EE-3948F9C4C4C9}" type="pres">
      <dgm:prSet presAssocID="{F49A12B1-BBCB-459D-ACCF-50AC9FC8F69F}" presName="parTrans" presStyleCnt="0"/>
      <dgm:spPr/>
    </dgm:pt>
    <dgm:pt modelId="{AF7BB87A-84BD-4988-8560-D6C72237DAA9}" type="pres">
      <dgm:prSet presAssocID="{4A3A76A6-2907-4675-8AA3-A51C51626671}" presName="node" presStyleLbl="alignAccFollowNode1" presStyleIdx="0" presStyleCnt="7">
        <dgm:presLayoutVars>
          <dgm:bulletEnabled val="1"/>
        </dgm:presLayoutVars>
      </dgm:prSet>
      <dgm:spPr/>
    </dgm:pt>
    <dgm:pt modelId="{7E2CCEDC-96F4-4EC3-BD53-CE7CC810EAF9}" type="pres">
      <dgm:prSet presAssocID="{0FDEFB39-B116-4430-BCF1-014DEC5166F8}" presName="vSp" presStyleCnt="0"/>
      <dgm:spPr/>
    </dgm:pt>
    <dgm:pt modelId="{F82FBAA3-6611-4824-A0E0-A1D09A5BE473}" type="pres">
      <dgm:prSet presAssocID="{2308EEF5-3504-40E7-93B8-3909F6366927}" presName="horFlow" presStyleCnt="0"/>
      <dgm:spPr/>
    </dgm:pt>
    <dgm:pt modelId="{52975B41-8604-40F3-BE57-11A2BBFA5E36}" type="pres">
      <dgm:prSet presAssocID="{2308EEF5-3504-40E7-93B8-3909F6366927}" presName="bigChev" presStyleLbl="node1" presStyleIdx="1" presStyleCnt="6"/>
      <dgm:spPr/>
    </dgm:pt>
    <dgm:pt modelId="{F926D8E0-ECF8-43F2-82C0-206A93CAB6F0}" type="pres">
      <dgm:prSet presAssocID="{F268E572-64D4-480B-A65B-5F72169E9166}" presName="parTrans" presStyleCnt="0"/>
      <dgm:spPr/>
    </dgm:pt>
    <dgm:pt modelId="{3E870473-495A-4CF5-BDA3-70C6EF72F3AF}" type="pres">
      <dgm:prSet presAssocID="{83DD83D9-C794-456C-8171-6E521070B733}" presName="node" presStyleLbl="alignAccFollowNode1" presStyleIdx="1" presStyleCnt="7">
        <dgm:presLayoutVars>
          <dgm:bulletEnabled val="1"/>
        </dgm:presLayoutVars>
      </dgm:prSet>
      <dgm:spPr/>
    </dgm:pt>
    <dgm:pt modelId="{6CB0043A-404E-47A3-B65B-8AA746986436}" type="pres">
      <dgm:prSet presAssocID="{2308EEF5-3504-40E7-93B8-3909F6366927}" presName="vSp" presStyleCnt="0"/>
      <dgm:spPr/>
    </dgm:pt>
    <dgm:pt modelId="{835B1298-975F-4608-8775-E7AF2EF86FFD}" type="pres">
      <dgm:prSet presAssocID="{E6366B8A-78D2-46B7-8589-EBD76850A043}" presName="horFlow" presStyleCnt="0"/>
      <dgm:spPr/>
    </dgm:pt>
    <dgm:pt modelId="{CCF51B97-DC32-4CB1-A4C1-6796ACAFEC9E}" type="pres">
      <dgm:prSet presAssocID="{E6366B8A-78D2-46B7-8589-EBD76850A043}" presName="bigChev" presStyleLbl="node1" presStyleIdx="2" presStyleCnt="6"/>
      <dgm:spPr/>
    </dgm:pt>
    <dgm:pt modelId="{2E7235F4-2DD1-434B-B2B9-FD767275371F}" type="pres">
      <dgm:prSet presAssocID="{2742456B-4502-4066-8588-53285BF9F439}" presName="parTrans" presStyleCnt="0"/>
      <dgm:spPr/>
    </dgm:pt>
    <dgm:pt modelId="{558B1FC7-BAAE-4EC1-99C3-D19D7A6EF852}" type="pres">
      <dgm:prSet presAssocID="{9871C6CE-8F5F-4BD1-8102-D57F909AF8CF}" presName="node" presStyleLbl="alignAccFollowNode1" presStyleIdx="2" presStyleCnt="7">
        <dgm:presLayoutVars>
          <dgm:bulletEnabled val="1"/>
        </dgm:presLayoutVars>
      </dgm:prSet>
      <dgm:spPr/>
    </dgm:pt>
    <dgm:pt modelId="{2313C46C-2C8D-463D-B38C-CD0FEF3EA060}" type="pres">
      <dgm:prSet presAssocID="{E6366B8A-78D2-46B7-8589-EBD76850A043}" presName="vSp" presStyleCnt="0"/>
      <dgm:spPr/>
    </dgm:pt>
    <dgm:pt modelId="{6E301A57-7734-4BDE-AE9B-5057E0457D5E}" type="pres">
      <dgm:prSet presAssocID="{4AC731C3-9FE3-4594-A1D1-C855DF960A65}" presName="horFlow" presStyleCnt="0"/>
      <dgm:spPr/>
    </dgm:pt>
    <dgm:pt modelId="{60443322-17C5-4812-882D-C81F4083333A}" type="pres">
      <dgm:prSet presAssocID="{4AC731C3-9FE3-4594-A1D1-C855DF960A65}" presName="bigChev" presStyleLbl="node1" presStyleIdx="3" presStyleCnt="6"/>
      <dgm:spPr/>
    </dgm:pt>
    <dgm:pt modelId="{CAEB45ED-1F3F-40DD-BE20-1A1548F040BC}" type="pres">
      <dgm:prSet presAssocID="{80BA5159-D930-4D6A-9D7D-D55BAE5240B3}" presName="parTrans" presStyleCnt="0"/>
      <dgm:spPr/>
    </dgm:pt>
    <dgm:pt modelId="{8C1BBC66-C073-4F96-ADDF-C6E0129FD73C}" type="pres">
      <dgm:prSet presAssocID="{05EC68C6-C8BE-4DF1-80D9-E0E1B82A53E1}" presName="node" presStyleLbl="alignAccFollowNode1" presStyleIdx="3" presStyleCnt="7">
        <dgm:presLayoutVars>
          <dgm:bulletEnabled val="1"/>
        </dgm:presLayoutVars>
      </dgm:prSet>
      <dgm:spPr/>
    </dgm:pt>
    <dgm:pt modelId="{26842D3A-C9D5-459A-84E1-78C6D05B244E}" type="pres">
      <dgm:prSet presAssocID="{4AC731C3-9FE3-4594-A1D1-C855DF960A65}" presName="vSp" presStyleCnt="0"/>
      <dgm:spPr/>
    </dgm:pt>
    <dgm:pt modelId="{A052A751-A1C8-4718-B2B4-5DD1A4FA00CB}" type="pres">
      <dgm:prSet presAssocID="{BAEAE7B4-C720-42DF-9048-64F9AD82DAF7}" presName="horFlow" presStyleCnt="0"/>
      <dgm:spPr/>
    </dgm:pt>
    <dgm:pt modelId="{BE67C9CC-AF3A-41A4-9189-2323019C16D5}" type="pres">
      <dgm:prSet presAssocID="{BAEAE7B4-C720-42DF-9048-64F9AD82DAF7}" presName="bigChev" presStyleLbl="node1" presStyleIdx="4" presStyleCnt="6"/>
      <dgm:spPr/>
    </dgm:pt>
    <dgm:pt modelId="{B858B9F6-215E-4624-B8A0-ED52048E9708}" type="pres">
      <dgm:prSet presAssocID="{E0AB622E-96DE-40E7-955D-FDB793ADC140}" presName="parTrans" presStyleCnt="0"/>
      <dgm:spPr/>
    </dgm:pt>
    <dgm:pt modelId="{3B5094EE-A8F7-4619-97D1-B6A872B1F14F}" type="pres">
      <dgm:prSet presAssocID="{F4D7841F-9210-4F2F-84D8-21964D30F190}" presName="node" presStyleLbl="alignAccFollowNode1" presStyleIdx="4" presStyleCnt="7">
        <dgm:presLayoutVars>
          <dgm:bulletEnabled val="1"/>
        </dgm:presLayoutVars>
      </dgm:prSet>
      <dgm:spPr/>
    </dgm:pt>
    <dgm:pt modelId="{2A83C3BF-74A9-4851-BF7E-AD8FCA149765}" type="pres">
      <dgm:prSet presAssocID="{23C99367-C88F-4169-AF6B-A85084779533}" presName="sibTrans" presStyleCnt="0"/>
      <dgm:spPr/>
    </dgm:pt>
    <dgm:pt modelId="{1647DC9E-2787-4FFF-ADD4-A9F15D6F9DA4}" type="pres">
      <dgm:prSet presAssocID="{44697825-D632-462B-8154-66B0C7571635}" presName="node" presStyleLbl="alignAccFollowNode1" presStyleIdx="5" presStyleCnt="7">
        <dgm:presLayoutVars>
          <dgm:bulletEnabled val="1"/>
        </dgm:presLayoutVars>
      </dgm:prSet>
      <dgm:spPr/>
    </dgm:pt>
    <dgm:pt modelId="{A0EF2E22-7A07-4577-9E6E-888D81630097}" type="pres">
      <dgm:prSet presAssocID="{BAEAE7B4-C720-42DF-9048-64F9AD82DAF7}" presName="vSp" presStyleCnt="0"/>
      <dgm:spPr/>
    </dgm:pt>
    <dgm:pt modelId="{17F51442-CBD0-4908-AEAC-B5D69BB349C3}" type="pres">
      <dgm:prSet presAssocID="{D36786F8-3DB8-4AD4-BC1D-E8700653D22F}" presName="horFlow" presStyleCnt="0"/>
      <dgm:spPr/>
    </dgm:pt>
    <dgm:pt modelId="{2F4C3052-85E5-4BC2-9D2C-33779E003E99}" type="pres">
      <dgm:prSet presAssocID="{D36786F8-3DB8-4AD4-BC1D-E8700653D22F}" presName="bigChev" presStyleLbl="node1" presStyleIdx="5" presStyleCnt="6"/>
      <dgm:spPr/>
    </dgm:pt>
    <dgm:pt modelId="{1E58B01A-CEAA-4781-9FDB-45A21F5A3C7E}" type="pres">
      <dgm:prSet presAssocID="{D2547118-C331-4793-84C1-C0FAA35F3E3A}" presName="parTrans" presStyleCnt="0"/>
      <dgm:spPr/>
    </dgm:pt>
    <dgm:pt modelId="{74CEC34E-2B63-4CF8-97F8-C6F303DBB0D7}" type="pres">
      <dgm:prSet presAssocID="{88244475-449B-4719-BBE1-20A7C2184257}" presName="node" presStyleLbl="alignAccFollowNode1" presStyleIdx="6" presStyleCnt="7">
        <dgm:presLayoutVars>
          <dgm:bulletEnabled val="1"/>
        </dgm:presLayoutVars>
      </dgm:prSet>
      <dgm:spPr/>
    </dgm:pt>
  </dgm:ptLst>
  <dgm:cxnLst>
    <dgm:cxn modelId="{111A1104-EC02-472F-AD5A-65490727A6AC}" type="presOf" srcId="{F4D7841F-9210-4F2F-84D8-21964D30F190}" destId="{3B5094EE-A8F7-4619-97D1-B6A872B1F14F}" srcOrd="0" destOrd="0" presId="urn:microsoft.com/office/officeart/2005/8/layout/lProcess3"/>
    <dgm:cxn modelId="{C687A40D-F26D-4CD2-AE0C-2417B51E68C0}" srcId="{0FDEFB39-B116-4430-BCF1-014DEC5166F8}" destId="{4A3A76A6-2907-4675-8AA3-A51C51626671}" srcOrd="0" destOrd="0" parTransId="{F49A12B1-BBCB-459D-ACCF-50AC9FC8F69F}" sibTransId="{21F447C9-7CA5-4125-A85E-6742C17B31A9}"/>
    <dgm:cxn modelId="{35436A15-17EB-4391-B0CB-EB88EC8A381A}" type="presOf" srcId="{83DD83D9-C794-456C-8171-6E521070B733}" destId="{3E870473-495A-4CF5-BDA3-70C6EF72F3AF}" srcOrd="0" destOrd="0" presId="urn:microsoft.com/office/officeart/2005/8/layout/lProcess3"/>
    <dgm:cxn modelId="{A829AA18-CF6C-4845-91B7-27D64197C1EF}" srcId="{FAC29D6F-1DF4-4F2C-8296-EE0B97D81AB6}" destId="{4AC731C3-9FE3-4594-A1D1-C855DF960A65}" srcOrd="3" destOrd="0" parTransId="{6687112A-8260-443A-8E90-8CD4474B65B8}" sibTransId="{BFA68482-9676-47B8-9B66-97948A0155C2}"/>
    <dgm:cxn modelId="{8A6DC418-D584-4D29-AA03-5FD6BDAC37BF}" srcId="{FAC29D6F-1DF4-4F2C-8296-EE0B97D81AB6}" destId="{E6366B8A-78D2-46B7-8589-EBD76850A043}" srcOrd="2" destOrd="0" parTransId="{12A8009D-01EC-4841-ACAA-98CA0049FEBF}" sibTransId="{9C63B654-7C83-43D5-8D3F-8AFB5A5D9612}"/>
    <dgm:cxn modelId="{B3D47429-BD9C-4D9E-B2A8-A84D936D40C0}" srcId="{BAEAE7B4-C720-42DF-9048-64F9AD82DAF7}" destId="{44697825-D632-462B-8154-66B0C7571635}" srcOrd="1" destOrd="0" parTransId="{C13D9E97-C35E-457C-814C-21A42BC85944}" sibTransId="{3FD18E7D-122A-4B45-887B-85D172C70E7C}"/>
    <dgm:cxn modelId="{29323E2F-A55B-48F3-A3A3-842B23B46B6B}" srcId="{FAC29D6F-1DF4-4F2C-8296-EE0B97D81AB6}" destId="{0FDEFB39-B116-4430-BCF1-014DEC5166F8}" srcOrd="0" destOrd="0" parTransId="{F5D03F9B-F7DF-4DAE-B5D4-D87218C3C301}" sibTransId="{47487E65-97D4-4CD8-A759-A621325C3233}"/>
    <dgm:cxn modelId="{3A73E43F-432B-4F64-951C-23F4E43118A8}" type="presOf" srcId="{88244475-449B-4719-BBE1-20A7C2184257}" destId="{74CEC34E-2B63-4CF8-97F8-C6F303DBB0D7}" srcOrd="0" destOrd="0" presId="urn:microsoft.com/office/officeart/2005/8/layout/lProcess3"/>
    <dgm:cxn modelId="{DEAACA4B-5AA3-4F90-B8EB-D6733CE8D36A}" type="presOf" srcId="{2308EEF5-3504-40E7-93B8-3909F6366927}" destId="{52975B41-8604-40F3-BE57-11A2BBFA5E36}" srcOrd="0" destOrd="0" presId="urn:microsoft.com/office/officeart/2005/8/layout/lProcess3"/>
    <dgm:cxn modelId="{D3E32A72-6EEA-4D16-90A5-AD0AAB3D31E8}" srcId="{BAEAE7B4-C720-42DF-9048-64F9AD82DAF7}" destId="{F4D7841F-9210-4F2F-84D8-21964D30F190}" srcOrd="0" destOrd="0" parTransId="{E0AB622E-96DE-40E7-955D-FDB793ADC140}" sibTransId="{23C99367-C88F-4169-AF6B-A85084779533}"/>
    <dgm:cxn modelId="{E1EC935A-6C0C-43BF-9983-EC6A843A2C80}" srcId="{4AC731C3-9FE3-4594-A1D1-C855DF960A65}" destId="{05EC68C6-C8BE-4DF1-80D9-E0E1B82A53E1}" srcOrd="0" destOrd="0" parTransId="{80BA5159-D930-4D6A-9D7D-D55BAE5240B3}" sibTransId="{2D3A21F8-C4D7-4612-AADD-BCB952FA9B92}"/>
    <dgm:cxn modelId="{8B334187-DD3E-4AC5-818B-C6A3E0C1E773}" type="presOf" srcId="{4A3A76A6-2907-4675-8AA3-A51C51626671}" destId="{AF7BB87A-84BD-4988-8560-D6C72237DAA9}" srcOrd="0" destOrd="0" presId="urn:microsoft.com/office/officeart/2005/8/layout/lProcess3"/>
    <dgm:cxn modelId="{A8879094-5A19-4422-9F8C-4562490FD41B}" srcId="{FAC29D6F-1DF4-4F2C-8296-EE0B97D81AB6}" destId="{BAEAE7B4-C720-42DF-9048-64F9AD82DAF7}" srcOrd="4" destOrd="0" parTransId="{59BE675A-DB8E-4E09-8976-A124ED31F921}" sibTransId="{1849BA37-EABF-4937-8C07-B6EDF40B4090}"/>
    <dgm:cxn modelId="{9F64DF95-D7B7-490B-9E8E-AC8E2E8B1D1F}" srcId="{FAC29D6F-1DF4-4F2C-8296-EE0B97D81AB6}" destId="{D36786F8-3DB8-4AD4-BC1D-E8700653D22F}" srcOrd="5" destOrd="0" parTransId="{FCB00206-40F1-41CB-9E14-E3007D5F7ABC}" sibTransId="{51B74A7C-FC99-49BC-B98C-DF82B95CAF42}"/>
    <dgm:cxn modelId="{CFCCBC9F-4296-4473-ACEF-98FBD50BEF41}" srcId="{2308EEF5-3504-40E7-93B8-3909F6366927}" destId="{83DD83D9-C794-456C-8171-6E521070B733}" srcOrd="0" destOrd="0" parTransId="{F268E572-64D4-480B-A65B-5F72169E9166}" sibTransId="{DFDFF1BC-D4A2-4A32-A791-2B247529BF01}"/>
    <dgm:cxn modelId="{10C56CA0-AA93-404D-924A-075DD8FC6840}" type="presOf" srcId="{E6366B8A-78D2-46B7-8589-EBD76850A043}" destId="{CCF51B97-DC32-4CB1-A4C1-6796ACAFEC9E}" srcOrd="0" destOrd="0" presId="urn:microsoft.com/office/officeart/2005/8/layout/lProcess3"/>
    <dgm:cxn modelId="{34E7FFA3-07C3-4F32-9D5B-175790EA0AFA}" type="presOf" srcId="{FAC29D6F-1DF4-4F2C-8296-EE0B97D81AB6}" destId="{44AAA89B-0554-46C7-A636-8C5D9794F635}" srcOrd="0" destOrd="0" presId="urn:microsoft.com/office/officeart/2005/8/layout/lProcess3"/>
    <dgm:cxn modelId="{0C3FE0A4-7A09-419B-BFF6-C4B2E2165381}" type="presOf" srcId="{0FDEFB39-B116-4430-BCF1-014DEC5166F8}" destId="{7B7888E7-F188-469E-A261-22274FE870E9}" srcOrd="0" destOrd="0" presId="urn:microsoft.com/office/officeart/2005/8/layout/lProcess3"/>
    <dgm:cxn modelId="{D61D62AD-2486-4832-B724-CB1FCCA0BB7B}" srcId="{E6366B8A-78D2-46B7-8589-EBD76850A043}" destId="{9871C6CE-8F5F-4BD1-8102-D57F909AF8CF}" srcOrd="0" destOrd="0" parTransId="{2742456B-4502-4066-8588-53285BF9F439}" sibTransId="{DCD834F3-9225-4567-8B94-78C5CB2B3AC9}"/>
    <dgm:cxn modelId="{BABB99AF-BACB-4BB1-B37C-4C8916159655}" type="presOf" srcId="{4AC731C3-9FE3-4594-A1D1-C855DF960A65}" destId="{60443322-17C5-4812-882D-C81F4083333A}" srcOrd="0" destOrd="0" presId="urn:microsoft.com/office/officeart/2005/8/layout/lProcess3"/>
    <dgm:cxn modelId="{32785FC7-17A8-49CA-983A-0B3719A2495D}" type="presOf" srcId="{05EC68C6-C8BE-4DF1-80D9-E0E1B82A53E1}" destId="{8C1BBC66-C073-4F96-ADDF-C6E0129FD73C}" srcOrd="0" destOrd="0" presId="urn:microsoft.com/office/officeart/2005/8/layout/lProcess3"/>
    <dgm:cxn modelId="{665C09D1-6436-4F20-9837-622FC01C28E0}" srcId="{FAC29D6F-1DF4-4F2C-8296-EE0B97D81AB6}" destId="{2308EEF5-3504-40E7-93B8-3909F6366927}" srcOrd="1" destOrd="0" parTransId="{F16E507A-78A8-4B20-9D61-0AC5329AA43F}" sibTransId="{2763170A-A256-40F3-A958-36750B6AC81A}"/>
    <dgm:cxn modelId="{4B83EDD6-AD27-4114-B37F-B72537B72B57}" type="presOf" srcId="{44697825-D632-462B-8154-66B0C7571635}" destId="{1647DC9E-2787-4FFF-ADD4-A9F15D6F9DA4}" srcOrd="0" destOrd="0" presId="urn:microsoft.com/office/officeart/2005/8/layout/lProcess3"/>
    <dgm:cxn modelId="{CBB8DDDA-561F-4892-AB32-598F5C3F176B}" type="presOf" srcId="{9871C6CE-8F5F-4BD1-8102-D57F909AF8CF}" destId="{558B1FC7-BAAE-4EC1-99C3-D19D7A6EF852}" srcOrd="0" destOrd="0" presId="urn:microsoft.com/office/officeart/2005/8/layout/lProcess3"/>
    <dgm:cxn modelId="{F4D3A0DE-734A-4603-94E3-F9CE2B63AC5A}" srcId="{D36786F8-3DB8-4AD4-BC1D-E8700653D22F}" destId="{88244475-449B-4719-BBE1-20A7C2184257}" srcOrd="0" destOrd="0" parTransId="{D2547118-C331-4793-84C1-C0FAA35F3E3A}" sibTransId="{AE13478B-8AB4-49EC-8D2C-96E0467D02C8}"/>
    <dgm:cxn modelId="{6466FBDE-6A93-4DB2-AB51-8AA910DC9D91}" type="presOf" srcId="{D36786F8-3DB8-4AD4-BC1D-E8700653D22F}" destId="{2F4C3052-85E5-4BC2-9D2C-33779E003E99}" srcOrd="0" destOrd="0" presId="urn:microsoft.com/office/officeart/2005/8/layout/lProcess3"/>
    <dgm:cxn modelId="{8A719EFE-4AF5-4DE6-B4DE-91EB78268B8E}" type="presOf" srcId="{BAEAE7B4-C720-42DF-9048-64F9AD82DAF7}" destId="{BE67C9CC-AF3A-41A4-9189-2323019C16D5}" srcOrd="0" destOrd="0" presId="urn:microsoft.com/office/officeart/2005/8/layout/lProcess3"/>
    <dgm:cxn modelId="{3A1A734D-F8A2-48D9-838B-67CDEEC6ED9F}" type="presParOf" srcId="{44AAA89B-0554-46C7-A636-8C5D9794F635}" destId="{AC0755BF-6DCA-48DE-B7A0-C466A40C761B}" srcOrd="0" destOrd="0" presId="urn:microsoft.com/office/officeart/2005/8/layout/lProcess3"/>
    <dgm:cxn modelId="{CB2FFC9C-2A15-4F3E-BEC0-815724AF7B51}" type="presParOf" srcId="{AC0755BF-6DCA-48DE-B7A0-C466A40C761B}" destId="{7B7888E7-F188-469E-A261-22274FE870E9}" srcOrd="0" destOrd="0" presId="urn:microsoft.com/office/officeart/2005/8/layout/lProcess3"/>
    <dgm:cxn modelId="{6A8B4CA0-EF34-4B9A-A5E5-E6727E2828EE}" type="presParOf" srcId="{AC0755BF-6DCA-48DE-B7A0-C466A40C761B}" destId="{8D755E94-19FE-4ECB-A6EE-3948F9C4C4C9}" srcOrd="1" destOrd="0" presId="urn:microsoft.com/office/officeart/2005/8/layout/lProcess3"/>
    <dgm:cxn modelId="{1140B0DD-AA94-4E09-B776-5225CED48A87}" type="presParOf" srcId="{AC0755BF-6DCA-48DE-B7A0-C466A40C761B}" destId="{AF7BB87A-84BD-4988-8560-D6C72237DAA9}" srcOrd="2" destOrd="0" presId="urn:microsoft.com/office/officeart/2005/8/layout/lProcess3"/>
    <dgm:cxn modelId="{EE3D01FF-9FD3-43A9-B3FD-1722E326AB6E}" type="presParOf" srcId="{44AAA89B-0554-46C7-A636-8C5D9794F635}" destId="{7E2CCEDC-96F4-4EC3-BD53-CE7CC810EAF9}" srcOrd="1" destOrd="0" presId="urn:microsoft.com/office/officeart/2005/8/layout/lProcess3"/>
    <dgm:cxn modelId="{D4603751-D2A8-44A3-A5FE-4762608A24D7}" type="presParOf" srcId="{44AAA89B-0554-46C7-A636-8C5D9794F635}" destId="{F82FBAA3-6611-4824-A0E0-A1D09A5BE473}" srcOrd="2" destOrd="0" presId="urn:microsoft.com/office/officeart/2005/8/layout/lProcess3"/>
    <dgm:cxn modelId="{2E207368-9AE8-491A-A3E9-693AF445B69C}" type="presParOf" srcId="{F82FBAA3-6611-4824-A0E0-A1D09A5BE473}" destId="{52975B41-8604-40F3-BE57-11A2BBFA5E36}" srcOrd="0" destOrd="0" presId="urn:microsoft.com/office/officeart/2005/8/layout/lProcess3"/>
    <dgm:cxn modelId="{DDC6FAFD-BD93-4716-85D6-C6F714A5EAA2}" type="presParOf" srcId="{F82FBAA3-6611-4824-A0E0-A1D09A5BE473}" destId="{F926D8E0-ECF8-43F2-82C0-206A93CAB6F0}" srcOrd="1" destOrd="0" presId="urn:microsoft.com/office/officeart/2005/8/layout/lProcess3"/>
    <dgm:cxn modelId="{D9D4942B-FC22-46F7-B8BC-F403737E85FE}" type="presParOf" srcId="{F82FBAA3-6611-4824-A0E0-A1D09A5BE473}" destId="{3E870473-495A-4CF5-BDA3-70C6EF72F3AF}" srcOrd="2" destOrd="0" presId="urn:microsoft.com/office/officeart/2005/8/layout/lProcess3"/>
    <dgm:cxn modelId="{2B4229D5-6455-481C-9A24-C41CD3830D13}" type="presParOf" srcId="{44AAA89B-0554-46C7-A636-8C5D9794F635}" destId="{6CB0043A-404E-47A3-B65B-8AA746986436}" srcOrd="3" destOrd="0" presId="urn:microsoft.com/office/officeart/2005/8/layout/lProcess3"/>
    <dgm:cxn modelId="{A0BD7DDD-E1DC-45F1-B43D-A18F864A9FF6}" type="presParOf" srcId="{44AAA89B-0554-46C7-A636-8C5D9794F635}" destId="{835B1298-975F-4608-8775-E7AF2EF86FFD}" srcOrd="4" destOrd="0" presId="urn:microsoft.com/office/officeart/2005/8/layout/lProcess3"/>
    <dgm:cxn modelId="{5817C9D2-BC90-400F-84D6-910F26D588B0}" type="presParOf" srcId="{835B1298-975F-4608-8775-E7AF2EF86FFD}" destId="{CCF51B97-DC32-4CB1-A4C1-6796ACAFEC9E}" srcOrd="0" destOrd="0" presId="urn:microsoft.com/office/officeart/2005/8/layout/lProcess3"/>
    <dgm:cxn modelId="{1F016334-67DD-4E49-8EE9-D8603FEF10C0}" type="presParOf" srcId="{835B1298-975F-4608-8775-E7AF2EF86FFD}" destId="{2E7235F4-2DD1-434B-B2B9-FD767275371F}" srcOrd="1" destOrd="0" presId="urn:microsoft.com/office/officeart/2005/8/layout/lProcess3"/>
    <dgm:cxn modelId="{23B0376E-A84B-4B4A-9E5E-3549B11EC681}" type="presParOf" srcId="{835B1298-975F-4608-8775-E7AF2EF86FFD}" destId="{558B1FC7-BAAE-4EC1-99C3-D19D7A6EF852}" srcOrd="2" destOrd="0" presId="urn:microsoft.com/office/officeart/2005/8/layout/lProcess3"/>
    <dgm:cxn modelId="{E4037078-BBC0-40CC-951E-DA8E09CDC3DB}" type="presParOf" srcId="{44AAA89B-0554-46C7-A636-8C5D9794F635}" destId="{2313C46C-2C8D-463D-B38C-CD0FEF3EA060}" srcOrd="5" destOrd="0" presId="urn:microsoft.com/office/officeart/2005/8/layout/lProcess3"/>
    <dgm:cxn modelId="{63913425-2D56-4F3E-AED2-D30EE8BADFDE}" type="presParOf" srcId="{44AAA89B-0554-46C7-A636-8C5D9794F635}" destId="{6E301A57-7734-4BDE-AE9B-5057E0457D5E}" srcOrd="6" destOrd="0" presId="urn:microsoft.com/office/officeart/2005/8/layout/lProcess3"/>
    <dgm:cxn modelId="{84689F61-7D82-4607-875E-F77AFD18195E}" type="presParOf" srcId="{6E301A57-7734-4BDE-AE9B-5057E0457D5E}" destId="{60443322-17C5-4812-882D-C81F4083333A}" srcOrd="0" destOrd="0" presId="urn:microsoft.com/office/officeart/2005/8/layout/lProcess3"/>
    <dgm:cxn modelId="{B7DE26C2-B89B-465F-A762-18548E3541F8}" type="presParOf" srcId="{6E301A57-7734-4BDE-AE9B-5057E0457D5E}" destId="{CAEB45ED-1F3F-40DD-BE20-1A1548F040BC}" srcOrd="1" destOrd="0" presId="urn:microsoft.com/office/officeart/2005/8/layout/lProcess3"/>
    <dgm:cxn modelId="{DEFC2155-F9F8-41E4-BFB9-BC3750ACAA91}" type="presParOf" srcId="{6E301A57-7734-4BDE-AE9B-5057E0457D5E}" destId="{8C1BBC66-C073-4F96-ADDF-C6E0129FD73C}" srcOrd="2" destOrd="0" presId="urn:microsoft.com/office/officeart/2005/8/layout/lProcess3"/>
    <dgm:cxn modelId="{99FB4651-42E7-4BCF-B463-BCCA93F8C0F4}" type="presParOf" srcId="{44AAA89B-0554-46C7-A636-8C5D9794F635}" destId="{26842D3A-C9D5-459A-84E1-78C6D05B244E}" srcOrd="7" destOrd="0" presId="urn:microsoft.com/office/officeart/2005/8/layout/lProcess3"/>
    <dgm:cxn modelId="{A9A07115-A5DE-4BD1-A7EC-8CF52222A512}" type="presParOf" srcId="{44AAA89B-0554-46C7-A636-8C5D9794F635}" destId="{A052A751-A1C8-4718-B2B4-5DD1A4FA00CB}" srcOrd="8" destOrd="0" presId="urn:microsoft.com/office/officeart/2005/8/layout/lProcess3"/>
    <dgm:cxn modelId="{FDB4A6C4-FAAB-4BF1-9B0D-00EFF4BFED6E}" type="presParOf" srcId="{A052A751-A1C8-4718-B2B4-5DD1A4FA00CB}" destId="{BE67C9CC-AF3A-41A4-9189-2323019C16D5}" srcOrd="0" destOrd="0" presId="urn:microsoft.com/office/officeart/2005/8/layout/lProcess3"/>
    <dgm:cxn modelId="{7C13D33D-C44C-4795-8ECF-ACBA8B7C9A83}" type="presParOf" srcId="{A052A751-A1C8-4718-B2B4-5DD1A4FA00CB}" destId="{B858B9F6-215E-4624-B8A0-ED52048E9708}" srcOrd="1" destOrd="0" presId="urn:microsoft.com/office/officeart/2005/8/layout/lProcess3"/>
    <dgm:cxn modelId="{001C281F-C33E-4BF6-9214-39CF43E7E687}" type="presParOf" srcId="{A052A751-A1C8-4718-B2B4-5DD1A4FA00CB}" destId="{3B5094EE-A8F7-4619-97D1-B6A872B1F14F}" srcOrd="2" destOrd="0" presId="urn:microsoft.com/office/officeart/2005/8/layout/lProcess3"/>
    <dgm:cxn modelId="{20C1C92E-FA23-4BB4-8FD2-46F53F2B2294}" type="presParOf" srcId="{A052A751-A1C8-4718-B2B4-5DD1A4FA00CB}" destId="{2A83C3BF-74A9-4851-BF7E-AD8FCA149765}" srcOrd="3" destOrd="0" presId="urn:microsoft.com/office/officeart/2005/8/layout/lProcess3"/>
    <dgm:cxn modelId="{5409309E-18E5-4302-A938-67CF235E0D1B}" type="presParOf" srcId="{A052A751-A1C8-4718-B2B4-5DD1A4FA00CB}" destId="{1647DC9E-2787-4FFF-ADD4-A9F15D6F9DA4}" srcOrd="4" destOrd="0" presId="urn:microsoft.com/office/officeart/2005/8/layout/lProcess3"/>
    <dgm:cxn modelId="{2E934041-073D-467D-BFD6-274F4D9FB267}" type="presParOf" srcId="{44AAA89B-0554-46C7-A636-8C5D9794F635}" destId="{A0EF2E22-7A07-4577-9E6E-888D81630097}" srcOrd="9" destOrd="0" presId="urn:microsoft.com/office/officeart/2005/8/layout/lProcess3"/>
    <dgm:cxn modelId="{FF8E157C-0A24-4B73-95EE-A7317F063050}" type="presParOf" srcId="{44AAA89B-0554-46C7-A636-8C5D9794F635}" destId="{17F51442-CBD0-4908-AEAC-B5D69BB349C3}" srcOrd="10" destOrd="0" presId="urn:microsoft.com/office/officeart/2005/8/layout/lProcess3"/>
    <dgm:cxn modelId="{4823226E-622B-43D9-A567-BF93B5533FDA}" type="presParOf" srcId="{17F51442-CBD0-4908-AEAC-B5D69BB349C3}" destId="{2F4C3052-85E5-4BC2-9D2C-33779E003E99}" srcOrd="0" destOrd="0" presId="urn:microsoft.com/office/officeart/2005/8/layout/lProcess3"/>
    <dgm:cxn modelId="{C82CB747-3456-4DD7-9C43-D2BF3068A112}" type="presParOf" srcId="{17F51442-CBD0-4908-AEAC-B5D69BB349C3}" destId="{1E58B01A-CEAA-4781-9FDB-45A21F5A3C7E}" srcOrd="1" destOrd="0" presId="urn:microsoft.com/office/officeart/2005/8/layout/lProcess3"/>
    <dgm:cxn modelId="{C62AAECA-B5A6-475A-A538-50837844B9BC}" type="presParOf" srcId="{17F51442-CBD0-4908-AEAC-B5D69BB349C3}" destId="{74CEC34E-2B63-4CF8-97F8-C6F303DBB0D7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8CD1D0B-A4D5-4518-B35D-37EDCDE18593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5948B9C8-5EEE-4E2C-8B86-C846C2AD9638}">
      <dgm:prSet/>
      <dgm:spPr/>
      <dgm:t>
        <a:bodyPr/>
        <a:lstStyle/>
        <a:p>
          <a:r>
            <a:rPr lang="en-US" b="1" dirty="0"/>
            <a:t>Thermal efficiency:</a:t>
          </a:r>
          <a:endParaRPr lang="en-US" dirty="0"/>
        </a:p>
      </dgm:t>
    </dgm:pt>
    <dgm:pt modelId="{2987C23A-E310-40E6-8B5C-B617446D090E}" type="parTrans" cxnId="{8804FE31-B105-444F-9971-6B60F80718FA}">
      <dgm:prSet/>
      <dgm:spPr/>
      <dgm:t>
        <a:bodyPr/>
        <a:lstStyle/>
        <a:p>
          <a:endParaRPr lang="en-US"/>
        </a:p>
      </dgm:t>
    </dgm:pt>
    <dgm:pt modelId="{7AD5B88D-4D8D-4FB6-9A1B-8DE5AACBD6F7}" type="sibTrans" cxnId="{8804FE31-B105-444F-9971-6B60F80718FA}">
      <dgm:prSet/>
      <dgm:spPr/>
      <dgm:t>
        <a:bodyPr/>
        <a:lstStyle/>
        <a:p>
          <a:endParaRPr lang="en-US"/>
        </a:p>
      </dgm:t>
    </dgm:pt>
    <dgm:pt modelId="{6EF8D987-1FFB-4199-B693-7B349B242E66}">
      <dgm:prSet/>
      <dgm:spPr/>
      <dgm:t>
        <a:bodyPr/>
        <a:lstStyle/>
        <a:p>
          <a:r>
            <a:rPr lang="en-US" b="0" dirty="0"/>
            <a:t>Kelvin Temperature scale </a:t>
          </a:r>
          <a:r>
            <a:rPr lang="en-US" b="0" dirty="0">
              <a:sym typeface="Wingdings" panose="05000000000000000000" pitchFamily="2" charset="2"/>
            </a:rPr>
            <a:t></a:t>
          </a:r>
          <a:r>
            <a:rPr lang="en-US" b="0" dirty="0"/>
            <a:t> </a:t>
          </a:r>
        </a:p>
      </dgm:t>
    </dgm:pt>
    <dgm:pt modelId="{18631B31-BC07-48CB-9435-4F176949385D}" type="parTrans" cxnId="{5C04B52D-37F3-4A9D-9A21-39B99EBB9280}">
      <dgm:prSet/>
      <dgm:spPr/>
      <dgm:t>
        <a:bodyPr/>
        <a:lstStyle/>
        <a:p>
          <a:endParaRPr lang="en-US"/>
        </a:p>
      </dgm:t>
    </dgm:pt>
    <dgm:pt modelId="{484C12D6-4C81-424F-A5F0-9B739F25519D}" type="sibTrans" cxnId="{5C04B52D-37F3-4A9D-9A21-39B99EBB9280}">
      <dgm:prSet/>
      <dgm:spPr/>
      <dgm:t>
        <a:bodyPr/>
        <a:lstStyle/>
        <a:p>
          <a:endParaRPr lang="en-US"/>
        </a:p>
      </dgm:t>
    </dgm:pt>
    <dgm:pt modelId="{9FE20E6A-A9A8-4278-A8C5-6F81C8FF700A}">
      <dgm:prSet/>
      <dgm:spPr/>
      <dgm:t>
        <a:bodyPr/>
        <a:lstStyle/>
        <a:p>
          <a:r>
            <a:rPr lang="en-US" b="0" dirty="0"/>
            <a:t>Carnot Engine efficiency</a:t>
          </a:r>
        </a:p>
      </dgm:t>
    </dgm:pt>
    <dgm:pt modelId="{DDEE3C40-12BE-488C-9B5C-92EC2D4EA14A}" type="parTrans" cxnId="{62C01A6E-2F9D-4E5B-9AC5-F1D1C25982B3}">
      <dgm:prSet/>
      <dgm:spPr/>
      <dgm:t>
        <a:bodyPr/>
        <a:lstStyle/>
        <a:p>
          <a:endParaRPr lang="en-US"/>
        </a:p>
      </dgm:t>
    </dgm:pt>
    <dgm:pt modelId="{CD568B63-854D-4DFA-AFD2-E8CE9DD75D92}" type="sibTrans" cxnId="{62C01A6E-2F9D-4E5B-9AC5-F1D1C25982B3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3EA1A46C-B9A6-48AF-8599-38005E51659A}">
          <dgm:prSet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𝜼</m:t>
                    </m:r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𝒉𝒐𝒕</m:t>
                            </m:r>
                          </m:sub>
                        </m:sSub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𝒄𝒐𝒍𝒅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𝒉𝒐𝒕</m:t>
                            </m:r>
                          </m:sub>
                        </m:sSub>
                      </m:den>
                    </m:f>
                  </m:oMath>
                </m:oMathPara>
              </a14:m>
              <a:endParaRPr lang="en-US" sz="1600" b="1" dirty="0"/>
            </a:p>
          </dgm:t>
        </dgm:pt>
      </mc:Choice>
      <mc:Fallback>
        <dgm:pt modelId="{3EA1A46C-B9A6-48AF-8599-38005E51659A}">
          <dgm:prSet custT="1"/>
          <dgm:spPr/>
          <dgm:t>
            <a:bodyPr/>
            <a:lstStyle/>
            <a:p>
              <a:pPr/>
              <a:r>
                <a:rPr lang="en-US" sz="1600" b="1" i="0">
                  <a:latin typeface="Cambria Math" panose="02040503050406030204" pitchFamily="18" charset="0"/>
                </a:rPr>
                <a:t>𝜼=(𝑻_𝒉𝒐𝒕−𝑻_𝒄𝒐𝒍𝒅)/𝑻_𝒉𝒐𝒕 </a:t>
              </a:r>
              <a:endParaRPr lang="en-US" sz="1600" b="1" dirty="0"/>
            </a:p>
          </dgm:t>
        </dgm:pt>
      </mc:Fallback>
    </mc:AlternateContent>
    <dgm:pt modelId="{FE3B3B32-2370-4CE1-B99C-6D78D17C15CB}" type="parTrans" cxnId="{E764E6E7-3251-4834-A807-69492B958985}">
      <dgm:prSet/>
      <dgm:spPr/>
      <dgm:t>
        <a:bodyPr/>
        <a:lstStyle/>
        <a:p>
          <a:endParaRPr lang="en-US"/>
        </a:p>
      </dgm:t>
    </dgm:pt>
    <dgm:pt modelId="{08F483EE-B45F-4C7B-8E60-084A8417D184}" type="sibTrans" cxnId="{E764E6E7-3251-4834-A807-69492B958985}">
      <dgm:prSet/>
      <dgm:spPr/>
      <dgm:t>
        <a:bodyPr/>
        <a:lstStyle/>
        <a:p>
          <a:endParaRPr lang="en-US"/>
        </a:p>
      </dgm:t>
    </dgm:pt>
    <dgm:pt modelId="{3640B0CF-083B-4744-A12C-6D92D287AFF1}">
      <dgm:prSet/>
      <dgm:spPr/>
      <dgm:t>
        <a:bodyPr/>
        <a:lstStyle/>
        <a:p>
          <a:r>
            <a:rPr lang="en-US" b="1"/>
            <a:t>Coefficients of Performance</a:t>
          </a:r>
          <a:endParaRPr lang="en-US"/>
        </a:p>
      </dgm:t>
    </dgm:pt>
    <dgm:pt modelId="{AEC663E4-FE0C-495B-B4DB-C2D93486DA08}" type="parTrans" cxnId="{07F551B5-372D-4FC6-8081-4260FF8771ED}">
      <dgm:prSet/>
      <dgm:spPr/>
      <dgm:t>
        <a:bodyPr/>
        <a:lstStyle/>
        <a:p>
          <a:endParaRPr lang="en-US"/>
        </a:p>
      </dgm:t>
    </dgm:pt>
    <dgm:pt modelId="{B42824B8-D700-4866-93D3-7C9D2E09CBC7}" type="sibTrans" cxnId="{07F551B5-372D-4FC6-8081-4260FF8771ED}">
      <dgm:prSet/>
      <dgm:spPr/>
      <dgm:t>
        <a:bodyPr/>
        <a:lstStyle/>
        <a:p>
          <a:endParaRPr lang="en-US"/>
        </a:p>
      </dgm:t>
    </dgm:pt>
    <dgm:pt modelId="{0422D690-0D60-46F8-9769-16D9C8F91668}">
      <dgm:prSet/>
      <dgm:spPr/>
      <dgm:t>
        <a:bodyPr/>
        <a:lstStyle/>
        <a:p>
          <a:r>
            <a:rPr lang="en-US"/>
            <a:t>Refrigerator</a:t>
          </a:r>
        </a:p>
      </dgm:t>
    </dgm:pt>
    <dgm:pt modelId="{6E68C7AB-D97F-48DF-AD66-765EFDD33313}" type="parTrans" cxnId="{85FFDA34-177A-46EC-A085-1C5E0BBEC811}">
      <dgm:prSet/>
      <dgm:spPr/>
      <dgm:t>
        <a:bodyPr/>
        <a:lstStyle/>
        <a:p>
          <a:endParaRPr lang="en-US"/>
        </a:p>
      </dgm:t>
    </dgm:pt>
    <dgm:pt modelId="{161572C5-C68C-404A-8FA3-29E0382E4482}" type="sibTrans" cxnId="{85FFDA34-177A-46EC-A085-1C5E0BBEC811}">
      <dgm:prSet/>
      <dgm:spPr/>
      <dgm:t>
        <a:bodyPr/>
        <a:lstStyle/>
        <a:p>
          <a:endParaRPr lang="en-US"/>
        </a:p>
      </dgm:t>
    </dgm:pt>
    <dgm:pt modelId="{D2F384CC-5355-481B-82BE-CBA6F32B63B4}">
      <dgm:prSet/>
      <dgm:spPr/>
      <dgm:t>
        <a:bodyPr/>
        <a:lstStyle/>
        <a:p>
          <a:r>
            <a:rPr lang="en-US"/>
            <a:t>Objective: Remove heat from a cold space</a:t>
          </a:r>
        </a:p>
      </dgm:t>
    </dgm:pt>
    <dgm:pt modelId="{02DA1178-DF30-42DD-9080-23C74A2CAC90}" type="parTrans" cxnId="{463F0E7A-5597-4E1A-826A-2EA5654BF182}">
      <dgm:prSet/>
      <dgm:spPr/>
      <dgm:t>
        <a:bodyPr/>
        <a:lstStyle/>
        <a:p>
          <a:endParaRPr lang="en-US"/>
        </a:p>
      </dgm:t>
    </dgm:pt>
    <dgm:pt modelId="{2FD781C1-189C-4605-8EA6-BE13C85C0A8E}" type="sibTrans" cxnId="{463F0E7A-5597-4E1A-826A-2EA5654BF182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B039BA8E-D69D-46A0-8BFE-31AF9DF26819}">
          <dgm:prSet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𝑪𝑶</m:t>
                    </m:r>
                    <m:sSub>
                      <m:sSub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𝑹</m:t>
                        </m:r>
                      </m:sub>
                    </m:sSub>
                    <m:r>
                      <a:rPr lang="en-US" sz="16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𝑸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𝒄𝒐𝒍𝒅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𝑸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𝒉𝒐𝒕</m:t>
                            </m:r>
                          </m:sub>
                        </m:sSub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𝑸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𝒄𝒐𝒍𝒅</m:t>
                            </m:r>
                          </m:sub>
                        </m:sSub>
                      </m:den>
                    </m:f>
                    <m:limUpp>
                      <m:limUpp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⇒</m:t>
                        </m:r>
                      </m:e>
                      <m:lim>
                        <m:r>
                          <m:rPr>
                            <m:nor/>
                          </m:rPr>
                          <a:rPr lang="en-US" sz="1600" b="1"/>
                          <m:t>CARNOT</m:t>
                        </m:r>
                      </m:lim>
                    </m:limUpp>
                    <m:f>
                      <m:f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𝒄𝒐𝒍𝒅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𝒉𝒐𝒕</m:t>
                            </m:r>
                          </m:sub>
                        </m:sSub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𝒄𝒐𝒍𝒅</m:t>
                            </m:r>
                          </m:sub>
                        </m:sSub>
                      </m:den>
                    </m:f>
                  </m:oMath>
                </m:oMathPara>
              </a14:m>
              <a:endParaRPr lang="en-US" sz="1600" b="1"/>
            </a:p>
          </dgm:t>
        </dgm:pt>
      </mc:Choice>
      <mc:Fallback>
        <dgm:pt modelId="{B039BA8E-D69D-46A0-8BFE-31AF9DF26819}">
          <dgm:prSet custT="1"/>
          <dgm:spPr/>
          <dgm:t>
            <a:bodyPr/>
            <a:lstStyle/>
            <a:p>
              <a:pPr/>
              <a:r>
                <a:rPr lang="en-US" sz="1600" b="1" i="0">
                  <a:latin typeface="Cambria Math" panose="02040503050406030204" pitchFamily="18" charset="0"/>
                </a:rPr>
                <a:t>𝑪𝑶𝑷_𝑹=𝑸_𝒄𝒐𝒍𝒅/(𝑸_𝒉𝒐𝒕−𝑸_𝒄𝒐𝒍𝒅 ) ⇒┴"</a:t>
              </a:r>
              <a:r>
                <a:rPr lang="en-US" sz="1600" b="1" i="0"/>
                <a:t>CARNOT</a:t>
              </a:r>
              <a:r>
                <a:rPr lang="en-US" sz="1600" b="1" i="0">
                  <a:latin typeface="Cambria Math" panose="02040503050406030204" pitchFamily="18" charset="0"/>
                </a:rPr>
                <a:t>"   𝑻_𝒄𝒐𝒍𝒅/(𝑻_𝒉𝒐𝒕−𝑻_𝒄𝒐𝒍𝒅 )</a:t>
              </a:r>
              <a:endParaRPr lang="en-US" sz="1600" b="1"/>
            </a:p>
          </dgm:t>
        </dgm:pt>
      </mc:Fallback>
    </mc:AlternateContent>
    <dgm:pt modelId="{90B444D8-66BF-49DC-8CB1-4106E644B440}" type="parTrans" cxnId="{A3356B88-EB60-4E0B-965D-657F46C2ABBC}">
      <dgm:prSet/>
      <dgm:spPr/>
      <dgm:t>
        <a:bodyPr/>
        <a:lstStyle/>
        <a:p>
          <a:endParaRPr lang="en-US"/>
        </a:p>
      </dgm:t>
    </dgm:pt>
    <dgm:pt modelId="{BDBE8F6E-E4FD-4A1F-931A-BC11EA849FFA}" type="sibTrans" cxnId="{A3356B88-EB60-4E0B-965D-657F46C2ABBC}">
      <dgm:prSet/>
      <dgm:spPr/>
      <dgm:t>
        <a:bodyPr/>
        <a:lstStyle/>
        <a:p>
          <a:endParaRPr lang="en-US"/>
        </a:p>
      </dgm:t>
    </dgm:pt>
    <dgm:pt modelId="{D208ECDF-F70C-4D28-82D6-34ED4DA8B442}">
      <dgm:prSet/>
      <dgm:spPr/>
      <dgm:t>
        <a:bodyPr/>
        <a:lstStyle/>
        <a:p>
          <a:r>
            <a:rPr lang="en-US"/>
            <a:t>Heat Pump</a:t>
          </a:r>
        </a:p>
      </dgm:t>
    </dgm:pt>
    <dgm:pt modelId="{C55701FC-5F78-4504-8EBE-1459F3EB8E90}" type="parTrans" cxnId="{C36706F7-75AD-47BB-BAEB-85572FBDF2B0}">
      <dgm:prSet/>
      <dgm:spPr/>
      <dgm:t>
        <a:bodyPr/>
        <a:lstStyle/>
        <a:p>
          <a:endParaRPr lang="en-US"/>
        </a:p>
      </dgm:t>
    </dgm:pt>
    <dgm:pt modelId="{17C09531-A620-47C0-8373-C5E934D15B65}" type="sibTrans" cxnId="{C36706F7-75AD-47BB-BAEB-85572FBDF2B0}">
      <dgm:prSet/>
      <dgm:spPr/>
      <dgm:t>
        <a:bodyPr/>
        <a:lstStyle/>
        <a:p>
          <a:endParaRPr lang="en-US"/>
        </a:p>
      </dgm:t>
    </dgm:pt>
    <dgm:pt modelId="{3652DF22-9919-40F4-9B3D-23222BB3924D}">
      <dgm:prSet/>
      <dgm:spPr/>
      <dgm:t>
        <a:bodyPr/>
        <a:lstStyle/>
        <a:p>
          <a:r>
            <a:rPr lang="en-US"/>
            <a:t>Objective: Transfer heat to a hot space</a:t>
          </a:r>
        </a:p>
      </dgm:t>
    </dgm:pt>
    <dgm:pt modelId="{98A2ECAF-F32F-4276-9DD1-FF33E00A72EA}" type="parTrans" cxnId="{034863A0-B8A0-468D-91DE-2A50A56179F4}">
      <dgm:prSet/>
      <dgm:spPr/>
      <dgm:t>
        <a:bodyPr/>
        <a:lstStyle/>
        <a:p>
          <a:endParaRPr lang="en-US"/>
        </a:p>
      </dgm:t>
    </dgm:pt>
    <dgm:pt modelId="{1DF2FCB7-05A8-4863-8B54-0B1A7186CF4A}" type="sibTrans" cxnId="{034863A0-B8A0-468D-91DE-2A50A56179F4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DDC3C8C2-D831-4A43-88EF-93274F1BC383}">
          <dgm:prSet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𝑪𝑶</m:t>
                    </m:r>
                    <m:sSub>
                      <m:sSub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𝑹</m:t>
                        </m:r>
                      </m:sub>
                    </m:sSub>
                    <m:r>
                      <a:rPr lang="en-US" sz="16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𝑸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𝒉𝒐𝒕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𝑸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𝒉𝒐𝒕</m:t>
                            </m:r>
                          </m:sub>
                        </m:sSub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𝑸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𝒄𝒐𝒍𝒅</m:t>
                            </m:r>
                          </m:sub>
                        </m:sSub>
                      </m:den>
                    </m:f>
                    <m:limUpp>
                      <m:limUpp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limUppPr>
                      <m:e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⇒</m:t>
                        </m:r>
                      </m:e>
                      <m:lim>
                        <m:r>
                          <m:rPr>
                            <m:nor/>
                          </m:rPr>
                          <a:rPr lang="en-US" sz="1600" b="1"/>
                          <m:t>CARNOT</m:t>
                        </m:r>
                      </m:lim>
                    </m:limUpp>
                    <m:f>
                      <m:f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𝒉𝒐𝒕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𝒉𝒐𝒕</m:t>
                            </m:r>
                          </m:sub>
                        </m:sSub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𝒄𝒐𝒍𝒅</m:t>
                            </m:r>
                          </m:sub>
                        </m:sSub>
                      </m:den>
                    </m:f>
                  </m:oMath>
                </m:oMathPara>
              </a14:m>
              <a:endParaRPr lang="en-US" sz="1600" b="1" dirty="0"/>
            </a:p>
          </dgm:t>
        </dgm:pt>
      </mc:Choice>
      <mc:Fallback>
        <dgm:pt modelId="{DDC3C8C2-D831-4A43-88EF-93274F1BC383}">
          <dgm:prSet custT="1"/>
          <dgm:spPr/>
          <dgm:t>
            <a:bodyPr/>
            <a:lstStyle/>
            <a:p>
              <a:pPr/>
              <a:r>
                <a:rPr lang="en-US" sz="1600" b="1" i="0">
                  <a:latin typeface="Cambria Math" panose="02040503050406030204" pitchFamily="18" charset="0"/>
                </a:rPr>
                <a:t>𝑪𝑶𝑷_𝑹=𝑸_𝒉𝒐𝒕/(𝑸_𝒉𝒐𝒕−𝑸_𝒄𝒐𝒍𝒅 ) ⇒┴"</a:t>
              </a:r>
              <a:r>
                <a:rPr lang="en-US" sz="1600" b="1" i="0"/>
                <a:t>CARNOT</a:t>
              </a:r>
              <a:r>
                <a:rPr lang="en-US" sz="1600" b="1" i="0">
                  <a:latin typeface="Cambria Math" panose="02040503050406030204" pitchFamily="18" charset="0"/>
                </a:rPr>
                <a:t>"   𝑻_𝒉𝒐𝒕/(𝑻_𝒉𝒐𝒕−𝑻_𝒄𝒐𝒍𝒅 )</a:t>
              </a:r>
              <a:endParaRPr lang="en-US" sz="1600" b="1" dirty="0"/>
            </a:p>
          </dgm:t>
        </dgm:pt>
      </mc:Fallback>
    </mc:AlternateContent>
    <dgm:pt modelId="{0561BB6B-1F24-494F-BB1E-7B994D27FC6E}" type="parTrans" cxnId="{F3B1758F-5A81-4D28-A86B-CDE3D01C809F}">
      <dgm:prSet/>
      <dgm:spPr/>
      <dgm:t>
        <a:bodyPr/>
        <a:lstStyle/>
        <a:p>
          <a:endParaRPr lang="en-US"/>
        </a:p>
      </dgm:t>
    </dgm:pt>
    <dgm:pt modelId="{B390D6B0-B459-430C-ACD2-E13A50B49E09}" type="sibTrans" cxnId="{F3B1758F-5A81-4D28-A86B-CDE3D01C809F}">
      <dgm:prSet/>
      <dgm:spPr/>
      <dgm:t>
        <a:bodyPr/>
        <a:lstStyle/>
        <a:p>
          <a:endParaRPr lang="en-US"/>
        </a:p>
      </dgm:t>
    </dgm:pt>
    <dgm:pt modelId="{C2C20FE6-A92D-4EA0-B4B0-F0F26C1FD2BB}">
      <dgm:prSet/>
      <dgm:spPr/>
      <dgm:t>
        <a:bodyPr/>
        <a:lstStyle/>
        <a:p>
          <a:r>
            <a:rPr lang="en-US"/>
            <a:t>Any Heat Engine:</a:t>
          </a:r>
        </a:p>
      </dgm:t>
    </dgm:pt>
    <dgm:pt modelId="{51F2D649-90BC-47FB-BC27-51204923DBF0}" type="parTrans" cxnId="{864F31F5-C2AE-4571-9FEB-F43189309135}">
      <dgm:prSet/>
      <dgm:spPr/>
      <dgm:t>
        <a:bodyPr/>
        <a:lstStyle/>
        <a:p>
          <a:endParaRPr lang="en-US"/>
        </a:p>
      </dgm:t>
    </dgm:pt>
    <dgm:pt modelId="{39C47D11-F1C4-465E-98A7-475D108635C4}" type="sibTrans" cxnId="{864F31F5-C2AE-4571-9FEB-F43189309135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ECCAC06D-CCB7-44BF-9EDA-29077F0F2DE0}">
          <dgm:prSet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sz="16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b="1" i="1">
                                    <a:latin typeface="Cambria Math" panose="02040503050406030204" pitchFamily="18" charset="0"/>
                                  </a:rPr>
                                  <m:t>𝜼</m:t>
                                </m:r>
                              </m:e>
                              <m:sub>
                                <m:r>
                                  <a:rPr lang="en-US" sz="1600" b="1" i="1">
                                    <a:latin typeface="Cambria Math" panose="02040503050406030204" pitchFamily="18" charset="0"/>
                                  </a:rPr>
                                  <m:t>𝒕𝒉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𝑯𝒆𝒂𝒕</m:t>
                        </m:r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𝑬𝒏𝒈𝒊𝒏𝒆</m:t>
                        </m:r>
                      </m:sub>
                    </m:sSub>
                    <m:r>
                      <a:rPr lang="en-US" sz="16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𝒊𝒏</m:t>
                            </m:r>
                          </m:sub>
                        </m:sSub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𝒐𝒖𝒕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𝒊𝒏</m:t>
                            </m:r>
                          </m:sub>
                        </m:sSub>
                      </m:den>
                    </m:f>
                  </m:oMath>
                </m:oMathPara>
              </a14:m>
              <a:endParaRPr lang="en-US" sz="1600" b="1"/>
            </a:p>
          </dgm:t>
        </dgm:pt>
      </mc:Choice>
      <mc:Fallback>
        <dgm:pt modelId="{ECCAC06D-CCB7-44BF-9EDA-29077F0F2DE0}">
          <dgm:prSet custT="1"/>
          <dgm:spPr/>
          <dgm:t>
            <a:bodyPr/>
            <a:lstStyle/>
            <a:p>
              <a:pPr/>
              <a:r>
                <a:rPr lang="en-US" sz="1600" b="1" i="0">
                  <a:latin typeface="Cambria Math" panose="02040503050406030204" pitchFamily="18" charset="0"/>
                </a:rPr>
                <a:t>(𝜼_𝒕𝒉 )_(𝑯𝒆𝒂𝒕 𝑬𝒏𝒈𝒊𝒏𝒆)=(𝒒_𝒊𝒏−𝒒_𝒐𝒖𝒕)/𝒒_𝒊𝒏 </a:t>
              </a:r>
              <a:endParaRPr lang="en-US" sz="1600" b="1"/>
            </a:p>
          </dgm:t>
        </dgm:pt>
      </mc:Fallback>
    </mc:AlternateContent>
    <dgm:pt modelId="{8873175F-B417-4ABF-B2CF-600F4EAFE8A8}" type="parTrans" cxnId="{2FFE4683-0F68-4D97-B598-659C3C7635F1}">
      <dgm:prSet/>
      <dgm:spPr/>
      <dgm:t>
        <a:bodyPr/>
        <a:lstStyle/>
        <a:p>
          <a:endParaRPr lang="en-US"/>
        </a:p>
      </dgm:t>
    </dgm:pt>
    <dgm:pt modelId="{CC44E65C-A03C-423B-A5BD-A3CA64E14744}" type="sibTrans" cxnId="{2FFE4683-0F68-4D97-B598-659C3C7635F1}">
      <dgm:prSet/>
      <dgm:spPr/>
      <dgm:t>
        <a:bodyPr/>
        <a:lstStyle/>
        <a:p>
          <a:endParaRPr lang="en-US"/>
        </a:p>
      </dgm:t>
    </dgm:pt>
    <dgm:pt modelId="{D3C8C70C-7356-4099-8BF5-65E49277DA17}" type="pres">
      <dgm:prSet presAssocID="{D8CD1D0B-A4D5-4518-B35D-37EDCDE18593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64D35E29-1CC0-4EAB-AECB-F2160B3B1421}" type="pres">
      <dgm:prSet presAssocID="{5948B9C8-5EEE-4E2C-8B86-C846C2AD9638}" presName="horFlow" presStyleCnt="0"/>
      <dgm:spPr/>
    </dgm:pt>
    <dgm:pt modelId="{AFC586C9-6A4E-4B94-B6ED-4AEED7E31DF7}" type="pres">
      <dgm:prSet presAssocID="{5948B9C8-5EEE-4E2C-8B86-C846C2AD9638}" presName="bigChev" presStyleLbl="node1" presStyleIdx="0" presStyleCnt="5"/>
      <dgm:spPr/>
    </dgm:pt>
    <dgm:pt modelId="{34C779E3-5824-4C03-9237-F705EF431422}" type="pres">
      <dgm:prSet presAssocID="{18631B31-BC07-48CB-9435-4F176949385D}" presName="parTrans" presStyleCnt="0"/>
      <dgm:spPr/>
    </dgm:pt>
    <dgm:pt modelId="{2297B773-CBE7-439B-BD7A-18A9F476E4D1}" type="pres">
      <dgm:prSet presAssocID="{6EF8D987-1FFB-4199-B693-7B349B242E66}" presName="node" presStyleLbl="alignAccFollowNode1" presStyleIdx="0" presStyleCnt="8">
        <dgm:presLayoutVars>
          <dgm:bulletEnabled val="1"/>
        </dgm:presLayoutVars>
      </dgm:prSet>
      <dgm:spPr/>
    </dgm:pt>
    <dgm:pt modelId="{F829F950-3C33-4D43-B9BA-EF7955648E08}" type="pres">
      <dgm:prSet presAssocID="{484C12D6-4C81-424F-A5F0-9B739F25519D}" presName="sibTrans" presStyleCnt="0"/>
      <dgm:spPr/>
    </dgm:pt>
    <dgm:pt modelId="{66AC9D45-D004-4E14-871F-70DDEACC7E9D}" type="pres">
      <dgm:prSet presAssocID="{9FE20E6A-A9A8-4278-A8C5-6F81C8FF700A}" presName="node" presStyleLbl="alignAccFollowNode1" presStyleIdx="1" presStyleCnt="8">
        <dgm:presLayoutVars>
          <dgm:bulletEnabled val="1"/>
        </dgm:presLayoutVars>
      </dgm:prSet>
      <dgm:spPr/>
    </dgm:pt>
    <dgm:pt modelId="{8AF8BE6A-AEDA-41CD-87E1-490535DAE44E}" type="pres">
      <dgm:prSet presAssocID="{CD568B63-854D-4DFA-AFD2-E8CE9DD75D92}" presName="sibTrans" presStyleCnt="0"/>
      <dgm:spPr/>
    </dgm:pt>
    <dgm:pt modelId="{1818B7A4-322B-4BE9-924B-1CDA5D4CE001}" type="pres">
      <dgm:prSet presAssocID="{3EA1A46C-B9A6-48AF-8599-38005E51659A}" presName="node" presStyleLbl="alignAccFollowNode1" presStyleIdx="2" presStyleCnt="8" custScaleX="131299">
        <dgm:presLayoutVars>
          <dgm:bulletEnabled val="1"/>
        </dgm:presLayoutVars>
      </dgm:prSet>
      <dgm:spPr/>
    </dgm:pt>
    <dgm:pt modelId="{E0F32AB8-3963-423C-A173-981944B00C00}" type="pres">
      <dgm:prSet presAssocID="{5948B9C8-5EEE-4E2C-8B86-C846C2AD9638}" presName="vSp" presStyleCnt="0"/>
      <dgm:spPr/>
    </dgm:pt>
    <dgm:pt modelId="{BE95209A-2DFD-4624-AAAA-BA81E260CBF6}" type="pres">
      <dgm:prSet presAssocID="{3640B0CF-083B-4744-A12C-6D92D287AFF1}" presName="horFlow" presStyleCnt="0"/>
      <dgm:spPr/>
    </dgm:pt>
    <dgm:pt modelId="{12772D53-908D-4937-AB1E-EC650777E954}" type="pres">
      <dgm:prSet presAssocID="{3640B0CF-083B-4744-A12C-6D92D287AFF1}" presName="bigChev" presStyleLbl="node1" presStyleIdx="1" presStyleCnt="5"/>
      <dgm:spPr/>
    </dgm:pt>
    <dgm:pt modelId="{66817A0F-61D2-4535-B7D2-736AF5B68FC6}" type="pres">
      <dgm:prSet presAssocID="{3640B0CF-083B-4744-A12C-6D92D287AFF1}" presName="vSp" presStyleCnt="0"/>
      <dgm:spPr/>
    </dgm:pt>
    <dgm:pt modelId="{1DED822D-97ED-4D73-8EE9-49526C70D8E6}" type="pres">
      <dgm:prSet presAssocID="{0422D690-0D60-46F8-9769-16D9C8F91668}" presName="horFlow" presStyleCnt="0"/>
      <dgm:spPr/>
    </dgm:pt>
    <dgm:pt modelId="{0667D2B2-6AC2-4954-AE4F-E428204D7CC5}" type="pres">
      <dgm:prSet presAssocID="{0422D690-0D60-46F8-9769-16D9C8F91668}" presName="bigChev" presStyleLbl="node1" presStyleIdx="2" presStyleCnt="5"/>
      <dgm:spPr/>
    </dgm:pt>
    <dgm:pt modelId="{EAE93825-695C-4C96-B120-CE09FD260CF9}" type="pres">
      <dgm:prSet presAssocID="{02DA1178-DF30-42DD-9080-23C74A2CAC90}" presName="parTrans" presStyleCnt="0"/>
      <dgm:spPr/>
    </dgm:pt>
    <dgm:pt modelId="{20995C36-F4F8-41DF-9073-D7D1F0B387AF}" type="pres">
      <dgm:prSet presAssocID="{D2F384CC-5355-481B-82BE-CBA6F32B63B4}" presName="node" presStyleLbl="alignAccFollowNode1" presStyleIdx="3" presStyleCnt="8">
        <dgm:presLayoutVars>
          <dgm:bulletEnabled val="1"/>
        </dgm:presLayoutVars>
      </dgm:prSet>
      <dgm:spPr/>
    </dgm:pt>
    <dgm:pt modelId="{4F51813D-5EE5-4CDA-A2B5-84B6B2004C31}" type="pres">
      <dgm:prSet presAssocID="{2FD781C1-189C-4605-8EA6-BE13C85C0A8E}" presName="sibTrans" presStyleCnt="0"/>
      <dgm:spPr/>
    </dgm:pt>
    <dgm:pt modelId="{423E0C20-8D27-4B77-A260-9E49342D58D1}" type="pres">
      <dgm:prSet presAssocID="{B039BA8E-D69D-46A0-8BFE-31AF9DF26819}" presName="node" presStyleLbl="alignAccFollowNode1" presStyleIdx="4" presStyleCnt="8" custScaleX="239271">
        <dgm:presLayoutVars>
          <dgm:bulletEnabled val="1"/>
        </dgm:presLayoutVars>
      </dgm:prSet>
      <dgm:spPr/>
    </dgm:pt>
    <dgm:pt modelId="{FBF82616-DD87-4C1F-A475-0124A647BBF2}" type="pres">
      <dgm:prSet presAssocID="{0422D690-0D60-46F8-9769-16D9C8F91668}" presName="vSp" presStyleCnt="0"/>
      <dgm:spPr/>
    </dgm:pt>
    <dgm:pt modelId="{DB19278A-11A7-4C3F-8606-CC9675B681ED}" type="pres">
      <dgm:prSet presAssocID="{D208ECDF-F70C-4D28-82D6-34ED4DA8B442}" presName="horFlow" presStyleCnt="0"/>
      <dgm:spPr/>
    </dgm:pt>
    <dgm:pt modelId="{D6F01D90-790B-48E6-88E7-B7923D477FFD}" type="pres">
      <dgm:prSet presAssocID="{D208ECDF-F70C-4D28-82D6-34ED4DA8B442}" presName="bigChev" presStyleLbl="node1" presStyleIdx="3" presStyleCnt="5"/>
      <dgm:spPr/>
    </dgm:pt>
    <dgm:pt modelId="{DE704F68-E5F3-4A86-8B97-C92B9D0A6787}" type="pres">
      <dgm:prSet presAssocID="{98A2ECAF-F32F-4276-9DD1-FF33E00A72EA}" presName="parTrans" presStyleCnt="0"/>
      <dgm:spPr/>
    </dgm:pt>
    <dgm:pt modelId="{613B8F16-4470-42E1-B921-2A5554729FCB}" type="pres">
      <dgm:prSet presAssocID="{3652DF22-9919-40F4-9B3D-23222BB3924D}" presName="node" presStyleLbl="alignAccFollowNode1" presStyleIdx="5" presStyleCnt="8">
        <dgm:presLayoutVars>
          <dgm:bulletEnabled val="1"/>
        </dgm:presLayoutVars>
      </dgm:prSet>
      <dgm:spPr/>
    </dgm:pt>
    <dgm:pt modelId="{1A9FD8A1-978F-4E2F-AFEE-3FFA618633F6}" type="pres">
      <dgm:prSet presAssocID="{1DF2FCB7-05A8-4863-8B54-0B1A7186CF4A}" presName="sibTrans" presStyleCnt="0"/>
      <dgm:spPr/>
    </dgm:pt>
    <dgm:pt modelId="{FDE05F7C-A1A5-49CB-A02A-35978DC28A0E}" type="pres">
      <dgm:prSet presAssocID="{DDC3C8C2-D831-4A43-88EF-93274F1BC383}" presName="node" presStyleLbl="alignAccFollowNode1" presStyleIdx="6" presStyleCnt="8" custScaleX="242789">
        <dgm:presLayoutVars>
          <dgm:bulletEnabled val="1"/>
        </dgm:presLayoutVars>
      </dgm:prSet>
      <dgm:spPr/>
    </dgm:pt>
    <dgm:pt modelId="{187E247E-47A5-41E9-89DA-3BF5D99747C8}" type="pres">
      <dgm:prSet presAssocID="{D208ECDF-F70C-4D28-82D6-34ED4DA8B442}" presName="vSp" presStyleCnt="0"/>
      <dgm:spPr/>
    </dgm:pt>
    <dgm:pt modelId="{4BFFF49C-76DC-4799-BFAD-449E453F8DD4}" type="pres">
      <dgm:prSet presAssocID="{C2C20FE6-A92D-4EA0-B4B0-F0F26C1FD2BB}" presName="horFlow" presStyleCnt="0"/>
      <dgm:spPr/>
    </dgm:pt>
    <dgm:pt modelId="{6CFD5BB4-B262-4506-B359-15C77F5F87CC}" type="pres">
      <dgm:prSet presAssocID="{C2C20FE6-A92D-4EA0-B4B0-F0F26C1FD2BB}" presName="bigChev" presStyleLbl="node1" presStyleIdx="4" presStyleCnt="5"/>
      <dgm:spPr/>
    </dgm:pt>
    <dgm:pt modelId="{4117FDF2-CE4E-4929-AE70-1317CA0E6658}" type="pres">
      <dgm:prSet presAssocID="{8873175F-B417-4ABF-B2CF-600F4EAFE8A8}" presName="parTrans" presStyleCnt="0"/>
      <dgm:spPr/>
    </dgm:pt>
    <dgm:pt modelId="{CD863CA2-D912-4520-A5CD-FD88C4E8E512}" type="pres">
      <dgm:prSet presAssocID="{ECCAC06D-CCB7-44BF-9EDA-29077F0F2DE0}" presName="node" presStyleLbl="alignAccFollowNode1" presStyleIdx="7" presStyleCnt="8" custScaleX="207997">
        <dgm:presLayoutVars>
          <dgm:bulletEnabled val="1"/>
        </dgm:presLayoutVars>
      </dgm:prSet>
      <dgm:spPr/>
    </dgm:pt>
  </dgm:ptLst>
  <dgm:cxnLst>
    <dgm:cxn modelId="{231EAF00-4FC6-4BD8-B140-0AC28A2B9ADB}" type="presOf" srcId="{3640B0CF-083B-4744-A12C-6D92D287AFF1}" destId="{12772D53-908D-4937-AB1E-EC650777E954}" srcOrd="0" destOrd="0" presId="urn:microsoft.com/office/officeart/2005/8/layout/lProcess3"/>
    <dgm:cxn modelId="{051DE608-83B7-473C-BB5C-115A9C7CC21B}" type="presOf" srcId="{B039BA8E-D69D-46A0-8BFE-31AF9DF26819}" destId="{423E0C20-8D27-4B77-A260-9E49342D58D1}" srcOrd="0" destOrd="0" presId="urn:microsoft.com/office/officeart/2005/8/layout/lProcess3"/>
    <dgm:cxn modelId="{9A6B0413-D118-4BF8-8785-C7C5CA1FC556}" type="presOf" srcId="{C2C20FE6-A92D-4EA0-B4B0-F0F26C1FD2BB}" destId="{6CFD5BB4-B262-4506-B359-15C77F5F87CC}" srcOrd="0" destOrd="0" presId="urn:microsoft.com/office/officeart/2005/8/layout/lProcess3"/>
    <dgm:cxn modelId="{3C0D0414-A139-4CD8-90E6-A72279B251C4}" type="presOf" srcId="{D208ECDF-F70C-4D28-82D6-34ED4DA8B442}" destId="{D6F01D90-790B-48E6-88E7-B7923D477FFD}" srcOrd="0" destOrd="0" presId="urn:microsoft.com/office/officeart/2005/8/layout/lProcess3"/>
    <dgm:cxn modelId="{36AEF52A-8ECB-4199-B5EB-7650ABAD52EF}" type="presOf" srcId="{3EA1A46C-B9A6-48AF-8599-38005E51659A}" destId="{1818B7A4-322B-4BE9-924B-1CDA5D4CE001}" srcOrd="0" destOrd="0" presId="urn:microsoft.com/office/officeart/2005/8/layout/lProcess3"/>
    <dgm:cxn modelId="{7A4B4C2D-390D-4671-9A60-20A2845A0ADA}" type="presOf" srcId="{D2F384CC-5355-481B-82BE-CBA6F32B63B4}" destId="{20995C36-F4F8-41DF-9073-D7D1F0B387AF}" srcOrd="0" destOrd="0" presId="urn:microsoft.com/office/officeart/2005/8/layout/lProcess3"/>
    <dgm:cxn modelId="{5C04B52D-37F3-4A9D-9A21-39B99EBB9280}" srcId="{5948B9C8-5EEE-4E2C-8B86-C846C2AD9638}" destId="{6EF8D987-1FFB-4199-B693-7B349B242E66}" srcOrd="0" destOrd="0" parTransId="{18631B31-BC07-48CB-9435-4F176949385D}" sibTransId="{484C12D6-4C81-424F-A5F0-9B739F25519D}"/>
    <dgm:cxn modelId="{8804FE31-B105-444F-9971-6B60F80718FA}" srcId="{D8CD1D0B-A4D5-4518-B35D-37EDCDE18593}" destId="{5948B9C8-5EEE-4E2C-8B86-C846C2AD9638}" srcOrd="0" destOrd="0" parTransId="{2987C23A-E310-40E6-8B5C-B617446D090E}" sibTransId="{7AD5B88D-4D8D-4FB6-9A1B-8DE5AACBD6F7}"/>
    <dgm:cxn modelId="{85FFDA34-177A-46EC-A085-1C5E0BBEC811}" srcId="{D8CD1D0B-A4D5-4518-B35D-37EDCDE18593}" destId="{0422D690-0D60-46F8-9769-16D9C8F91668}" srcOrd="2" destOrd="0" parTransId="{6E68C7AB-D97F-48DF-AD66-765EFDD33313}" sibTransId="{161572C5-C68C-404A-8FA3-29E0382E4482}"/>
    <dgm:cxn modelId="{1ADF6B6A-BC65-43F3-AE02-FF640C569BF3}" type="presOf" srcId="{DDC3C8C2-D831-4A43-88EF-93274F1BC383}" destId="{FDE05F7C-A1A5-49CB-A02A-35978DC28A0E}" srcOrd="0" destOrd="0" presId="urn:microsoft.com/office/officeart/2005/8/layout/lProcess3"/>
    <dgm:cxn modelId="{62C01A6E-2F9D-4E5B-9AC5-F1D1C25982B3}" srcId="{5948B9C8-5EEE-4E2C-8B86-C846C2AD9638}" destId="{9FE20E6A-A9A8-4278-A8C5-6F81C8FF700A}" srcOrd="1" destOrd="0" parTransId="{DDEE3C40-12BE-488C-9B5C-92EC2D4EA14A}" sibTransId="{CD568B63-854D-4DFA-AFD2-E8CE9DD75D92}"/>
    <dgm:cxn modelId="{D231D979-602B-4752-8B26-4243C9BBEE4E}" type="presOf" srcId="{3652DF22-9919-40F4-9B3D-23222BB3924D}" destId="{613B8F16-4470-42E1-B921-2A5554729FCB}" srcOrd="0" destOrd="0" presId="urn:microsoft.com/office/officeart/2005/8/layout/lProcess3"/>
    <dgm:cxn modelId="{463F0E7A-5597-4E1A-826A-2EA5654BF182}" srcId="{0422D690-0D60-46F8-9769-16D9C8F91668}" destId="{D2F384CC-5355-481B-82BE-CBA6F32B63B4}" srcOrd="0" destOrd="0" parTransId="{02DA1178-DF30-42DD-9080-23C74A2CAC90}" sibTransId="{2FD781C1-189C-4605-8EA6-BE13C85C0A8E}"/>
    <dgm:cxn modelId="{2FFE4683-0F68-4D97-B598-659C3C7635F1}" srcId="{C2C20FE6-A92D-4EA0-B4B0-F0F26C1FD2BB}" destId="{ECCAC06D-CCB7-44BF-9EDA-29077F0F2DE0}" srcOrd="0" destOrd="0" parTransId="{8873175F-B417-4ABF-B2CF-600F4EAFE8A8}" sibTransId="{CC44E65C-A03C-423B-A5BD-A3CA64E14744}"/>
    <dgm:cxn modelId="{95911386-8537-4B65-A3F3-484B3A75FA36}" type="presOf" srcId="{5948B9C8-5EEE-4E2C-8B86-C846C2AD9638}" destId="{AFC586C9-6A4E-4B94-B6ED-4AEED7E31DF7}" srcOrd="0" destOrd="0" presId="urn:microsoft.com/office/officeart/2005/8/layout/lProcess3"/>
    <dgm:cxn modelId="{A3356B88-EB60-4E0B-965D-657F46C2ABBC}" srcId="{0422D690-0D60-46F8-9769-16D9C8F91668}" destId="{B039BA8E-D69D-46A0-8BFE-31AF9DF26819}" srcOrd="1" destOrd="0" parTransId="{90B444D8-66BF-49DC-8CB1-4106E644B440}" sibTransId="{BDBE8F6E-E4FD-4A1F-931A-BC11EA849FFA}"/>
    <dgm:cxn modelId="{4D32938C-5895-4403-BD93-F5BC2157F2DD}" type="presOf" srcId="{0422D690-0D60-46F8-9769-16D9C8F91668}" destId="{0667D2B2-6AC2-4954-AE4F-E428204D7CC5}" srcOrd="0" destOrd="0" presId="urn:microsoft.com/office/officeart/2005/8/layout/lProcess3"/>
    <dgm:cxn modelId="{015B988D-CDF4-45DB-B3EC-04F325415E44}" type="presOf" srcId="{ECCAC06D-CCB7-44BF-9EDA-29077F0F2DE0}" destId="{CD863CA2-D912-4520-A5CD-FD88C4E8E512}" srcOrd="0" destOrd="0" presId="urn:microsoft.com/office/officeart/2005/8/layout/lProcess3"/>
    <dgm:cxn modelId="{F3B1758F-5A81-4D28-A86B-CDE3D01C809F}" srcId="{D208ECDF-F70C-4D28-82D6-34ED4DA8B442}" destId="{DDC3C8C2-D831-4A43-88EF-93274F1BC383}" srcOrd="1" destOrd="0" parTransId="{0561BB6B-1F24-494F-BB1E-7B994D27FC6E}" sibTransId="{B390D6B0-B459-430C-ACD2-E13A50B49E09}"/>
    <dgm:cxn modelId="{034863A0-B8A0-468D-91DE-2A50A56179F4}" srcId="{D208ECDF-F70C-4D28-82D6-34ED4DA8B442}" destId="{3652DF22-9919-40F4-9B3D-23222BB3924D}" srcOrd="0" destOrd="0" parTransId="{98A2ECAF-F32F-4276-9DD1-FF33E00A72EA}" sibTransId="{1DF2FCB7-05A8-4863-8B54-0B1A7186CF4A}"/>
    <dgm:cxn modelId="{07F551B5-372D-4FC6-8081-4260FF8771ED}" srcId="{D8CD1D0B-A4D5-4518-B35D-37EDCDE18593}" destId="{3640B0CF-083B-4744-A12C-6D92D287AFF1}" srcOrd="1" destOrd="0" parTransId="{AEC663E4-FE0C-495B-B4DB-C2D93486DA08}" sibTransId="{B42824B8-D700-4866-93D3-7C9D2E09CBC7}"/>
    <dgm:cxn modelId="{D2BE28C2-61E7-4D0C-AB58-6C51454C7B81}" type="presOf" srcId="{D8CD1D0B-A4D5-4518-B35D-37EDCDE18593}" destId="{D3C8C70C-7356-4099-8BF5-65E49277DA17}" srcOrd="0" destOrd="0" presId="urn:microsoft.com/office/officeart/2005/8/layout/lProcess3"/>
    <dgm:cxn modelId="{034EFDC8-6E8B-45F9-8879-150DCB42F394}" type="presOf" srcId="{9FE20E6A-A9A8-4278-A8C5-6F81C8FF700A}" destId="{66AC9D45-D004-4E14-871F-70DDEACC7E9D}" srcOrd="0" destOrd="0" presId="urn:microsoft.com/office/officeart/2005/8/layout/lProcess3"/>
    <dgm:cxn modelId="{E764E6E7-3251-4834-A807-69492B958985}" srcId="{5948B9C8-5EEE-4E2C-8B86-C846C2AD9638}" destId="{3EA1A46C-B9A6-48AF-8599-38005E51659A}" srcOrd="2" destOrd="0" parTransId="{FE3B3B32-2370-4CE1-B99C-6D78D17C15CB}" sibTransId="{08F483EE-B45F-4C7B-8E60-084A8417D184}"/>
    <dgm:cxn modelId="{864F31F5-C2AE-4571-9FEB-F43189309135}" srcId="{D8CD1D0B-A4D5-4518-B35D-37EDCDE18593}" destId="{C2C20FE6-A92D-4EA0-B4B0-F0F26C1FD2BB}" srcOrd="4" destOrd="0" parTransId="{51F2D649-90BC-47FB-BC27-51204923DBF0}" sibTransId="{39C47D11-F1C4-465E-98A7-475D108635C4}"/>
    <dgm:cxn modelId="{698F73F6-5D5C-4EEA-B193-B63829E437F5}" type="presOf" srcId="{6EF8D987-1FFB-4199-B693-7B349B242E66}" destId="{2297B773-CBE7-439B-BD7A-18A9F476E4D1}" srcOrd="0" destOrd="0" presId="urn:microsoft.com/office/officeart/2005/8/layout/lProcess3"/>
    <dgm:cxn modelId="{C36706F7-75AD-47BB-BAEB-85572FBDF2B0}" srcId="{D8CD1D0B-A4D5-4518-B35D-37EDCDE18593}" destId="{D208ECDF-F70C-4D28-82D6-34ED4DA8B442}" srcOrd="3" destOrd="0" parTransId="{C55701FC-5F78-4504-8EBE-1459F3EB8E90}" sibTransId="{17C09531-A620-47C0-8373-C5E934D15B65}"/>
    <dgm:cxn modelId="{53889CB3-21D3-493B-85CC-8B00EC3C2F45}" type="presParOf" srcId="{D3C8C70C-7356-4099-8BF5-65E49277DA17}" destId="{64D35E29-1CC0-4EAB-AECB-F2160B3B1421}" srcOrd="0" destOrd="0" presId="urn:microsoft.com/office/officeart/2005/8/layout/lProcess3"/>
    <dgm:cxn modelId="{4E36C12C-8683-4531-A063-87361E66F099}" type="presParOf" srcId="{64D35E29-1CC0-4EAB-AECB-F2160B3B1421}" destId="{AFC586C9-6A4E-4B94-B6ED-4AEED7E31DF7}" srcOrd="0" destOrd="0" presId="urn:microsoft.com/office/officeart/2005/8/layout/lProcess3"/>
    <dgm:cxn modelId="{D3EC2937-38CE-4E0B-BD90-B3F6ABE894DB}" type="presParOf" srcId="{64D35E29-1CC0-4EAB-AECB-F2160B3B1421}" destId="{34C779E3-5824-4C03-9237-F705EF431422}" srcOrd="1" destOrd="0" presId="urn:microsoft.com/office/officeart/2005/8/layout/lProcess3"/>
    <dgm:cxn modelId="{DA173BD4-E13C-4B44-BD29-905BC410FC89}" type="presParOf" srcId="{64D35E29-1CC0-4EAB-AECB-F2160B3B1421}" destId="{2297B773-CBE7-439B-BD7A-18A9F476E4D1}" srcOrd="2" destOrd="0" presId="urn:microsoft.com/office/officeart/2005/8/layout/lProcess3"/>
    <dgm:cxn modelId="{9812DE1A-5C27-4A60-9030-46F6816E4EB5}" type="presParOf" srcId="{64D35E29-1CC0-4EAB-AECB-F2160B3B1421}" destId="{F829F950-3C33-4D43-B9BA-EF7955648E08}" srcOrd="3" destOrd="0" presId="urn:microsoft.com/office/officeart/2005/8/layout/lProcess3"/>
    <dgm:cxn modelId="{9AA71BF4-776F-4D3F-83FF-8E27C341F06D}" type="presParOf" srcId="{64D35E29-1CC0-4EAB-AECB-F2160B3B1421}" destId="{66AC9D45-D004-4E14-871F-70DDEACC7E9D}" srcOrd="4" destOrd="0" presId="urn:microsoft.com/office/officeart/2005/8/layout/lProcess3"/>
    <dgm:cxn modelId="{91AF4A95-5382-4B98-8723-D410B670EF79}" type="presParOf" srcId="{64D35E29-1CC0-4EAB-AECB-F2160B3B1421}" destId="{8AF8BE6A-AEDA-41CD-87E1-490535DAE44E}" srcOrd="5" destOrd="0" presId="urn:microsoft.com/office/officeart/2005/8/layout/lProcess3"/>
    <dgm:cxn modelId="{4764A046-FFDF-4167-AF0C-A4E96243B0C2}" type="presParOf" srcId="{64D35E29-1CC0-4EAB-AECB-F2160B3B1421}" destId="{1818B7A4-322B-4BE9-924B-1CDA5D4CE001}" srcOrd="6" destOrd="0" presId="urn:microsoft.com/office/officeart/2005/8/layout/lProcess3"/>
    <dgm:cxn modelId="{FDA25F63-DACB-451B-976F-BDA7C2297130}" type="presParOf" srcId="{D3C8C70C-7356-4099-8BF5-65E49277DA17}" destId="{E0F32AB8-3963-423C-A173-981944B00C00}" srcOrd="1" destOrd="0" presId="urn:microsoft.com/office/officeart/2005/8/layout/lProcess3"/>
    <dgm:cxn modelId="{6ADBE4F2-D4D2-4472-A918-9527FFD12D98}" type="presParOf" srcId="{D3C8C70C-7356-4099-8BF5-65E49277DA17}" destId="{BE95209A-2DFD-4624-AAAA-BA81E260CBF6}" srcOrd="2" destOrd="0" presId="urn:microsoft.com/office/officeart/2005/8/layout/lProcess3"/>
    <dgm:cxn modelId="{0862370A-3F26-4B5A-9CB6-B7B5E4CEBDD6}" type="presParOf" srcId="{BE95209A-2DFD-4624-AAAA-BA81E260CBF6}" destId="{12772D53-908D-4937-AB1E-EC650777E954}" srcOrd="0" destOrd="0" presId="urn:microsoft.com/office/officeart/2005/8/layout/lProcess3"/>
    <dgm:cxn modelId="{44717B5A-1EE6-45F1-BCC0-E79F6B87689A}" type="presParOf" srcId="{D3C8C70C-7356-4099-8BF5-65E49277DA17}" destId="{66817A0F-61D2-4535-B7D2-736AF5B68FC6}" srcOrd="3" destOrd="0" presId="urn:microsoft.com/office/officeart/2005/8/layout/lProcess3"/>
    <dgm:cxn modelId="{D057AFBB-BA20-4F06-8E6E-880F6DBEC9E2}" type="presParOf" srcId="{D3C8C70C-7356-4099-8BF5-65E49277DA17}" destId="{1DED822D-97ED-4D73-8EE9-49526C70D8E6}" srcOrd="4" destOrd="0" presId="urn:microsoft.com/office/officeart/2005/8/layout/lProcess3"/>
    <dgm:cxn modelId="{42DC59B2-BBBE-4578-97B1-A4529FE683E2}" type="presParOf" srcId="{1DED822D-97ED-4D73-8EE9-49526C70D8E6}" destId="{0667D2B2-6AC2-4954-AE4F-E428204D7CC5}" srcOrd="0" destOrd="0" presId="urn:microsoft.com/office/officeart/2005/8/layout/lProcess3"/>
    <dgm:cxn modelId="{213FB64D-EF57-4A3B-BAD6-A9BB3B692995}" type="presParOf" srcId="{1DED822D-97ED-4D73-8EE9-49526C70D8E6}" destId="{EAE93825-695C-4C96-B120-CE09FD260CF9}" srcOrd="1" destOrd="0" presId="urn:microsoft.com/office/officeart/2005/8/layout/lProcess3"/>
    <dgm:cxn modelId="{2C839096-9BC1-4BB1-9EAB-9658E581F721}" type="presParOf" srcId="{1DED822D-97ED-4D73-8EE9-49526C70D8E6}" destId="{20995C36-F4F8-41DF-9073-D7D1F0B387AF}" srcOrd="2" destOrd="0" presId="urn:microsoft.com/office/officeart/2005/8/layout/lProcess3"/>
    <dgm:cxn modelId="{BEB42DEE-8268-47DB-B7CD-CDAF86054782}" type="presParOf" srcId="{1DED822D-97ED-4D73-8EE9-49526C70D8E6}" destId="{4F51813D-5EE5-4CDA-A2B5-84B6B2004C31}" srcOrd="3" destOrd="0" presId="urn:microsoft.com/office/officeart/2005/8/layout/lProcess3"/>
    <dgm:cxn modelId="{D3572FDF-9D42-4500-B233-5259A17756F9}" type="presParOf" srcId="{1DED822D-97ED-4D73-8EE9-49526C70D8E6}" destId="{423E0C20-8D27-4B77-A260-9E49342D58D1}" srcOrd="4" destOrd="0" presId="urn:microsoft.com/office/officeart/2005/8/layout/lProcess3"/>
    <dgm:cxn modelId="{990FBA10-043D-433D-AEFD-3BC4C03E5AAF}" type="presParOf" srcId="{D3C8C70C-7356-4099-8BF5-65E49277DA17}" destId="{FBF82616-DD87-4C1F-A475-0124A647BBF2}" srcOrd="5" destOrd="0" presId="urn:microsoft.com/office/officeart/2005/8/layout/lProcess3"/>
    <dgm:cxn modelId="{F2305ABA-5013-45E8-86C9-93C17BDF4B8D}" type="presParOf" srcId="{D3C8C70C-7356-4099-8BF5-65E49277DA17}" destId="{DB19278A-11A7-4C3F-8606-CC9675B681ED}" srcOrd="6" destOrd="0" presId="urn:microsoft.com/office/officeart/2005/8/layout/lProcess3"/>
    <dgm:cxn modelId="{565BC63E-E1DE-468B-B1D1-A419B2C6C465}" type="presParOf" srcId="{DB19278A-11A7-4C3F-8606-CC9675B681ED}" destId="{D6F01D90-790B-48E6-88E7-B7923D477FFD}" srcOrd="0" destOrd="0" presId="urn:microsoft.com/office/officeart/2005/8/layout/lProcess3"/>
    <dgm:cxn modelId="{DBE245ED-3404-4C88-94FD-056C1931D690}" type="presParOf" srcId="{DB19278A-11A7-4C3F-8606-CC9675B681ED}" destId="{DE704F68-E5F3-4A86-8B97-C92B9D0A6787}" srcOrd="1" destOrd="0" presId="urn:microsoft.com/office/officeart/2005/8/layout/lProcess3"/>
    <dgm:cxn modelId="{1D898870-EE5C-44BE-8C42-A845F464C570}" type="presParOf" srcId="{DB19278A-11A7-4C3F-8606-CC9675B681ED}" destId="{613B8F16-4470-42E1-B921-2A5554729FCB}" srcOrd="2" destOrd="0" presId="urn:microsoft.com/office/officeart/2005/8/layout/lProcess3"/>
    <dgm:cxn modelId="{939FBC8A-BDC6-4E6F-903F-935E5985197D}" type="presParOf" srcId="{DB19278A-11A7-4C3F-8606-CC9675B681ED}" destId="{1A9FD8A1-978F-4E2F-AFEE-3FFA618633F6}" srcOrd="3" destOrd="0" presId="urn:microsoft.com/office/officeart/2005/8/layout/lProcess3"/>
    <dgm:cxn modelId="{67E794B0-89D6-446B-8876-CB52A213D50C}" type="presParOf" srcId="{DB19278A-11A7-4C3F-8606-CC9675B681ED}" destId="{FDE05F7C-A1A5-49CB-A02A-35978DC28A0E}" srcOrd="4" destOrd="0" presId="urn:microsoft.com/office/officeart/2005/8/layout/lProcess3"/>
    <dgm:cxn modelId="{9C002891-51B8-43CD-96C9-505BFA2E4EAA}" type="presParOf" srcId="{D3C8C70C-7356-4099-8BF5-65E49277DA17}" destId="{187E247E-47A5-41E9-89DA-3BF5D99747C8}" srcOrd="7" destOrd="0" presId="urn:microsoft.com/office/officeart/2005/8/layout/lProcess3"/>
    <dgm:cxn modelId="{02CD9B49-D140-420E-983C-C61A4F6A4B9C}" type="presParOf" srcId="{D3C8C70C-7356-4099-8BF5-65E49277DA17}" destId="{4BFFF49C-76DC-4799-BFAD-449E453F8DD4}" srcOrd="8" destOrd="0" presId="urn:microsoft.com/office/officeart/2005/8/layout/lProcess3"/>
    <dgm:cxn modelId="{6C320254-2A90-48B9-9658-54FFEA6FF2C3}" type="presParOf" srcId="{4BFFF49C-76DC-4799-BFAD-449E453F8DD4}" destId="{6CFD5BB4-B262-4506-B359-15C77F5F87CC}" srcOrd="0" destOrd="0" presId="urn:microsoft.com/office/officeart/2005/8/layout/lProcess3"/>
    <dgm:cxn modelId="{64E7DB47-8C78-4BCF-99AE-F2C9759B75F3}" type="presParOf" srcId="{4BFFF49C-76DC-4799-BFAD-449E453F8DD4}" destId="{4117FDF2-CE4E-4929-AE70-1317CA0E6658}" srcOrd="1" destOrd="0" presId="urn:microsoft.com/office/officeart/2005/8/layout/lProcess3"/>
    <dgm:cxn modelId="{FEBB7AAE-40A3-4486-A3E5-5390EB0C113D}" type="presParOf" srcId="{4BFFF49C-76DC-4799-BFAD-449E453F8DD4}" destId="{CD863CA2-D912-4520-A5CD-FD88C4E8E512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8CD1D0B-A4D5-4518-B35D-37EDCDE18593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5948B9C8-5EEE-4E2C-8B86-C846C2AD9638}">
      <dgm:prSet/>
      <dgm:spPr/>
      <dgm:t>
        <a:bodyPr/>
        <a:lstStyle/>
        <a:p>
          <a:r>
            <a:rPr lang="en-US" b="1" dirty="0"/>
            <a:t>Thermal efficiency:</a:t>
          </a:r>
          <a:endParaRPr lang="en-US" dirty="0"/>
        </a:p>
      </dgm:t>
    </dgm:pt>
    <dgm:pt modelId="{2987C23A-E310-40E6-8B5C-B617446D090E}" type="parTrans" cxnId="{8804FE31-B105-444F-9971-6B60F80718FA}">
      <dgm:prSet/>
      <dgm:spPr/>
      <dgm:t>
        <a:bodyPr/>
        <a:lstStyle/>
        <a:p>
          <a:endParaRPr lang="en-US"/>
        </a:p>
      </dgm:t>
    </dgm:pt>
    <dgm:pt modelId="{7AD5B88D-4D8D-4FB6-9A1B-8DE5AACBD6F7}" type="sibTrans" cxnId="{8804FE31-B105-444F-9971-6B60F80718FA}">
      <dgm:prSet/>
      <dgm:spPr/>
      <dgm:t>
        <a:bodyPr/>
        <a:lstStyle/>
        <a:p>
          <a:endParaRPr lang="en-US"/>
        </a:p>
      </dgm:t>
    </dgm:pt>
    <dgm:pt modelId="{6EF8D987-1FFB-4199-B693-7B349B242E66}">
      <dgm:prSet/>
      <dgm:spPr/>
      <dgm:t>
        <a:bodyPr/>
        <a:lstStyle/>
        <a:p>
          <a:r>
            <a:rPr lang="en-US" b="0" dirty="0"/>
            <a:t>Kelvin Temperature scale </a:t>
          </a:r>
          <a:r>
            <a:rPr lang="en-US" b="0" dirty="0">
              <a:sym typeface="Wingdings" panose="05000000000000000000" pitchFamily="2" charset="2"/>
            </a:rPr>
            <a:t></a:t>
          </a:r>
          <a:r>
            <a:rPr lang="en-US" b="0" dirty="0"/>
            <a:t> </a:t>
          </a:r>
        </a:p>
      </dgm:t>
    </dgm:pt>
    <dgm:pt modelId="{18631B31-BC07-48CB-9435-4F176949385D}" type="parTrans" cxnId="{5C04B52D-37F3-4A9D-9A21-39B99EBB9280}">
      <dgm:prSet/>
      <dgm:spPr/>
      <dgm:t>
        <a:bodyPr/>
        <a:lstStyle/>
        <a:p>
          <a:endParaRPr lang="en-US"/>
        </a:p>
      </dgm:t>
    </dgm:pt>
    <dgm:pt modelId="{484C12D6-4C81-424F-A5F0-9B739F25519D}" type="sibTrans" cxnId="{5C04B52D-37F3-4A9D-9A21-39B99EBB9280}">
      <dgm:prSet/>
      <dgm:spPr/>
      <dgm:t>
        <a:bodyPr/>
        <a:lstStyle/>
        <a:p>
          <a:endParaRPr lang="en-US"/>
        </a:p>
      </dgm:t>
    </dgm:pt>
    <dgm:pt modelId="{9FE20E6A-A9A8-4278-A8C5-6F81C8FF700A}">
      <dgm:prSet/>
      <dgm:spPr/>
      <dgm:t>
        <a:bodyPr/>
        <a:lstStyle/>
        <a:p>
          <a:r>
            <a:rPr lang="en-US" b="0" dirty="0"/>
            <a:t>Carnot Engine efficiency</a:t>
          </a:r>
        </a:p>
      </dgm:t>
    </dgm:pt>
    <dgm:pt modelId="{DDEE3C40-12BE-488C-9B5C-92EC2D4EA14A}" type="parTrans" cxnId="{62C01A6E-2F9D-4E5B-9AC5-F1D1C25982B3}">
      <dgm:prSet/>
      <dgm:spPr/>
      <dgm:t>
        <a:bodyPr/>
        <a:lstStyle/>
        <a:p>
          <a:endParaRPr lang="en-US"/>
        </a:p>
      </dgm:t>
    </dgm:pt>
    <dgm:pt modelId="{CD568B63-854D-4DFA-AFD2-E8CE9DD75D92}" type="sibTrans" cxnId="{62C01A6E-2F9D-4E5B-9AC5-F1D1C25982B3}">
      <dgm:prSet/>
      <dgm:spPr/>
      <dgm:t>
        <a:bodyPr/>
        <a:lstStyle/>
        <a:p>
          <a:endParaRPr lang="en-US"/>
        </a:p>
      </dgm:t>
    </dgm:pt>
    <dgm:pt modelId="{3EA1A46C-B9A6-48AF-8599-38005E51659A}">
      <dgm:prSet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FE3B3B32-2370-4CE1-B99C-6D78D17C15CB}" type="parTrans" cxnId="{E764E6E7-3251-4834-A807-69492B958985}">
      <dgm:prSet/>
      <dgm:spPr/>
      <dgm:t>
        <a:bodyPr/>
        <a:lstStyle/>
        <a:p>
          <a:endParaRPr lang="en-US"/>
        </a:p>
      </dgm:t>
    </dgm:pt>
    <dgm:pt modelId="{08F483EE-B45F-4C7B-8E60-084A8417D184}" type="sibTrans" cxnId="{E764E6E7-3251-4834-A807-69492B958985}">
      <dgm:prSet/>
      <dgm:spPr/>
      <dgm:t>
        <a:bodyPr/>
        <a:lstStyle/>
        <a:p>
          <a:endParaRPr lang="en-US"/>
        </a:p>
      </dgm:t>
    </dgm:pt>
    <dgm:pt modelId="{3640B0CF-083B-4744-A12C-6D92D287AFF1}">
      <dgm:prSet/>
      <dgm:spPr/>
      <dgm:t>
        <a:bodyPr/>
        <a:lstStyle/>
        <a:p>
          <a:r>
            <a:rPr lang="en-US" b="1"/>
            <a:t>Coefficients of Performance</a:t>
          </a:r>
          <a:endParaRPr lang="en-US"/>
        </a:p>
      </dgm:t>
    </dgm:pt>
    <dgm:pt modelId="{AEC663E4-FE0C-495B-B4DB-C2D93486DA08}" type="parTrans" cxnId="{07F551B5-372D-4FC6-8081-4260FF8771ED}">
      <dgm:prSet/>
      <dgm:spPr/>
      <dgm:t>
        <a:bodyPr/>
        <a:lstStyle/>
        <a:p>
          <a:endParaRPr lang="en-US"/>
        </a:p>
      </dgm:t>
    </dgm:pt>
    <dgm:pt modelId="{B42824B8-D700-4866-93D3-7C9D2E09CBC7}" type="sibTrans" cxnId="{07F551B5-372D-4FC6-8081-4260FF8771ED}">
      <dgm:prSet/>
      <dgm:spPr/>
      <dgm:t>
        <a:bodyPr/>
        <a:lstStyle/>
        <a:p>
          <a:endParaRPr lang="en-US"/>
        </a:p>
      </dgm:t>
    </dgm:pt>
    <dgm:pt modelId="{0422D690-0D60-46F8-9769-16D9C8F91668}">
      <dgm:prSet/>
      <dgm:spPr/>
      <dgm:t>
        <a:bodyPr/>
        <a:lstStyle/>
        <a:p>
          <a:r>
            <a:rPr lang="en-US"/>
            <a:t>Refrigerator</a:t>
          </a:r>
        </a:p>
      </dgm:t>
    </dgm:pt>
    <dgm:pt modelId="{6E68C7AB-D97F-48DF-AD66-765EFDD33313}" type="parTrans" cxnId="{85FFDA34-177A-46EC-A085-1C5E0BBEC811}">
      <dgm:prSet/>
      <dgm:spPr/>
      <dgm:t>
        <a:bodyPr/>
        <a:lstStyle/>
        <a:p>
          <a:endParaRPr lang="en-US"/>
        </a:p>
      </dgm:t>
    </dgm:pt>
    <dgm:pt modelId="{161572C5-C68C-404A-8FA3-29E0382E4482}" type="sibTrans" cxnId="{85FFDA34-177A-46EC-A085-1C5E0BBEC811}">
      <dgm:prSet/>
      <dgm:spPr/>
      <dgm:t>
        <a:bodyPr/>
        <a:lstStyle/>
        <a:p>
          <a:endParaRPr lang="en-US"/>
        </a:p>
      </dgm:t>
    </dgm:pt>
    <dgm:pt modelId="{D2F384CC-5355-481B-82BE-CBA6F32B63B4}">
      <dgm:prSet/>
      <dgm:spPr/>
      <dgm:t>
        <a:bodyPr/>
        <a:lstStyle/>
        <a:p>
          <a:r>
            <a:rPr lang="en-US"/>
            <a:t>Objective: Remove heat from a cold space</a:t>
          </a:r>
        </a:p>
      </dgm:t>
    </dgm:pt>
    <dgm:pt modelId="{02DA1178-DF30-42DD-9080-23C74A2CAC90}" type="parTrans" cxnId="{463F0E7A-5597-4E1A-826A-2EA5654BF182}">
      <dgm:prSet/>
      <dgm:spPr/>
      <dgm:t>
        <a:bodyPr/>
        <a:lstStyle/>
        <a:p>
          <a:endParaRPr lang="en-US"/>
        </a:p>
      </dgm:t>
    </dgm:pt>
    <dgm:pt modelId="{2FD781C1-189C-4605-8EA6-BE13C85C0A8E}" type="sibTrans" cxnId="{463F0E7A-5597-4E1A-826A-2EA5654BF182}">
      <dgm:prSet/>
      <dgm:spPr/>
      <dgm:t>
        <a:bodyPr/>
        <a:lstStyle/>
        <a:p>
          <a:endParaRPr lang="en-US"/>
        </a:p>
      </dgm:t>
    </dgm:pt>
    <dgm:pt modelId="{B039BA8E-D69D-46A0-8BFE-31AF9DF26819}">
      <dgm:prSet custT="1"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90B444D8-66BF-49DC-8CB1-4106E644B440}" type="parTrans" cxnId="{A3356B88-EB60-4E0B-965D-657F46C2ABBC}">
      <dgm:prSet/>
      <dgm:spPr/>
      <dgm:t>
        <a:bodyPr/>
        <a:lstStyle/>
        <a:p>
          <a:endParaRPr lang="en-US"/>
        </a:p>
      </dgm:t>
    </dgm:pt>
    <dgm:pt modelId="{BDBE8F6E-E4FD-4A1F-931A-BC11EA849FFA}" type="sibTrans" cxnId="{A3356B88-EB60-4E0B-965D-657F46C2ABBC}">
      <dgm:prSet/>
      <dgm:spPr/>
      <dgm:t>
        <a:bodyPr/>
        <a:lstStyle/>
        <a:p>
          <a:endParaRPr lang="en-US"/>
        </a:p>
      </dgm:t>
    </dgm:pt>
    <dgm:pt modelId="{D208ECDF-F70C-4D28-82D6-34ED4DA8B442}">
      <dgm:prSet/>
      <dgm:spPr/>
      <dgm:t>
        <a:bodyPr/>
        <a:lstStyle/>
        <a:p>
          <a:r>
            <a:rPr lang="en-US"/>
            <a:t>Heat Pump</a:t>
          </a:r>
        </a:p>
      </dgm:t>
    </dgm:pt>
    <dgm:pt modelId="{C55701FC-5F78-4504-8EBE-1459F3EB8E90}" type="parTrans" cxnId="{C36706F7-75AD-47BB-BAEB-85572FBDF2B0}">
      <dgm:prSet/>
      <dgm:spPr/>
      <dgm:t>
        <a:bodyPr/>
        <a:lstStyle/>
        <a:p>
          <a:endParaRPr lang="en-US"/>
        </a:p>
      </dgm:t>
    </dgm:pt>
    <dgm:pt modelId="{17C09531-A620-47C0-8373-C5E934D15B65}" type="sibTrans" cxnId="{C36706F7-75AD-47BB-BAEB-85572FBDF2B0}">
      <dgm:prSet/>
      <dgm:spPr/>
      <dgm:t>
        <a:bodyPr/>
        <a:lstStyle/>
        <a:p>
          <a:endParaRPr lang="en-US"/>
        </a:p>
      </dgm:t>
    </dgm:pt>
    <dgm:pt modelId="{3652DF22-9919-40F4-9B3D-23222BB3924D}">
      <dgm:prSet/>
      <dgm:spPr/>
      <dgm:t>
        <a:bodyPr/>
        <a:lstStyle/>
        <a:p>
          <a:r>
            <a:rPr lang="en-US"/>
            <a:t>Objective: Transfer heat to a hot space</a:t>
          </a:r>
        </a:p>
      </dgm:t>
    </dgm:pt>
    <dgm:pt modelId="{98A2ECAF-F32F-4276-9DD1-FF33E00A72EA}" type="parTrans" cxnId="{034863A0-B8A0-468D-91DE-2A50A56179F4}">
      <dgm:prSet/>
      <dgm:spPr/>
      <dgm:t>
        <a:bodyPr/>
        <a:lstStyle/>
        <a:p>
          <a:endParaRPr lang="en-US"/>
        </a:p>
      </dgm:t>
    </dgm:pt>
    <dgm:pt modelId="{1DF2FCB7-05A8-4863-8B54-0B1A7186CF4A}" type="sibTrans" cxnId="{034863A0-B8A0-468D-91DE-2A50A56179F4}">
      <dgm:prSet/>
      <dgm:spPr/>
      <dgm:t>
        <a:bodyPr/>
        <a:lstStyle/>
        <a:p>
          <a:endParaRPr lang="en-US"/>
        </a:p>
      </dgm:t>
    </dgm:pt>
    <dgm:pt modelId="{DDC3C8C2-D831-4A43-88EF-93274F1BC383}">
      <dgm:prSet custT="1"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0561BB6B-1F24-494F-BB1E-7B994D27FC6E}" type="parTrans" cxnId="{F3B1758F-5A81-4D28-A86B-CDE3D01C809F}">
      <dgm:prSet/>
      <dgm:spPr/>
      <dgm:t>
        <a:bodyPr/>
        <a:lstStyle/>
        <a:p>
          <a:endParaRPr lang="en-US"/>
        </a:p>
      </dgm:t>
    </dgm:pt>
    <dgm:pt modelId="{B390D6B0-B459-430C-ACD2-E13A50B49E09}" type="sibTrans" cxnId="{F3B1758F-5A81-4D28-A86B-CDE3D01C809F}">
      <dgm:prSet/>
      <dgm:spPr/>
      <dgm:t>
        <a:bodyPr/>
        <a:lstStyle/>
        <a:p>
          <a:endParaRPr lang="en-US"/>
        </a:p>
      </dgm:t>
    </dgm:pt>
    <dgm:pt modelId="{C2C20FE6-A92D-4EA0-B4B0-F0F26C1FD2BB}">
      <dgm:prSet/>
      <dgm:spPr/>
      <dgm:t>
        <a:bodyPr/>
        <a:lstStyle/>
        <a:p>
          <a:r>
            <a:rPr lang="en-US"/>
            <a:t>Any Heat Engine:</a:t>
          </a:r>
        </a:p>
      </dgm:t>
    </dgm:pt>
    <dgm:pt modelId="{51F2D649-90BC-47FB-BC27-51204923DBF0}" type="parTrans" cxnId="{864F31F5-C2AE-4571-9FEB-F43189309135}">
      <dgm:prSet/>
      <dgm:spPr/>
      <dgm:t>
        <a:bodyPr/>
        <a:lstStyle/>
        <a:p>
          <a:endParaRPr lang="en-US"/>
        </a:p>
      </dgm:t>
    </dgm:pt>
    <dgm:pt modelId="{39C47D11-F1C4-465E-98A7-475D108635C4}" type="sibTrans" cxnId="{864F31F5-C2AE-4571-9FEB-F43189309135}">
      <dgm:prSet/>
      <dgm:spPr/>
      <dgm:t>
        <a:bodyPr/>
        <a:lstStyle/>
        <a:p>
          <a:endParaRPr lang="en-US"/>
        </a:p>
      </dgm:t>
    </dgm:pt>
    <dgm:pt modelId="{ECCAC06D-CCB7-44BF-9EDA-29077F0F2DE0}">
      <dgm:prSet custT="1"/>
      <dgm:spPr>
        <a:blipFill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8873175F-B417-4ABF-B2CF-600F4EAFE8A8}" type="parTrans" cxnId="{2FFE4683-0F68-4D97-B598-659C3C7635F1}">
      <dgm:prSet/>
      <dgm:spPr/>
      <dgm:t>
        <a:bodyPr/>
        <a:lstStyle/>
        <a:p>
          <a:endParaRPr lang="en-US"/>
        </a:p>
      </dgm:t>
    </dgm:pt>
    <dgm:pt modelId="{CC44E65C-A03C-423B-A5BD-A3CA64E14744}" type="sibTrans" cxnId="{2FFE4683-0F68-4D97-B598-659C3C7635F1}">
      <dgm:prSet/>
      <dgm:spPr/>
      <dgm:t>
        <a:bodyPr/>
        <a:lstStyle/>
        <a:p>
          <a:endParaRPr lang="en-US"/>
        </a:p>
      </dgm:t>
    </dgm:pt>
    <dgm:pt modelId="{D3C8C70C-7356-4099-8BF5-65E49277DA17}" type="pres">
      <dgm:prSet presAssocID="{D8CD1D0B-A4D5-4518-B35D-37EDCDE18593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64D35E29-1CC0-4EAB-AECB-F2160B3B1421}" type="pres">
      <dgm:prSet presAssocID="{5948B9C8-5EEE-4E2C-8B86-C846C2AD9638}" presName="horFlow" presStyleCnt="0"/>
      <dgm:spPr/>
    </dgm:pt>
    <dgm:pt modelId="{AFC586C9-6A4E-4B94-B6ED-4AEED7E31DF7}" type="pres">
      <dgm:prSet presAssocID="{5948B9C8-5EEE-4E2C-8B86-C846C2AD9638}" presName="bigChev" presStyleLbl="node1" presStyleIdx="0" presStyleCnt="5"/>
      <dgm:spPr/>
    </dgm:pt>
    <dgm:pt modelId="{34C779E3-5824-4C03-9237-F705EF431422}" type="pres">
      <dgm:prSet presAssocID="{18631B31-BC07-48CB-9435-4F176949385D}" presName="parTrans" presStyleCnt="0"/>
      <dgm:spPr/>
    </dgm:pt>
    <dgm:pt modelId="{2297B773-CBE7-439B-BD7A-18A9F476E4D1}" type="pres">
      <dgm:prSet presAssocID="{6EF8D987-1FFB-4199-B693-7B349B242E66}" presName="node" presStyleLbl="alignAccFollowNode1" presStyleIdx="0" presStyleCnt="8">
        <dgm:presLayoutVars>
          <dgm:bulletEnabled val="1"/>
        </dgm:presLayoutVars>
      </dgm:prSet>
      <dgm:spPr/>
    </dgm:pt>
    <dgm:pt modelId="{F829F950-3C33-4D43-B9BA-EF7955648E08}" type="pres">
      <dgm:prSet presAssocID="{484C12D6-4C81-424F-A5F0-9B739F25519D}" presName="sibTrans" presStyleCnt="0"/>
      <dgm:spPr/>
    </dgm:pt>
    <dgm:pt modelId="{66AC9D45-D004-4E14-871F-70DDEACC7E9D}" type="pres">
      <dgm:prSet presAssocID="{9FE20E6A-A9A8-4278-A8C5-6F81C8FF700A}" presName="node" presStyleLbl="alignAccFollowNode1" presStyleIdx="1" presStyleCnt="8">
        <dgm:presLayoutVars>
          <dgm:bulletEnabled val="1"/>
        </dgm:presLayoutVars>
      </dgm:prSet>
      <dgm:spPr/>
    </dgm:pt>
    <dgm:pt modelId="{8AF8BE6A-AEDA-41CD-87E1-490535DAE44E}" type="pres">
      <dgm:prSet presAssocID="{CD568B63-854D-4DFA-AFD2-E8CE9DD75D92}" presName="sibTrans" presStyleCnt="0"/>
      <dgm:spPr/>
    </dgm:pt>
    <dgm:pt modelId="{1818B7A4-322B-4BE9-924B-1CDA5D4CE001}" type="pres">
      <dgm:prSet presAssocID="{3EA1A46C-B9A6-48AF-8599-38005E51659A}" presName="node" presStyleLbl="alignAccFollowNode1" presStyleIdx="2" presStyleCnt="8" custScaleX="131299">
        <dgm:presLayoutVars>
          <dgm:bulletEnabled val="1"/>
        </dgm:presLayoutVars>
      </dgm:prSet>
      <dgm:spPr/>
    </dgm:pt>
    <dgm:pt modelId="{E0F32AB8-3963-423C-A173-981944B00C00}" type="pres">
      <dgm:prSet presAssocID="{5948B9C8-5EEE-4E2C-8B86-C846C2AD9638}" presName="vSp" presStyleCnt="0"/>
      <dgm:spPr/>
    </dgm:pt>
    <dgm:pt modelId="{BE95209A-2DFD-4624-AAAA-BA81E260CBF6}" type="pres">
      <dgm:prSet presAssocID="{3640B0CF-083B-4744-A12C-6D92D287AFF1}" presName="horFlow" presStyleCnt="0"/>
      <dgm:spPr/>
    </dgm:pt>
    <dgm:pt modelId="{12772D53-908D-4937-AB1E-EC650777E954}" type="pres">
      <dgm:prSet presAssocID="{3640B0CF-083B-4744-A12C-6D92D287AFF1}" presName="bigChev" presStyleLbl="node1" presStyleIdx="1" presStyleCnt="5"/>
      <dgm:spPr/>
    </dgm:pt>
    <dgm:pt modelId="{66817A0F-61D2-4535-B7D2-736AF5B68FC6}" type="pres">
      <dgm:prSet presAssocID="{3640B0CF-083B-4744-A12C-6D92D287AFF1}" presName="vSp" presStyleCnt="0"/>
      <dgm:spPr/>
    </dgm:pt>
    <dgm:pt modelId="{1DED822D-97ED-4D73-8EE9-49526C70D8E6}" type="pres">
      <dgm:prSet presAssocID="{0422D690-0D60-46F8-9769-16D9C8F91668}" presName="horFlow" presStyleCnt="0"/>
      <dgm:spPr/>
    </dgm:pt>
    <dgm:pt modelId="{0667D2B2-6AC2-4954-AE4F-E428204D7CC5}" type="pres">
      <dgm:prSet presAssocID="{0422D690-0D60-46F8-9769-16D9C8F91668}" presName="bigChev" presStyleLbl="node1" presStyleIdx="2" presStyleCnt="5"/>
      <dgm:spPr/>
    </dgm:pt>
    <dgm:pt modelId="{EAE93825-695C-4C96-B120-CE09FD260CF9}" type="pres">
      <dgm:prSet presAssocID="{02DA1178-DF30-42DD-9080-23C74A2CAC90}" presName="parTrans" presStyleCnt="0"/>
      <dgm:spPr/>
    </dgm:pt>
    <dgm:pt modelId="{20995C36-F4F8-41DF-9073-D7D1F0B387AF}" type="pres">
      <dgm:prSet presAssocID="{D2F384CC-5355-481B-82BE-CBA6F32B63B4}" presName="node" presStyleLbl="alignAccFollowNode1" presStyleIdx="3" presStyleCnt="8">
        <dgm:presLayoutVars>
          <dgm:bulletEnabled val="1"/>
        </dgm:presLayoutVars>
      </dgm:prSet>
      <dgm:spPr/>
    </dgm:pt>
    <dgm:pt modelId="{4F51813D-5EE5-4CDA-A2B5-84B6B2004C31}" type="pres">
      <dgm:prSet presAssocID="{2FD781C1-189C-4605-8EA6-BE13C85C0A8E}" presName="sibTrans" presStyleCnt="0"/>
      <dgm:spPr/>
    </dgm:pt>
    <dgm:pt modelId="{423E0C20-8D27-4B77-A260-9E49342D58D1}" type="pres">
      <dgm:prSet presAssocID="{B039BA8E-D69D-46A0-8BFE-31AF9DF26819}" presName="node" presStyleLbl="alignAccFollowNode1" presStyleIdx="4" presStyleCnt="8" custScaleX="239271">
        <dgm:presLayoutVars>
          <dgm:bulletEnabled val="1"/>
        </dgm:presLayoutVars>
      </dgm:prSet>
      <dgm:spPr/>
    </dgm:pt>
    <dgm:pt modelId="{FBF82616-DD87-4C1F-A475-0124A647BBF2}" type="pres">
      <dgm:prSet presAssocID="{0422D690-0D60-46F8-9769-16D9C8F91668}" presName="vSp" presStyleCnt="0"/>
      <dgm:spPr/>
    </dgm:pt>
    <dgm:pt modelId="{DB19278A-11A7-4C3F-8606-CC9675B681ED}" type="pres">
      <dgm:prSet presAssocID="{D208ECDF-F70C-4D28-82D6-34ED4DA8B442}" presName="horFlow" presStyleCnt="0"/>
      <dgm:spPr/>
    </dgm:pt>
    <dgm:pt modelId="{D6F01D90-790B-48E6-88E7-B7923D477FFD}" type="pres">
      <dgm:prSet presAssocID="{D208ECDF-F70C-4D28-82D6-34ED4DA8B442}" presName="bigChev" presStyleLbl="node1" presStyleIdx="3" presStyleCnt="5"/>
      <dgm:spPr/>
    </dgm:pt>
    <dgm:pt modelId="{DE704F68-E5F3-4A86-8B97-C92B9D0A6787}" type="pres">
      <dgm:prSet presAssocID="{98A2ECAF-F32F-4276-9DD1-FF33E00A72EA}" presName="parTrans" presStyleCnt="0"/>
      <dgm:spPr/>
    </dgm:pt>
    <dgm:pt modelId="{613B8F16-4470-42E1-B921-2A5554729FCB}" type="pres">
      <dgm:prSet presAssocID="{3652DF22-9919-40F4-9B3D-23222BB3924D}" presName="node" presStyleLbl="alignAccFollowNode1" presStyleIdx="5" presStyleCnt="8">
        <dgm:presLayoutVars>
          <dgm:bulletEnabled val="1"/>
        </dgm:presLayoutVars>
      </dgm:prSet>
      <dgm:spPr/>
    </dgm:pt>
    <dgm:pt modelId="{1A9FD8A1-978F-4E2F-AFEE-3FFA618633F6}" type="pres">
      <dgm:prSet presAssocID="{1DF2FCB7-05A8-4863-8B54-0B1A7186CF4A}" presName="sibTrans" presStyleCnt="0"/>
      <dgm:spPr/>
    </dgm:pt>
    <dgm:pt modelId="{FDE05F7C-A1A5-49CB-A02A-35978DC28A0E}" type="pres">
      <dgm:prSet presAssocID="{DDC3C8C2-D831-4A43-88EF-93274F1BC383}" presName="node" presStyleLbl="alignAccFollowNode1" presStyleIdx="6" presStyleCnt="8" custScaleX="242789">
        <dgm:presLayoutVars>
          <dgm:bulletEnabled val="1"/>
        </dgm:presLayoutVars>
      </dgm:prSet>
      <dgm:spPr/>
    </dgm:pt>
    <dgm:pt modelId="{187E247E-47A5-41E9-89DA-3BF5D99747C8}" type="pres">
      <dgm:prSet presAssocID="{D208ECDF-F70C-4D28-82D6-34ED4DA8B442}" presName="vSp" presStyleCnt="0"/>
      <dgm:spPr/>
    </dgm:pt>
    <dgm:pt modelId="{4BFFF49C-76DC-4799-BFAD-449E453F8DD4}" type="pres">
      <dgm:prSet presAssocID="{C2C20FE6-A92D-4EA0-B4B0-F0F26C1FD2BB}" presName="horFlow" presStyleCnt="0"/>
      <dgm:spPr/>
    </dgm:pt>
    <dgm:pt modelId="{6CFD5BB4-B262-4506-B359-15C77F5F87CC}" type="pres">
      <dgm:prSet presAssocID="{C2C20FE6-A92D-4EA0-B4B0-F0F26C1FD2BB}" presName="bigChev" presStyleLbl="node1" presStyleIdx="4" presStyleCnt="5"/>
      <dgm:spPr/>
    </dgm:pt>
    <dgm:pt modelId="{4117FDF2-CE4E-4929-AE70-1317CA0E6658}" type="pres">
      <dgm:prSet presAssocID="{8873175F-B417-4ABF-B2CF-600F4EAFE8A8}" presName="parTrans" presStyleCnt="0"/>
      <dgm:spPr/>
    </dgm:pt>
    <dgm:pt modelId="{CD863CA2-D912-4520-A5CD-FD88C4E8E512}" type="pres">
      <dgm:prSet presAssocID="{ECCAC06D-CCB7-44BF-9EDA-29077F0F2DE0}" presName="node" presStyleLbl="alignAccFollowNode1" presStyleIdx="7" presStyleCnt="8" custScaleX="207997">
        <dgm:presLayoutVars>
          <dgm:bulletEnabled val="1"/>
        </dgm:presLayoutVars>
      </dgm:prSet>
      <dgm:spPr/>
    </dgm:pt>
  </dgm:ptLst>
  <dgm:cxnLst>
    <dgm:cxn modelId="{231EAF00-4FC6-4BD8-B140-0AC28A2B9ADB}" type="presOf" srcId="{3640B0CF-083B-4744-A12C-6D92D287AFF1}" destId="{12772D53-908D-4937-AB1E-EC650777E954}" srcOrd="0" destOrd="0" presId="urn:microsoft.com/office/officeart/2005/8/layout/lProcess3"/>
    <dgm:cxn modelId="{051DE608-83B7-473C-BB5C-115A9C7CC21B}" type="presOf" srcId="{B039BA8E-D69D-46A0-8BFE-31AF9DF26819}" destId="{423E0C20-8D27-4B77-A260-9E49342D58D1}" srcOrd="0" destOrd="0" presId="urn:microsoft.com/office/officeart/2005/8/layout/lProcess3"/>
    <dgm:cxn modelId="{9A6B0413-D118-4BF8-8785-C7C5CA1FC556}" type="presOf" srcId="{C2C20FE6-A92D-4EA0-B4B0-F0F26C1FD2BB}" destId="{6CFD5BB4-B262-4506-B359-15C77F5F87CC}" srcOrd="0" destOrd="0" presId="urn:microsoft.com/office/officeart/2005/8/layout/lProcess3"/>
    <dgm:cxn modelId="{3C0D0414-A139-4CD8-90E6-A72279B251C4}" type="presOf" srcId="{D208ECDF-F70C-4D28-82D6-34ED4DA8B442}" destId="{D6F01D90-790B-48E6-88E7-B7923D477FFD}" srcOrd="0" destOrd="0" presId="urn:microsoft.com/office/officeart/2005/8/layout/lProcess3"/>
    <dgm:cxn modelId="{36AEF52A-8ECB-4199-B5EB-7650ABAD52EF}" type="presOf" srcId="{3EA1A46C-B9A6-48AF-8599-38005E51659A}" destId="{1818B7A4-322B-4BE9-924B-1CDA5D4CE001}" srcOrd="0" destOrd="0" presId="urn:microsoft.com/office/officeart/2005/8/layout/lProcess3"/>
    <dgm:cxn modelId="{7A4B4C2D-390D-4671-9A60-20A2845A0ADA}" type="presOf" srcId="{D2F384CC-5355-481B-82BE-CBA6F32B63B4}" destId="{20995C36-F4F8-41DF-9073-D7D1F0B387AF}" srcOrd="0" destOrd="0" presId="urn:microsoft.com/office/officeart/2005/8/layout/lProcess3"/>
    <dgm:cxn modelId="{5C04B52D-37F3-4A9D-9A21-39B99EBB9280}" srcId="{5948B9C8-5EEE-4E2C-8B86-C846C2AD9638}" destId="{6EF8D987-1FFB-4199-B693-7B349B242E66}" srcOrd="0" destOrd="0" parTransId="{18631B31-BC07-48CB-9435-4F176949385D}" sibTransId="{484C12D6-4C81-424F-A5F0-9B739F25519D}"/>
    <dgm:cxn modelId="{8804FE31-B105-444F-9971-6B60F80718FA}" srcId="{D8CD1D0B-A4D5-4518-B35D-37EDCDE18593}" destId="{5948B9C8-5EEE-4E2C-8B86-C846C2AD9638}" srcOrd="0" destOrd="0" parTransId="{2987C23A-E310-40E6-8B5C-B617446D090E}" sibTransId="{7AD5B88D-4D8D-4FB6-9A1B-8DE5AACBD6F7}"/>
    <dgm:cxn modelId="{85FFDA34-177A-46EC-A085-1C5E0BBEC811}" srcId="{D8CD1D0B-A4D5-4518-B35D-37EDCDE18593}" destId="{0422D690-0D60-46F8-9769-16D9C8F91668}" srcOrd="2" destOrd="0" parTransId="{6E68C7AB-D97F-48DF-AD66-765EFDD33313}" sibTransId="{161572C5-C68C-404A-8FA3-29E0382E4482}"/>
    <dgm:cxn modelId="{1ADF6B6A-BC65-43F3-AE02-FF640C569BF3}" type="presOf" srcId="{DDC3C8C2-D831-4A43-88EF-93274F1BC383}" destId="{FDE05F7C-A1A5-49CB-A02A-35978DC28A0E}" srcOrd="0" destOrd="0" presId="urn:microsoft.com/office/officeart/2005/8/layout/lProcess3"/>
    <dgm:cxn modelId="{62C01A6E-2F9D-4E5B-9AC5-F1D1C25982B3}" srcId="{5948B9C8-5EEE-4E2C-8B86-C846C2AD9638}" destId="{9FE20E6A-A9A8-4278-A8C5-6F81C8FF700A}" srcOrd="1" destOrd="0" parTransId="{DDEE3C40-12BE-488C-9B5C-92EC2D4EA14A}" sibTransId="{CD568B63-854D-4DFA-AFD2-E8CE9DD75D92}"/>
    <dgm:cxn modelId="{D231D979-602B-4752-8B26-4243C9BBEE4E}" type="presOf" srcId="{3652DF22-9919-40F4-9B3D-23222BB3924D}" destId="{613B8F16-4470-42E1-B921-2A5554729FCB}" srcOrd="0" destOrd="0" presId="urn:microsoft.com/office/officeart/2005/8/layout/lProcess3"/>
    <dgm:cxn modelId="{463F0E7A-5597-4E1A-826A-2EA5654BF182}" srcId="{0422D690-0D60-46F8-9769-16D9C8F91668}" destId="{D2F384CC-5355-481B-82BE-CBA6F32B63B4}" srcOrd="0" destOrd="0" parTransId="{02DA1178-DF30-42DD-9080-23C74A2CAC90}" sibTransId="{2FD781C1-189C-4605-8EA6-BE13C85C0A8E}"/>
    <dgm:cxn modelId="{2FFE4683-0F68-4D97-B598-659C3C7635F1}" srcId="{C2C20FE6-A92D-4EA0-B4B0-F0F26C1FD2BB}" destId="{ECCAC06D-CCB7-44BF-9EDA-29077F0F2DE0}" srcOrd="0" destOrd="0" parTransId="{8873175F-B417-4ABF-B2CF-600F4EAFE8A8}" sibTransId="{CC44E65C-A03C-423B-A5BD-A3CA64E14744}"/>
    <dgm:cxn modelId="{95911386-8537-4B65-A3F3-484B3A75FA36}" type="presOf" srcId="{5948B9C8-5EEE-4E2C-8B86-C846C2AD9638}" destId="{AFC586C9-6A4E-4B94-B6ED-4AEED7E31DF7}" srcOrd="0" destOrd="0" presId="urn:microsoft.com/office/officeart/2005/8/layout/lProcess3"/>
    <dgm:cxn modelId="{A3356B88-EB60-4E0B-965D-657F46C2ABBC}" srcId="{0422D690-0D60-46F8-9769-16D9C8F91668}" destId="{B039BA8E-D69D-46A0-8BFE-31AF9DF26819}" srcOrd="1" destOrd="0" parTransId="{90B444D8-66BF-49DC-8CB1-4106E644B440}" sibTransId="{BDBE8F6E-E4FD-4A1F-931A-BC11EA849FFA}"/>
    <dgm:cxn modelId="{4D32938C-5895-4403-BD93-F5BC2157F2DD}" type="presOf" srcId="{0422D690-0D60-46F8-9769-16D9C8F91668}" destId="{0667D2B2-6AC2-4954-AE4F-E428204D7CC5}" srcOrd="0" destOrd="0" presId="urn:microsoft.com/office/officeart/2005/8/layout/lProcess3"/>
    <dgm:cxn modelId="{015B988D-CDF4-45DB-B3EC-04F325415E44}" type="presOf" srcId="{ECCAC06D-CCB7-44BF-9EDA-29077F0F2DE0}" destId="{CD863CA2-D912-4520-A5CD-FD88C4E8E512}" srcOrd="0" destOrd="0" presId="urn:microsoft.com/office/officeart/2005/8/layout/lProcess3"/>
    <dgm:cxn modelId="{F3B1758F-5A81-4D28-A86B-CDE3D01C809F}" srcId="{D208ECDF-F70C-4D28-82D6-34ED4DA8B442}" destId="{DDC3C8C2-D831-4A43-88EF-93274F1BC383}" srcOrd="1" destOrd="0" parTransId="{0561BB6B-1F24-494F-BB1E-7B994D27FC6E}" sibTransId="{B390D6B0-B459-430C-ACD2-E13A50B49E09}"/>
    <dgm:cxn modelId="{034863A0-B8A0-468D-91DE-2A50A56179F4}" srcId="{D208ECDF-F70C-4D28-82D6-34ED4DA8B442}" destId="{3652DF22-9919-40F4-9B3D-23222BB3924D}" srcOrd="0" destOrd="0" parTransId="{98A2ECAF-F32F-4276-9DD1-FF33E00A72EA}" sibTransId="{1DF2FCB7-05A8-4863-8B54-0B1A7186CF4A}"/>
    <dgm:cxn modelId="{07F551B5-372D-4FC6-8081-4260FF8771ED}" srcId="{D8CD1D0B-A4D5-4518-B35D-37EDCDE18593}" destId="{3640B0CF-083B-4744-A12C-6D92D287AFF1}" srcOrd="1" destOrd="0" parTransId="{AEC663E4-FE0C-495B-B4DB-C2D93486DA08}" sibTransId="{B42824B8-D700-4866-93D3-7C9D2E09CBC7}"/>
    <dgm:cxn modelId="{D2BE28C2-61E7-4D0C-AB58-6C51454C7B81}" type="presOf" srcId="{D8CD1D0B-A4D5-4518-B35D-37EDCDE18593}" destId="{D3C8C70C-7356-4099-8BF5-65E49277DA17}" srcOrd="0" destOrd="0" presId="urn:microsoft.com/office/officeart/2005/8/layout/lProcess3"/>
    <dgm:cxn modelId="{034EFDC8-6E8B-45F9-8879-150DCB42F394}" type="presOf" srcId="{9FE20E6A-A9A8-4278-A8C5-6F81C8FF700A}" destId="{66AC9D45-D004-4E14-871F-70DDEACC7E9D}" srcOrd="0" destOrd="0" presId="urn:microsoft.com/office/officeart/2005/8/layout/lProcess3"/>
    <dgm:cxn modelId="{E764E6E7-3251-4834-A807-69492B958985}" srcId="{5948B9C8-5EEE-4E2C-8B86-C846C2AD9638}" destId="{3EA1A46C-B9A6-48AF-8599-38005E51659A}" srcOrd="2" destOrd="0" parTransId="{FE3B3B32-2370-4CE1-B99C-6D78D17C15CB}" sibTransId="{08F483EE-B45F-4C7B-8E60-084A8417D184}"/>
    <dgm:cxn modelId="{864F31F5-C2AE-4571-9FEB-F43189309135}" srcId="{D8CD1D0B-A4D5-4518-B35D-37EDCDE18593}" destId="{C2C20FE6-A92D-4EA0-B4B0-F0F26C1FD2BB}" srcOrd="4" destOrd="0" parTransId="{51F2D649-90BC-47FB-BC27-51204923DBF0}" sibTransId="{39C47D11-F1C4-465E-98A7-475D108635C4}"/>
    <dgm:cxn modelId="{698F73F6-5D5C-4EEA-B193-B63829E437F5}" type="presOf" srcId="{6EF8D987-1FFB-4199-B693-7B349B242E66}" destId="{2297B773-CBE7-439B-BD7A-18A9F476E4D1}" srcOrd="0" destOrd="0" presId="urn:microsoft.com/office/officeart/2005/8/layout/lProcess3"/>
    <dgm:cxn modelId="{C36706F7-75AD-47BB-BAEB-85572FBDF2B0}" srcId="{D8CD1D0B-A4D5-4518-B35D-37EDCDE18593}" destId="{D208ECDF-F70C-4D28-82D6-34ED4DA8B442}" srcOrd="3" destOrd="0" parTransId="{C55701FC-5F78-4504-8EBE-1459F3EB8E90}" sibTransId="{17C09531-A620-47C0-8373-C5E934D15B65}"/>
    <dgm:cxn modelId="{53889CB3-21D3-493B-85CC-8B00EC3C2F45}" type="presParOf" srcId="{D3C8C70C-7356-4099-8BF5-65E49277DA17}" destId="{64D35E29-1CC0-4EAB-AECB-F2160B3B1421}" srcOrd="0" destOrd="0" presId="urn:microsoft.com/office/officeart/2005/8/layout/lProcess3"/>
    <dgm:cxn modelId="{4E36C12C-8683-4531-A063-87361E66F099}" type="presParOf" srcId="{64D35E29-1CC0-4EAB-AECB-F2160B3B1421}" destId="{AFC586C9-6A4E-4B94-B6ED-4AEED7E31DF7}" srcOrd="0" destOrd="0" presId="urn:microsoft.com/office/officeart/2005/8/layout/lProcess3"/>
    <dgm:cxn modelId="{D3EC2937-38CE-4E0B-BD90-B3F6ABE894DB}" type="presParOf" srcId="{64D35E29-1CC0-4EAB-AECB-F2160B3B1421}" destId="{34C779E3-5824-4C03-9237-F705EF431422}" srcOrd="1" destOrd="0" presId="urn:microsoft.com/office/officeart/2005/8/layout/lProcess3"/>
    <dgm:cxn modelId="{DA173BD4-E13C-4B44-BD29-905BC410FC89}" type="presParOf" srcId="{64D35E29-1CC0-4EAB-AECB-F2160B3B1421}" destId="{2297B773-CBE7-439B-BD7A-18A9F476E4D1}" srcOrd="2" destOrd="0" presId="urn:microsoft.com/office/officeart/2005/8/layout/lProcess3"/>
    <dgm:cxn modelId="{9812DE1A-5C27-4A60-9030-46F6816E4EB5}" type="presParOf" srcId="{64D35E29-1CC0-4EAB-AECB-F2160B3B1421}" destId="{F829F950-3C33-4D43-B9BA-EF7955648E08}" srcOrd="3" destOrd="0" presId="urn:microsoft.com/office/officeart/2005/8/layout/lProcess3"/>
    <dgm:cxn modelId="{9AA71BF4-776F-4D3F-83FF-8E27C341F06D}" type="presParOf" srcId="{64D35E29-1CC0-4EAB-AECB-F2160B3B1421}" destId="{66AC9D45-D004-4E14-871F-70DDEACC7E9D}" srcOrd="4" destOrd="0" presId="urn:microsoft.com/office/officeart/2005/8/layout/lProcess3"/>
    <dgm:cxn modelId="{91AF4A95-5382-4B98-8723-D410B670EF79}" type="presParOf" srcId="{64D35E29-1CC0-4EAB-AECB-F2160B3B1421}" destId="{8AF8BE6A-AEDA-41CD-87E1-490535DAE44E}" srcOrd="5" destOrd="0" presId="urn:microsoft.com/office/officeart/2005/8/layout/lProcess3"/>
    <dgm:cxn modelId="{4764A046-FFDF-4167-AF0C-A4E96243B0C2}" type="presParOf" srcId="{64D35E29-1CC0-4EAB-AECB-F2160B3B1421}" destId="{1818B7A4-322B-4BE9-924B-1CDA5D4CE001}" srcOrd="6" destOrd="0" presId="urn:microsoft.com/office/officeart/2005/8/layout/lProcess3"/>
    <dgm:cxn modelId="{FDA25F63-DACB-451B-976F-BDA7C2297130}" type="presParOf" srcId="{D3C8C70C-7356-4099-8BF5-65E49277DA17}" destId="{E0F32AB8-3963-423C-A173-981944B00C00}" srcOrd="1" destOrd="0" presId="urn:microsoft.com/office/officeart/2005/8/layout/lProcess3"/>
    <dgm:cxn modelId="{6ADBE4F2-D4D2-4472-A918-9527FFD12D98}" type="presParOf" srcId="{D3C8C70C-7356-4099-8BF5-65E49277DA17}" destId="{BE95209A-2DFD-4624-AAAA-BA81E260CBF6}" srcOrd="2" destOrd="0" presId="urn:microsoft.com/office/officeart/2005/8/layout/lProcess3"/>
    <dgm:cxn modelId="{0862370A-3F26-4B5A-9CB6-B7B5E4CEBDD6}" type="presParOf" srcId="{BE95209A-2DFD-4624-AAAA-BA81E260CBF6}" destId="{12772D53-908D-4937-AB1E-EC650777E954}" srcOrd="0" destOrd="0" presId="urn:microsoft.com/office/officeart/2005/8/layout/lProcess3"/>
    <dgm:cxn modelId="{44717B5A-1EE6-45F1-BCC0-E79F6B87689A}" type="presParOf" srcId="{D3C8C70C-7356-4099-8BF5-65E49277DA17}" destId="{66817A0F-61D2-4535-B7D2-736AF5B68FC6}" srcOrd="3" destOrd="0" presId="urn:microsoft.com/office/officeart/2005/8/layout/lProcess3"/>
    <dgm:cxn modelId="{D057AFBB-BA20-4F06-8E6E-880F6DBEC9E2}" type="presParOf" srcId="{D3C8C70C-7356-4099-8BF5-65E49277DA17}" destId="{1DED822D-97ED-4D73-8EE9-49526C70D8E6}" srcOrd="4" destOrd="0" presId="urn:microsoft.com/office/officeart/2005/8/layout/lProcess3"/>
    <dgm:cxn modelId="{42DC59B2-BBBE-4578-97B1-A4529FE683E2}" type="presParOf" srcId="{1DED822D-97ED-4D73-8EE9-49526C70D8E6}" destId="{0667D2B2-6AC2-4954-AE4F-E428204D7CC5}" srcOrd="0" destOrd="0" presId="urn:microsoft.com/office/officeart/2005/8/layout/lProcess3"/>
    <dgm:cxn modelId="{213FB64D-EF57-4A3B-BAD6-A9BB3B692995}" type="presParOf" srcId="{1DED822D-97ED-4D73-8EE9-49526C70D8E6}" destId="{EAE93825-695C-4C96-B120-CE09FD260CF9}" srcOrd="1" destOrd="0" presId="urn:microsoft.com/office/officeart/2005/8/layout/lProcess3"/>
    <dgm:cxn modelId="{2C839096-9BC1-4BB1-9EAB-9658E581F721}" type="presParOf" srcId="{1DED822D-97ED-4D73-8EE9-49526C70D8E6}" destId="{20995C36-F4F8-41DF-9073-D7D1F0B387AF}" srcOrd="2" destOrd="0" presId="urn:microsoft.com/office/officeart/2005/8/layout/lProcess3"/>
    <dgm:cxn modelId="{BEB42DEE-8268-47DB-B7CD-CDAF86054782}" type="presParOf" srcId="{1DED822D-97ED-4D73-8EE9-49526C70D8E6}" destId="{4F51813D-5EE5-4CDA-A2B5-84B6B2004C31}" srcOrd="3" destOrd="0" presId="urn:microsoft.com/office/officeart/2005/8/layout/lProcess3"/>
    <dgm:cxn modelId="{D3572FDF-9D42-4500-B233-5259A17756F9}" type="presParOf" srcId="{1DED822D-97ED-4D73-8EE9-49526C70D8E6}" destId="{423E0C20-8D27-4B77-A260-9E49342D58D1}" srcOrd="4" destOrd="0" presId="urn:microsoft.com/office/officeart/2005/8/layout/lProcess3"/>
    <dgm:cxn modelId="{990FBA10-043D-433D-AEFD-3BC4C03E5AAF}" type="presParOf" srcId="{D3C8C70C-7356-4099-8BF5-65E49277DA17}" destId="{FBF82616-DD87-4C1F-A475-0124A647BBF2}" srcOrd="5" destOrd="0" presId="urn:microsoft.com/office/officeart/2005/8/layout/lProcess3"/>
    <dgm:cxn modelId="{F2305ABA-5013-45E8-86C9-93C17BDF4B8D}" type="presParOf" srcId="{D3C8C70C-7356-4099-8BF5-65E49277DA17}" destId="{DB19278A-11A7-4C3F-8606-CC9675B681ED}" srcOrd="6" destOrd="0" presId="urn:microsoft.com/office/officeart/2005/8/layout/lProcess3"/>
    <dgm:cxn modelId="{565BC63E-E1DE-468B-B1D1-A419B2C6C465}" type="presParOf" srcId="{DB19278A-11A7-4C3F-8606-CC9675B681ED}" destId="{D6F01D90-790B-48E6-88E7-B7923D477FFD}" srcOrd="0" destOrd="0" presId="urn:microsoft.com/office/officeart/2005/8/layout/lProcess3"/>
    <dgm:cxn modelId="{DBE245ED-3404-4C88-94FD-056C1931D690}" type="presParOf" srcId="{DB19278A-11A7-4C3F-8606-CC9675B681ED}" destId="{DE704F68-E5F3-4A86-8B97-C92B9D0A6787}" srcOrd="1" destOrd="0" presId="urn:microsoft.com/office/officeart/2005/8/layout/lProcess3"/>
    <dgm:cxn modelId="{1D898870-EE5C-44BE-8C42-A845F464C570}" type="presParOf" srcId="{DB19278A-11A7-4C3F-8606-CC9675B681ED}" destId="{613B8F16-4470-42E1-B921-2A5554729FCB}" srcOrd="2" destOrd="0" presId="urn:microsoft.com/office/officeart/2005/8/layout/lProcess3"/>
    <dgm:cxn modelId="{939FBC8A-BDC6-4E6F-903F-935E5985197D}" type="presParOf" srcId="{DB19278A-11A7-4C3F-8606-CC9675B681ED}" destId="{1A9FD8A1-978F-4E2F-AFEE-3FFA618633F6}" srcOrd="3" destOrd="0" presId="urn:microsoft.com/office/officeart/2005/8/layout/lProcess3"/>
    <dgm:cxn modelId="{67E794B0-89D6-446B-8876-CB52A213D50C}" type="presParOf" srcId="{DB19278A-11A7-4C3F-8606-CC9675B681ED}" destId="{FDE05F7C-A1A5-49CB-A02A-35978DC28A0E}" srcOrd="4" destOrd="0" presId="urn:microsoft.com/office/officeart/2005/8/layout/lProcess3"/>
    <dgm:cxn modelId="{9C002891-51B8-43CD-96C9-505BFA2E4EAA}" type="presParOf" srcId="{D3C8C70C-7356-4099-8BF5-65E49277DA17}" destId="{187E247E-47A5-41E9-89DA-3BF5D99747C8}" srcOrd="7" destOrd="0" presId="urn:microsoft.com/office/officeart/2005/8/layout/lProcess3"/>
    <dgm:cxn modelId="{02CD9B49-D140-420E-983C-C61A4F6A4B9C}" type="presParOf" srcId="{D3C8C70C-7356-4099-8BF5-65E49277DA17}" destId="{4BFFF49C-76DC-4799-BFAD-449E453F8DD4}" srcOrd="8" destOrd="0" presId="urn:microsoft.com/office/officeart/2005/8/layout/lProcess3"/>
    <dgm:cxn modelId="{6C320254-2A90-48B9-9658-54FFEA6FF2C3}" type="presParOf" srcId="{4BFFF49C-76DC-4799-BFAD-449E453F8DD4}" destId="{6CFD5BB4-B262-4506-B359-15C77F5F87CC}" srcOrd="0" destOrd="0" presId="urn:microsoft.com/office/officeart/2005/8/layout/lProcess3"/>
    <dgm:cxn modelId="{64E7DB47-8C78-4BCF-99AE-F2C9759B75F3}" type="presParOf" srcId="{4BFFF49C-76DC-4799-BFAD-449E453F8DD4}" destId="{4117FDF2-CE4E-4929-AE70-1317CA0E6658}" srcOrd="1" destOrd="0" presId="urn:microsoft.com/office/officeart/2005/8/layout/lProcess3"/>
    <dgm:cxn modelId="{FEBB7AAE-40A3-4486-A3E5-5390EB0C113D}" type="presParOf" srcId="{4BFFF49C-76DC-4799-BFAD-449E453F8DD4}" destId="{CD863CA2-D912-4520-A5CD-FD88C4E8E512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928190-FEF0-4811-8294-285A22637574}">
      <dsp:nvSpPr>
        <dsp:cNvPr id="0" name=""/>
        <dsp:cNvSpPr/>
      </dsp:nvSpPr>
      <dsp:spPr>
        <a:xfrm>
          <a:off x="4563" y="213090"/>
          <a:ext cx="2341131" cy="93645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Joule performed a series of experiments</a:t>
          </a:r>
        </a:p>
      </dsp:txBody>
      <dsp:txXfrm>
        <a:off x="472789" y="213090"/>
        <a:ext cx="1404679" cy="936452"/>
      </dsp:txXfrm>
    </dsp:sp>
    <dsp:sp modelId="{DB48B509-E08A-4D86-90DC-02F82B8C6123}">
      <dsp:nvSpPr>
        <dsp:cNvPr id="0" name=""/>
        <dsp:cNvSpPr/>
      </dsp:nvSpPr>
      <dsp:spPr>
        <a:xfrm>
          <a:off x="2041348" y="292688"/>
          <a:ext cx="1943139" cy="777255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 showing that mechanical work could raise the temperature of a system.</a:t>
          </a:r>
        </a:p>
      </dsp:txBody>
      <dsp:txXfrm>
        <a:off x="2429976" y="292688"/>
        <a:ext cx="1165884" cy="777255"/>
      </dsp:txXfrm>
    </dsp:sp>
    <dsp:sp modelId="{7F5AAD0E-2278-4D90-BC69-F5C8A53EA1A0}">
      <dsp:nvSpPr>
        <dsp:cNvPr id="0" name=""/>
        <dsp:cNvSpPr/>
      </dsp:nvSpPr>
      <dsp:spPr>
        <a:xfrm>
          <a:off x="3712448" y="292688"/>
          <a:ext cx="1943139" cy="777255"/>
        </a:xfrm>
        <a:prstGeom prst="chevron">
          <a:avLst/>
        </a:prstGeom>
        <a:solidFill>
          <a:schemeClr val="accent3">
            <a:tint val="40000"/>
            <a:alpha val="90000"/>
            <a:hueOff val="202914"/>
            <a:satOff val="10000"/>
            <a:lumOff val="178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"/>
              <a:satOff val="10000"/>
              <a:lumOff val="17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In one such experiment, a falling mass turns a paddle in an insulated beaker of water, </a:t>
          </a:r>
        </a:p>
      </dsp:txBody>
      <dsp:txXfrm>
        <a:off x="4101076" y="292688"/>
        <a:ext cx="1165884" cy="777255"/>
      </dsp:txXfrm>
    </dsp:sp>
    <dsp:sp modelId="{EF2191A6-B174-4A55-B3D6-F4A596FBE9A8}">
      <dsp:nvSpPr>
        <dsp:cNvPr id="0" name=""/>
        <dsp:cNvSpPr/>
      </dsp:nvSpPr>
      <dsp:spPr>
        <a:xfrm>
          <a:off x="5383548" y="292688"/>
          <a:ext cx="1943139" cy="777255"/>
        </a:xfrm>
        <a:prstGeom prst="chevron">
          <a:avLst/>
        </a:prstGeom>
        <a:solidFill>
          <a:schemeClr val="accent3">
            <a:tint val="40000"/>
            <a:alpha val="90000"/>
            <a:hueOff val="405828"/>
            <a:satOff val="20000"/>
            <a:lumOff val="356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405828"/>
              <a:satOff val="20000"/>
              <a:lumOff val="3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producing an increase in temperature. </a:t>
          </a:r>
        </a:p>
      </dsp:txBody>
      <dsp:txXfrm>
        <a:off x="5772176" y="292688"/>
        <a:ext cx="1165884" cy="777255"/>
      </dsp:txXfrm>
    </dsp:sp>
    <dsp:sp modelId="{6A0A03FC-F1E4-471F-A04F-1AAA1A60D3EF}">
      <dsp:nvSpPr>
        <dsp:cNvPr id="0" name=""/>
        <dsp:cNvSpPr/>
      </dsp:nvSpPr>
      <dsp:spPr>
        <a:xfrm>
          <a:off x="4563" y="1280646"/>
          <a:ext cx="2341131" cy="936452"/>
        </a:xfrm>
        <a:prstGeom prst="chevron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Joule’s experiments led to Kelvin’s statement</a:t>
          </a:r>
        </a:p>
      </dsp:txBody>
      <dsp:txXfrm>
        <a:off x="472789" y="1280646"/>
        <a:ext cx="1404679" cy="936452"/>
      </dsp:txXfrm>
    </dsp:sp>
    <dsp:sp modelId="{A7601854-E581-4D8F-8C89-38028A2A5EDA}">
      <dsp:nvSpPr>
        <dsp:cNvPr id="0" name=""/>
        <dsp:cNvSpPr/>
      </dsp:nvSpPr>
      <dsp:spPr>
        <a:xfrm>
          <a:off x="2041348" y="1360244"/>
          <a:ext cx="1943139" cy="777255"/>
        </a:xfrm>
        <a:prstGeom prst="chevron">
          <a:avLst/>
        </a:prstGeom>
        <a:solidFill>
          <a:schemeClr val="accent3">
            <a:tint val="40000"/>
            <a:alpha val="90000"/>
            <a:hueOff val="608742"/>
            <a:satOff val="30000"/>
            <a:lumOff val="534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608742"/>
              <a:satOff val="30000"/>
              <a:lumOff val="53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 of the </a:t>
          </a:r>
          <a:r>
            <a:rPr lang="en-US" sz="800" b="1" i="1" kern="1200" dirty="0"/>
            <a:t>first law of thermodynamics</a:t>
          </a:r>
          <a:r>
            <a:rPr lang="en-US" sz="800" kern="1200" dirty="0"/>
            <a:t>.</a:t>
          </a:r>
        </a:p>
      </dsp:txBody>
      <dsp:txXfrm>
        <a:off x="2429976" y="1360244"/>
        <a:ext cx="1165884" cy="777255"/>
      </dsp:txXfrm>
    </dsp:sp>
    <dsp:sp modelId="{2371997C-67BB-4FCC-A84D-99947F7FDA97}">
      <dsp:nvSpPr>
        <dsp:cNvPr id="0" name=""/>
        <dsp:cNvSpPr/>
      </dsp:nvSpPr>
      <dsp:spPr>
        <a:xfrm>
          <a:off x="3712448" y="1360244"/>
          <a:ext cx="1943139" cy="777255"/>
        </a:xfrm>
        <a:prstGeom prst="chevron">
          <a:avLst/>
        </a:prstGeom>
        <a:solidFill>
          <a:schemeClr val="accent3">
            <a:tint val="40000"/>
            <a:alpha val="90000"/>
            <a:hueOff val="811656"/>
            <a:satOff val="40000"/>
            <a:lumOff val="712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811656"/>
              <a:satOff val="40000"/>
              <a:lumOff val="71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i="1" kern="1200" dirty="0"/>
            <a:t>Both work and heat represent transfers of energy into or out of a system.</a:t>
          </a:r>
        </a:p>
      </dsp:txBody>
      <dsp:txXfrm>
        <a:off x="4101076" y="1360244"/>
        <a:ext cx="1165884" cy="777255"/>
      </dsp:txXfrm>
    </dsp:sp>
    <dsp:sp modelId="{1EE49810-10E1-40FE-8339-6AA3CB24ED65}">
      <dsp:nvSpPr>
        <dsp:cNvPr id="0" name=""/>
        <dsp:cNvSpPr/>
      </dsp:nvSpPr>
      <dsp:spPr>
        <a:xfrm>
          <a:off x="4563" y="2348202"/>
          <a:ext cx="2341131" cy="936452"/>
        </a:xfrm>
        <a:prstGeom prst="chevron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If energy is added to a system either as work or heat, </a:t>
          </a:r>
        </a:p>
      </dsp:txBody>
      <dsp:txXfrm>
        <a:off x="472789" y="2348202"/>
        <a:ext cx="1404679" cy="936452"/>
      </dsp:txXfrm>
    </dsp:sp>
    <dsp:sp modelId="{9789C68B-2EE7-43AA-978C-FDA67568F383}">
      <dsp:nvSpPr>
        <dsp:cNvPr id="0" name=""/>
        <dsp:cNvSpPr/>
      </dsp:nvSpPr>
      <dsp:spPr>
        <a:xfrm>
          <a:off x="2041348" y="2427801"/>
          <a:ext cx="1943139" cy="777255"/>
        </a:xfrm>
        <a:prstGeom prst="chevron">
          <a:avLst/>
        </a:prstGeom>
        <a:solidFill>
          <a:schemeClr val="accent3">
            <a:tint val="40000"/>
            <a:alpha val="90000"/>
            <a:hueOff val="1014570"/>
            <a:satOff val="50000"/>
            <a:lumOff val="8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the internal energy of the system increases accordingly.</a:t>
          </a:r>
        </a:p>
      </dsp:txBody>
      <dsp:txXfrm>
        <a:off x="2429976" y="2427801"/>
        <a:ext cx="1165884" cy="777255"/>
      </dsp:txXfrm>
    </dsp:sp>
    <dsp:sp modelId="{CC7C45E7-67CB-4FDC-9EFE-2441716F7416}">
      <dsp:nvSpPr>
        <dsp:cNvPr id="0" name=""/>
        <dsp:cNvSpPr/>
      </dsp:nvSpPr>
      <dsp:spPr>
        <a:xfrm>
          <a:off x="3712448" y="2427801"/>
          <a:ext cx="1943139" cy="777255"/>
        </a:xfrm>
        <a:prstGeom prst="chevron">
          <a:avLst/>
        </a:prstGeom>
        <a:solidFill>
          <a:schemeClr val="accent3">
            <a:tint val="40000"/>
            <a:alpha val="90000"/>
            <a:hueOff val="1217485"/>
            <a:satOff val="60000"/>
            <a:lumOff val="1067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217485"/>
              <a:satOff val="60000"/>
              <a:lumOff val="106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The increase in the internal energy of a system is equal to the amount of heat added to a system minus the amount of work done by the system.</a:t>
          </a:r>
          <a:endParaRPr lang="en-US" sz="800" kern="1200" dirty="0"/>
        </a:p>
      </dsp:txBody>
      <dsp:txXfrm>
        <a:off x="4101076" y="2427801"/>
        <a:ext cx="1165884" cy="777255"/>
      </dsp:txXfrm>
    </dsp:sp>
    <dsp:sp modelId="{5B059E1A-4F76-452E-9945-06244EDDB38E}">
      <dsp:nvSpPr>
        <dsp:cNvPr id="0" name=""/>
        <dsp:cNvSpPr/>
      </dsp:nvSpPr>
      <dsp:spPr>
        <a:xfrm>
          <a:off x="5383548" y="2427801"/>
          <a:ext cx="1943139" cy="777255"/>
        </a:xfrm>
        <a:prstGeom prst="chevron">
          <a:avLst/>
        </a:prstGeom>
        <a:solidFill>
          <a:schemeClr val="accent3">
            <a:tint val="40000"/>
            <a:alpha val="90000"/>
            <a:hueOff val="1420399"/>
            <a:satOff val="70000"/>
            <a:lumOff val="1245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420399"/>
              <a:satOff val="70000"/>
              <a:lumOff val="12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400" b="1" i="1" kern="1200" dirty="0" smtClean="0">
                    <a:latin typeface="Cambria Math" panose="02040503050406030204" pitchFamily="18" charset="0"/>
                    <a:sym typeface="Symbol" panose="05050102010706020507" pitchFamily="18" charset="2"/>
                  </a:rPr>
                  <m:t></m:t>
                </m:r>
                <m:r>
                  <a:rPr lang="en-US" sz="1400" b="1" i="1" kern="1200" dirty="0" smtClean="0">
                    <a:latin typeface="Cambria Math" panose="02040503050406030204" pitchFamily="18" charset="0"/>
                  </a:rPr>
                  <m:t>𝑼</m:t>
                </m:r>
                <m:r>
                  <a:rPr lang="en-US" sz="1400" b="1" i="1" kern="1200" dirty="0" smtClean="0">
                    <a:latin typeface="Cambria Math" panose="02040503050406030204" pitchFamily="18" charset="0"/>
                  </a:rPr>
                  <m:t> = </m:t>
                </m:r>
                <m:r>
                  <a:rPr lang="en-US" sz="1400" b="1" i="1" kern="1200" dirty="0" smtClean="0">
                    <a:latin typeface="Cambria Math" panose="02040503050406030204" pitchFamily="18" charset="0"/>
                  </a:rPr>
                  <m:t>𝑸</m:t>
                </m:r>
                <m:r>
                  <a:rPr lang="en-US" sz="1400" b="1" i="1" kern="1200" dirty="0" smtClean="0">
                    <a:latin typeface="Cambria Math" panose="02040503050406030204" pitchFamily="18" charset="0"/>
                  </a:rPr>
                  <m:t> – </m:t>
                </m:r>
                <m:r>
                  <a:rPr lang="en-US" sz="1400" b="1" i="1" kern="1200" dirty="0" smtClean="0">
                    <a:latin typeface="Cambria Math" panose="02040503050406030204" pitchFamily="18" charset="0"/>
                  </a:rPr>
                  <m:t>𝑾</m:t>
                </m:r>
              </m:oMath>
            </m:oMathPara>
          </a14:m>
          <a:endParaRPr lang="en-US" sz="1400" kern="1200" dirty="0"/>
        </a:p>
      </dsp:txBody>
      <dsp:txXfrm>
        <a:off x="5772176" y="2427801"/>
        <a:ext cx="1165884" cy="777255"/>
      </dsp:txXfrm>
    </dsp:sp>
    <dsp:sp modelId="{B81FBC2E-30B3-44B8-87C1-E48627F92669}">
      <dsp:nvSpPr>
        <dsp:cNvPr id="0" name=""/>
        <dsp:cNvSpPr/>
      </dsp:nvSpPr>
      <dsp:spPr>
        <a:xfrm>
          <a:off x="4563" y="3415758"/>
          <a:ext cx="2341131" cy="936452"/>
        </a:xfrm>
        <a:prstGeom prst="chevron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/>
            <a:t>The internal energy of the system is the sum</a:t>
          </a:r>
          <a:endParaRPr lang="en-US" sz="1300" kern="1200" dirty="0"/>
        </a:p>
      </dsp:txBody>
      <dsp:txXfrm>
        <a:off x="472789" y="3415758"/>
        <a:ext cx="1404679" cy="936452"/>
      </dsp:txXfrm>
    </dsp:sp>
    <dsp:sp modelId="{8621CC60-BF42-4465-88B4-179251E2E7A9}">
      <dsp:nvSpPr>
        <dsp:cNvPr id="0" name=""/>
        <dsp:cNvSpPr/>
      </dsp:nvSpPr>
      <dsp:spPr>
        <a:xfrm>
          <a:off x="2041348" y="3495357"/>
          <a:ext cx="1943139" cy="777255"/>
        </a:xfrm>
        <a:prstGeom prst="chevron">
          <a:avLst/>
        </a:prstGeom>
        <a:solidFill>
          <a:schemeClr val="accent3">
            <a:tint val="40000"/>
            <a:alpha val="90000"/>
            <a:hueOff val="1623313"/>
            <a:satOff val="80000"/>
            <a:lumOff val="142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623313"/>
              <a:satOff val="80000"/>
              <a:lumOff val="142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of the kinetic and potential energies of the atoms and molecules making up the system.</a:t>
          </a:r>
          <a:endParaRPr lang="en-US" sz="800" kern="1200" dirty="0"/>
        </a:p>
      </dsp:txBody>
      <dsp:txXfrm>
        <a:off x="2429976" y="3495357"/>
        <a:ext cx="1165884" cy="777255"/>
      </dsp:txXfrm>
    </dsp:sp>
    <dsp:sp modelId="{095B0B59-5D4F-453F-A002-6013E86C4B2F}">
      <dsp:nvSpPr>
        <dsp:cNvPr id="0" name=""/>
        <dsp:cNvSpPr/>
      </dsp:nvSpPr>
      <dsp:spPr>
        <a:xfrm>
          <a:off x="4563" y="4483314"/>
          <a:ext cx="2341131" cy="936452"/>
        </a:xfrm>
        <a:prstGeom prst="chevron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An increase in internal energy may show up as an increase in </a:t>
          </a:r>
          <a:r>
            <a:rPr lang="en-US" sz="1300" b="1" kern="1200" dirty="0"/>
            <a:t>temperature</a:t>
          </a:r>
          <a:r>
            <a:rPr lang="en-US" sz="1300" kern="1200" dirty="0"/>
            <a:t>, </a:t>
          </a:r>
        </a:p>
      </dsp:txBody>
      <dsp:txXfrm>
        <a:off x="472789" y="4483314"/>
        <a:ext cx="1404679" cy="936452"/>
      </dsp:txXfrm>
    </dsp:sp>
    <dsp:sp modelId="{4A10E9B6-55A3-4B19-ACDB-6A4AADCBD212}">
      <dsp:nvSpPr>
        <dsp:cNvPr id="0" name=""/>
        <dsp:cNvSpPr/>
      </dsp:nvSpPr>
      <dsp:spPr>
        <a:xfrm>
          <a:off x="2041348" y="4562913"/>
          <a:ext cx="1943139" cy="777255"/>
        </a:xfrm>
        <a:prstGeom prst="chevron">
          <a:avLst/>
        </a:prstGeom>
        <a:solidFill>
          <a:schemeClr val="accent3">
            <a:tint val="40000"/>
            <a:alpha val="90000"/>
            <a:hueOff val="1826227"/>
            <a:satOff val="90000"/>
            <a:lumOff val="160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826227"/>
              <a:satOff val="90000"/>
              <a:lumOff val="160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or as a </a:t>
          </a:r>
          <a:r>
            <a:rPr lang="en-US" sz="800" b="1" kern="1200" dirty="0"/>
            <a:t>change in phase</a:t>
          </a:r>
          <a:r>
            <a:rPr lang="en-US" sz="800" kern="1200" dirty="0"/>
            <a:t>, or </a:t>
          </a:r>
          <a:r>
            <a:rPr lang="en-US" sz="800" b="1" kern="1200" dirty="0"/>
            <a:t>any other increase in the kinetic and/or potential energy </a:t>
          </a:r>
          <a:r>
            <a:rPr lang="en-US" sz="800" kern="1200" dirty="0"/>
            <a:t>of the atoms or molecules making up the system.</a:t>
          </a:r>
        </a:p>
      </dsp:txBody>
      <dsp:txXfrm>
        <a:off x="2429976" y="4562913"/>
        <a:ext cx="1165884" cy="777255"/>
      </dsp:txXfrm>
    </dsp:sp>
    <dsp:sp modelId="{1595E0A9-9143-4C60-AEE3-CD5A8EB6B1D7}">
      <dsp:nvSpPr>
        <dsp:cNvPr id="0" name=""/>
        <dsp:cNvSpPr/>
      </dsp:nvSpPr>
      <dsp:spPr>
        <a:xfrm>
          <a:off x="3712448" y="4562913"/>
          <a:ext cx="1943139" cy="777255"/>
        </a:xfrm>
        <a:prstGeom prst="chevron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Internal energy is a property of the system uniquely determined by the state of the system.</a:t>
          </a:r>
        </a:p>
      </dsp:txBody>
      <dsp:txXfrm>
        <a:off x="4101076" y="4562913"/>
        <a:ext cx="1165884" cy="7772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7888E7-F188-469E-A261-22274FE870E9}">
      <dsp:nvSpPr>
        <dsp:cNvPr id="0" name=""/>
        <dsp:cNvSpPr/>
      </dsp:nvSpPr>
      <dsp:spPr>
        <a:xfrm>
          <a:off x="260179" y="2386"/>
          <a:ext cx="2029927" cy="81197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Consider systems undergoing a power cycle and a refrigeration or heat pump cycle, </a:t>
          </a:r>
        </a:p>
      </dsp:txBody>
      <dsp:txXfrm>
        <a:off x="666165" y="2386"/>
        <a:ext cx="1217956" cy="811971"/>
      </dsp:txXfrm>
    </dsp:sp>
    <dsp:sp modelId="{AF7BB87A-84BD-4988-8560-D6C72237DAA9}">
      <dsp:nvSpPr>
        <dsp:cNvPr id="0" name=""/>
        <dsp:cNvSpPr/>
      </dsp:nvSpPr>
      <dsp:spPr>
        <a:xfrm>
          <a:off x="2026216" y="71403"/>
          <a:ext cx="1684839" cy="673935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/>
            <a:t>each while exchanging energy by heat transfer with hot and cold reservoirs:</a:t>
          </a:r>
        </a:p>
      </dsp:txBody>
      <dsp:txXfrm>
        <a:off x="2363184" y="71403"/>
        <a:ext cx="1010904" cy="673935"/>
      </dsp:txXfrm>
    </dsp:sp>
    <dsp:sp modelId="{52975B41-8604-40F3-BE57-11A2BBFA5E36}">
      <dsp:nvSpPr>
        <dsp:cNvPr id="0" name=""/>
        <dsp:cNvSpPr/>
      </dsp:nvSpPr>
      <dsp:spPr>
        <a:xfrm>
          <a:off x="260179" y="928033"/>
          <a:ext cx="2029927" cy="811971"/>
        </a:xfrm>
        <a:prstGeom prst="chevron">
          <a:avLst/>
        </a:prstGeom>
        <a:solidFill>
          <a:schemeClr val="accent3">
            <a:hueOff val="542120"/>
            <a:satOff val="20000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/>
            <a:t>The Kelvin temperature is defined so that:</a:t>
          </a:r>
          <a:endParaRPr lang="en-US" sz="1100" kern="1200"/>
        </a:p>
      </dsp:txBody>
      <dsp:txXfrm>
        <a:off x="666165" y="928033"/>
        <a:ext cx="1217956" cy="811971"/>
      </dsp:txXfrm>
    </dsp:sp>
    <dsp:sp modelId="{3E870473-495A-4CF5-BDA3-70C6EF72F3AF}">
      <dsp:nvSpPr>
        <dsp:cNvPr id="0" name=""/>
        <dsp:cNvSpPr/>
      </dsp:nvSpPr>
      <dsp:spPr>
        <a:xfrm>
          <a:off x="2026216" y="997050"/>
          <a:ext cx="1684839" cy="673935"/>
        </a:xfrm>
        <a:prstGeom prst="chevron">
          <a:avLst/>
        </a:prstGeom>
        <a:solidFill>
          <a:schemeClr val="accent3">
            <a:tint val="40000"/>
            <a:alpha val="90000"/>
            <a:hueOff val="338190"/>
            <a:satOff val="16667"/>
            <a:lumOff val="297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338190"/>
              <a:satOff val="16667"/>
              <a:lumOff val="29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90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d>
                      <m:dPr>
                        <m:ctrlPr>
                          <a:rPr lang="en-US" sz="900" i="1" kern="120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900" i="1" kern="120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900" i="1" kern="120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900" i="1" kern="1200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900" kern="1200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900" i="1" kern="120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900" i="1" kern="1200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900" kern="120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sub>
                            </m:sSub>
                          </m:den>
                        </m:f>
                      </m:e>
                    </m:d>
                  </m:e>
                  <m:sub>
                    <m:eqArr>
                      <m:eqArrPr>
                        <m:ctrlPr>
                          <a:rPr lang="en-US" sz="900" i="1" kern="1200">
                            <a:latin typeface="Cambria Math" panose="02040503050406030204" pitchFamily="18" charset="0"/>
                          </a:rPr>
                        </m:ctrlPr>
                      </m:eqArrPr>
                      <m:e>
                        <m:r>
                          <a:rPr lang="en-US" sz="900" i="1" kern="1200">
                            <a:latin typeface="Cambria Math" panose="02040503050406030204" pitchFamily="18" charset="0"/>
                          </a:rPr>
                          <m:t>&amp;</m:t>
                        </m:r>
                        <m:r>
                          <m:rPr>
                            <m:nor/>
                          </m:rPr>
                          <a:rPr lang="en-US" sz="900" kern="1200"/>
                          <m:t>rev</m:t>
                        </m:r>
                      </m:e>
                      <m:e>
                        <m:r>
                          <a:rPr lang="en-US" sz="900" i="1" kern="1200">
                            <a:latin typeface="Cambria Math" panose="02040503050406030204" pitchFamily="18" charset="0"/>
                          </a:rPr>
                          <m:t>&amp;</m:t>
                        </m:r>
                        <m:r>
                          <m:rPr>
                            <m:nor/>
                          </m:rPr>
                          <a:rPr lang="en-US" sz="900" kern="1200"/>
                          <m:t>cycle</m:t>
                        </m:r>
                      </m:e>
                    </m:eqArr>
                  </m:sub>
                </m:sSub>
                <m:r>
                  <a:rPr lang="en-US" sz="900" i="1" kern="120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900" i="1" kern="120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90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i="1" kern="120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900" kern="120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en-US" sz="90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i="1" kern="120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900" kern="120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den>
                </m:f>
              </m:oMath>
            </m:oMathPara>
          </a14:m>
          <a:endParaRPr lang="en-US" sz="900" kern="1200" dirty="0"/>
        </a:p>
      </dsp:txBody>
      <dsp:txXfrm>
        <a:off x="2363184" y="997050"/>
        <a:ext cx="1010904" cy="673935"/>
      </dsp:txXfrm>
    </dsp:sp>
    <dsp:sp modelId="{CCF51B97-DC32-4CB1-A4C1-6796ACAFEC9E}">
      <dsp:nvSpPr>
        <dsp:cNvPr id="0" name=""/>
        <dsp:cNvSpPr/>
      </dsp:nvSpPr>
      <dsp:spPr>
        <a:xfrm>
          <a:off x="260179" y="1853680"/>
          <a:ext cx="2029927" cy="811971"/>
        </a:xfrm>
        <a:prstGeom prst="chevron">
          <a:avLst/>
        </a:prstGeom>
        <a:solidFill>
          <a:schemeClr val="accent3">
            <a:hueOff val="1084240"/>
            <a:satOff val="40000"/>
            <a:lumOff val="-58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Any heat engine:</a:t>
          </a:r>
        </a:p>
      </dsp:txBody>
      <dsp:txXfrm>
        <a:off x="666165" y="1853680"/>
        <a:ext cx="1217956" cy="811971"/>
      </dsp:txXfrm>
    </dsp:sp>
    <dsp:sp modelId="{558B1FC7-BAAE-4EC1-99C3-D19D7A6EF852}">
      <dsp:nvSpPr>
        <dsp:cNvPr id="0" name=""/>
        <dsp:cNvSpPr/>
      </dsp:nvSpPr>
      <dsp:spPr>
        <a:xfrm>
          <a:off x="2026216" y="1922697"/>
          <a:ext cx="1684839" cy="673935"/>
        </a:xfrm>
        <a:prstGeom prst="chevron">
          <a:avLst/>
        </a:prstGeom>
        <a:solidFill>
          <a:schemeClr val="accent3">
            <a:tint val="40000"/>
            <a:alpha val="90000"/>
            <a:hueOff val="676380"/>
            <a:satOff val="33333"/>
            <a:lumOff val="59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676380"/>
              <a:satOff val="33333"/>
              <a:lumOff val="59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900" b="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900" b="0" i="1" kern="1200">
                        <a:latin typeface="Cambria Math" panose="02040503050406030204" pitchFamily="18" charset="0"/>
                      </a:rPr>
                      <m:t>𝜂</m:t>
                    </m:r>
                  </m:e>
                  <m:sub>
                    <m:r>
                      <a:rPr lang="en-US" sz="900" b="0" i="1" kern="1200">
                        <a:latin typeface="Cambria Math" panose="02040503050406030204" pitchFamily="18" charset="0"/>
                      </a:rPr>
                      <m:t>𝑡h</m:t>
                    </m:r>
                  </m:sub>
                </m:sSub>
                <m:r>
                  <a:rPr lang="en-US" sz="900" b="0" i="1" kern="1200">
                    <a:latin typeface="Cambria Math" panose="02040503050406030204" pitchFamily="18" charset="0"/>
                  </a:rPr>
                  <m:t>=1−</m:t>
                </m:r>
                <m:f>
                  <m:fPr>
                    <m:ctrlPr>
                      <a:rPr lang="en-US" sz="900" b="0" i="1" kern="120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900" b="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b="0" i="1" kern="120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900" b="0" i="1" kern="1200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en-US" sz="900" b="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b="0" i="1" kern="120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900" b="0" i="1" kern="1200">
                            <a:latin typeface="Cambria Math" panose="02040503050406030204" pitchFamily="18" charset="0"/>
                          </a:rPr>
                          <m:t>𝐻</m:t>
                        </m:r>
                      </m:sub>
                    </m:sSub>
                  </m:den>
                </m:f>
              </m:oMath>
            </m:oMathPara>
          </a14:m>
          <a:endParaRPr lang="en-US" sz="900" kern="1200"/>
        </a:p>
      </dsp:txBody>
      <dsp:txXfrm>
        <a:off x="2363184" y="1922697"/>
        <a:ext cx="1010904" cy="673935"/>
      </dsp:txXfrm>
    </dsp:sp>
    <dsp:sp modelId="{60443322-17C5-4812-882D-C81F4083333A}">
      <dsp:nvSpPr>
        <dsp:cNvPr id="0" name=""/>
        <dsp:cNvSpPr/>
      </dsp:nvSpPr>
      <dsp:spPr>
        <a:xfrm>
          <a:off x="260179" y="2779327"/>
          <a:ext cx="2029927" cy="811971"/>
        </a:xfrm>
        <a:prstGeom prst="chevron">
          <a:avLst/>
        </a:prstGeom>
        <a:solidFill>
          <a:schemeClr val="accent3">
            <a:hueOff val="1626359"/>
            <a:satOff val="60000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Carnot heat engine:</a:t>
          </a:r>
        </a:p>
      </dsp:txBody>
      <dsp:txXfrm>
        <a:off x="666165" y="2779327"/>
        <a:ext cx="1217956" cy="811971"/>
      </dsp:txXfrm>
    </dsp:sp>
    <dsp:sp modelId="{8C1BBC66-C073-4F96-ADDF-C6E0129FD73C}">
      <dsp:nvSpPr>
        <dsp:cNvPr id="0" name=""/>
        <dsp:cNvSpPr/>
      </dsp:nvSpPr>
      <dsp:spPr>
        <a:xfrm>
          <a:off x="2026216" y="2848345"/>
          <a:ext cx="1684839" cy="673935"/>
        </a:xfrm>
        <a:prstGeom prst="chevron">
          <a:avLst/>
        </a:prstGeom>
        <a:solidFill>
          <a:schemeClr val="accent3">
            <a:tint val="40000"/>
            <a:alpha val="90000"/>
            <a:hueOff val="1014570"/>
            <a:satOff val="50000"/>
            <a:lumOff val="8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90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900" i="1" kern="1200">
                        <a:latin typeface="Cambria Math" panose="02040503050406030204" pitchFamily="18" charset="0"/>
                      </a:rPr>
                      <m:t>𝜂</m:t>
                    </m:r>
                  </m:e>
                  <m:sub>
                    <m:r>
                      <a:rPr lang="en-US" sz="900" i="1" kern="1200">
                        <a:latin typeface="Cambria Math" panose="02040503050406030204" pitchFamily="18" charset="0"/>
                      </a:rPr>
                      <m:t>𝑡h</m:t>
                    </m:r>
                    <m:r>
                      <a:rPr lang="en-US" sz="900" b="0" i="1" kern="120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900" b="0" i="1" kern="1200">
                        <a:latin typeface="Cambria Math" panose="02040503050406030204" pitchFamily="18" charset="0"/>
                      </a:rPr>
                      <m:t>𝑟𝑒𝑣</m:t>
                    </m:r>
                  </m:sub>
                </m:sSub>
                <m:r>
                  <a:rPr lang="en-US" sz="900" i="1" kern="1200">
                    <a:latin typeface="Cambria Math" panose="02040503050406030204" pitchFamily="18" charset="0"/>
                  </a:rPr>
                  <m:t>=1−</m:t>
                </m:r>
                <m:f>
                  <m:fPr>
                    <m:ctrlPr>
                      <a:rPr lang="en-US" sz="900" i="1" kern="120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90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b="0" i="1" kern="120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900" i="1" kern="1200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en-US" sz="90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b="0" i="1" kern="120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900" i="1" kern="1200">
                            <a:latin typeface="Cambria Math" panose="02040503050406030204" pitchFamily="18" charset="0"/>
                          </a:rPr>
                          <m:t>𝐻</m:t>
                        </m:r>
                      </m:sub>
                    </m:sSub>
                  </m:den>
                </m:f>
              </m:oMath>
            </m:oMathPara>
          </a14:m>
          <a:endParaRPr lang="en-US" sz="900" kern="1200" dirty="0"/>
        </a:p>
      </dsp:txBody>
      <dsp:txXfrm>
        <a:off x="2363184" y="2848345"/>
        <a:ext cx="1010904" cy="673935"/>
      </dsp:txXfrm>
    </dsp:sp>
    <dsp:sp modelId="{BE67C9CC-AF3A-41A4-9189-2323019C16D5}">
      <dsp:nvSpPr>
        <dsp:cNvPr id="0" name=""/>
        <dsp:cNvSpPr/>
      </dsp:nvSpPr>
      <dsp:spPr>
        <a:xfrm>
          <a:off x="260179" y="3704974"/>
          <a:ext cx="2029927" cy="811971"/>
        </a:xfrm>
        <a:prstGeom prst="chevron">
          <a:avLst/>
        </a:prstGeom>
        <a:solidFill>
          <a:schemeClr val="accent3">
            <a:hueOff val="2168479"/>
            <a:satOff val="80000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By comparison,</a:t>
          </a:r>
        </a:p>
      </dsp:txBody>
      <dsp:txXfrm>
        <a:off x="666165" y="3704974"/>
        <a:ext cx="1217956" cy="811971"/>
      </dsp:txXfrm>
    </dsp:sp>
    <dsp:sp modelId="{3B5094EE-A8F7-4619-97D1-B6A872B1F14F}">
      <dsp:nvSpPr>
        <dsp:cNvPr id="0" name=""/>
        <dsp:cNvSpPr/>
      </dsp:nvSpPr>
      <dsp:spPr>
        <a:xfrm>
          <a:off x="2026216" y="3773992"/>
          <a:ext cx="1684839" cy="673935"/>
        </a:xfrm>
        <a:prstGeom prst="chevron">
          <a:avLst/>
        </a:prstGeom>
        <a:solidFill>
          <a:schemeClr val="accent3">
            <a:tint val="40000"/>
            <a:alpha val="90000"/>
            <a:hueOff val="1352761"/>
            <a:satOff val="66667"/>
            <a:lumOff val="1186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352761"/>
              <a:satOff val="66667"/>
              <a:lumOff val="118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900" b="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900" b="0" i="1" kern="1200" smtClean="0">
                      <a:latin typeface="Cambria Math" panose="02040503050406030204" pitchFamily="18" charset="0"/>
                    </a:rPr>
                    <m:t>𝜂</m:t>
                  </m:r>
                </m:e>
                <m:sub>
                  <m:r>
                    <a:rPr lang="en-US" sz="900" b="0" i="1" kern="1200" smtClean="0">
                      <a:latin typeface="Cambria Math" panose="02040503050406030204" pitchFamily="18" charset="0"/>
                    </a:rPr>
                    <m:t>𝑡h</m:t>
                  </m:r>
                </m:sub>
              </m:sSub>
              <m:r>
                <a:rPr lang="en-US" sz="900" b="0" i="1" kern="1200" smtClean="0">
                  <a:latin typeface="Cambria Math" panose="02040503050406030204" pitchFamily="18" charset="0"/>
                </a:rPr>
                <m:t>=</m:t>
              </m:r>
              <m:sSub>
                <m:sSubPr>
                  <m:ctrlPr>
                    <a:rPr lang="en-US" sz="90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900" i="1" kern="1200">
                      <a:latin typeface="Cambria Math" panose="02040503050406030204" pitchFamily="18" charset="0"/>
                    </a:rPr>
                    <m:t>𝜂</m:t>
                  </m:r>
                </m:e>
                <m:sub>
                  <m:r>
                    <a:rPr lang="en-US" sz="900" i="1" kern="1200">
                      <a:latin typeface="Cambria Math" panose="02040503050406030204" pitchFamily="18" charset="0"/>
                    </a:rPr>
                    <m:t>𝑡h</m:t>
                  </m:r>
                  <m:r>
                    <a:rPr lang="en-US" sz="900" b="0" i="1" kern="1200">
                      <a:latin typeface="Cambria Math" panose="02040503050406030204" pitchFamily="18" charset="0"/>
                    </a:rPr>
                    <m:t>,</m:t>
                  </m:r>
                  <m:r>
                    <a:rPr lang="en-US" sz="900" b="0" i="1" kern="1200">
                      <a:latin typeface="Cambria Math" panose="02040503050406030204" pitchFamily="18" charset="0"/>
                    </a:rPr>
                    <m:t>𝑟𝑒𝑣</m:t>
                  </m:r>
                </m:sub>
              </m:sSub>
            </m:oMath>
          </a14:m>
          <a:r>
            <a:rPr lang="en-US" sz="900" kern="1200" dirty="0"/>
            <a:t> for reversible heat engine</a:t>
          </a:r>
        </a:p>
      </dsp:txBody>
      <dsp:txXfrm>
        <a:off x="2363184" y="3773992"/>
        <a:ext cx="1010904" cy="673935"/>
      </dsp:txXfrm>
    </dsp:sp>
    <dsp:sp modelId="{1647DC9E-2787-4FFF-ADD4-A9F15D6F9DA4}">
      <dsp:nvSpPr>
        <dsp:cNvPr id="0" name=""/>
        <dsp:cNvSpPr/>
      </dsp:nvSpPr>
      <dsp:spPr>
        <a:xfrm>
          <a:off x="3475178" y="3773992"/>
          <a:ext cx="1684839" cy="673935"/>
        </a:xfrm>
        <a:prstGeom prst="chevron">
          <a:avLst/>
        </a:prstGeom>
        <a:solidFill>
          <a:schemeClr val="accent3">
            <a:tint val="40000"/>
            <a:alpha val="90000"/>
            <a:hueOff val="1690951"/>
            <a:satOff val="83333"/>
            <a:lumOff val="148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690951"/>
              <a:satOff val="83333"/>
              <a:lumOff val="14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900" b="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900" b="0" i="1" kern="1200" smtClean="0">
                      <a:latin typeface="Cambria Math" panose="02040503050406030204" pitchFamily="18" charset="0"/>
                    </a:rPr>
                    <m:t>𝜂</m:t>
                  </m:r>
                </m:e>
                <m:sub>
                  <m:r>
                    <a:rPr lang="en-US" sz="900" b="0" i="1" kern="1200" smtClean="0">
                      <a:latin typeface="Cambria Math" panose="02040503050406030204" pitchFamily="18" charset="0"/>
                    </a:rPr>
                    <m:t>𝑡h</m:t>
                  </m:r>
                </m:sub>
              </m:sSub>
              <m:r>
                <a:rPr lang="en-US" sz="900" b="0" i="1" kern="1200" smtClean="0">
                  <a:latin typeface="Cambria Math" panose="02040503050406030204" pitchFamily="18" charset="0"/>
                </a:rPr>
                <m:t>&lt;</m:t>
              </m:r>
              <m:sSub>
                <m:sSubPr>
                  <m:ctrlPr>
                    <a:rPr lang="en-US" sz="90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900" i="1" kern="1200">
                      <a:latin typeface="Cambria Math" panose="02040503050406030204" pitchFamily="18" charset="0"/>
                    </a:rPr>
                    <m:t>𝜂</m:t>
                  </m:r>
                </m:e>
                <m:sub>
                  <m:r>
                    <a:rPr lang="en-US" sz="900" i="1" kern="1200">
                      <a:latin typeface="Cambria Math" panose="02040503050406030204" pitchFamily="18" charset="0"/>
                    </a:rPr>
                    <m:t>𝑡h</m:t>
                  </m:r>
                  <m:r>
                    <a:rPr lang="en-US" sz="900" b="0" i="1" kern="1200">
                      <a:latin typeface="Cambria Math" panose="02040503050406030204" pitchFamily="18" charset="0"/>
                    </a:rPr>
                    <m:t>,</m:t>
                  </m:r>
                  <m:r>
                    <a:rPr lang="en-US" sz="900" b="0" i="1" kern="1200">
                      <a:latin typeface="Cambria Math" panose="02040503050406030204" pitchFamily="18" charset="0"/>
                    </a:rPr>
                    <m:t>𝑟𝑒𝑣</m:t>
                  </m:r>
                </m:sub>
              </m:sSub>
            </m:oMath>
          </a14:m>
          <a:r>
            <a:rPr lang="en-US" sz="900" kern="1200" dirty="0"/>
            <a:t> for irreversible heat engine</a:t>
          </a:r>
        </a:p>
      </dsp:txBody>
      <dsp:txXfrm>
        <a:off x="3812146" y="3773992"/>
        <a:ext cx="1010904" cy="673935"/>
      </dsp:txXfrm>
    </dsp:sp>
    <dsp:sp modelId="{2F4C3052-85E5-4BC2-9D2C-33779E003E99}">
      <dsp:nvSpPr>
        <dsp:cNvPr id="0" name=""/>
        <dsp:cNvSpPr/>
      </dsp:nvSpPr>
      <dsp:spPr>
        <a:xfrm>
          <a:off x="260179" y="4630621"/>
          <a:ext cx="2029927" cy="811971"/>
        </a:xfrm>
        <a:prstGeom prst="chevron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>
              <a:latin typeface="+mj-lt"/>
            </a:rPr>
            <a:t>Note:</a:t>
          </a:r>
          <a:endParaRPr lang="en-US" sz="1100" kern="1200" dirty="0"/>
        </a:p>
      </dsp:txBody>
      <dsp:txXfrm>
        <a:off x="666165" y="4630621"/>
        <a:ext cx="1217956" cy="811971"/>
      </dsp:txXfrm>
    </dsp:sp>
    <dsp:sp modelId="{74CEC34E-2B63-4CF8-97F8-C6F303DBB0D7}">
      <dsp:nvSpPr>
        <dsp:cNvPr id="0" name=""/>
        <dsp:cNvSpPr/>
      </dsp:nvSpPr>
      <dsp:spPr>
        <a:xfrm>
          <a:off x="2026216" y="4699639"/>
          <a:ext cx="1684839" cy="673935"/>
        </a:xfrm>
        <a:prstGeom prst="chevron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900" b="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900" b="0" i="1" kern="1200" smtClean="0">
                      <a:latin typeface="Cambria Math" panose="02040503050406030204" pitchFamily="18" charset="0"/>
                    </a:rPr>
                    <m:t>𝜂</m:t>
                  </m:r>
                </m:e>
                <m:sub>
                  <m:r>
                    <a:rPr lang="en-US" sz="900" b="0" i="1" kern="1200" smtClean="0">
                      <a:latin typeface="Cambria Math" panose="02040503050406030204" pitchFamily="18" charset="0"/>
                    </a:rPr>
                    <m:t>𝑡h</m:t>
                  </m:r>
                </m:sub>
              </m:sSub>
              <m:r>
                <a:rPr lang="en-US" sz="900" b="0" i="1" kern="1200" smtClean="0">
                  <a:latin typeface="Cambria Math" panose="02040503050406030204" pitchFamily="18" charset="0"/>
                </a:rPr>
                <m:t>&gt;</m:t>
              </m:r>
              <m:sSub>
                <m:sSubPr>
                  <m:ctrlPr>
                    <a:rPr lang="en-US" sz="90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900" i="1" kern="1200">
                      <a:latin typeface="Cambria Math" panose="02040503050406030204" pitchFamily="18" charset="0"/>
                    </a:rPr>
                    <m:t>𝜂</m:t>
                  </m:r>
                </m:e>
                <m:sub>
                  <m:r>
                    <a:rPr lang="en-US" sz="900" i="1" kern="1200">
                      <a:latin typeface="Cambria Math" panose="02040503050406030204" pitchFamily="18" charset="0"/>
                    </a:rPr>
                    <m:t>𝑡h</m:t>
                  </m:r>
                  <m:r>
                    <a:rPr lang="en-US" sz="900" b="0" i="1" kern="1200">
                      <a:latin typeface="Cambria Math" panose="02040503050406030204" pitchFamily="18" charset="0"/>
                    </a:rPr>
                    <m:t>,</m:t>
                  </m:r>
                  <m:r>
                    <a:rPr lang="en-US" sz="900" b="0" i="1" kern="1200">
                      <a:latin typeface="Cambria Math" panose="02040503050406030204" pitchFamily="18" charset="0"/>
                    </a:rPr>
                    <m:t>𝑟𝑒𝑣</m:t>
                  </m:r>
                </m:sub>
              </m:sSub>
            </m:oMath>
          </a14:m>
          <a:r>
            <a:rPr lang="en-US" sz="900" kern="1200" dirty="0"/>
            <a:t> for impossible heat engine</a:t>
          </a:r>
        </a:p>
      </dsp:txBody>
      <dsp:txXfrm>
        <a:off x="2363184" y="4699639"/>
        <a:ext cx="1010904" cy="6739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C586C9-6A4E-4B94-B6ED-4AEED7E31DF7}">
      <dsp:nvSpPr>
        <dsp:cNvPr id="0" name=""/>
        <dsp:cNvSpPr/>
      </dsp:nvSpPr>
      <dsp:spPr>
        <a:xfrm>
          <a:off x="38095" y="2352"/>
          <a:ext cx="2362003" cy="94480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Thermal efficiency:</a:t>
          </a:r>
          <a:endParaRPr lang="en-US" sz="2000" kern="1200" dirty="0"/>
        </a:p>
      </dsp:txBody>
      <dsp:txXfrm>
        <a:off x="510496" y="2352"/>
        <a:ext cx="1417202" cy="944801"/>
      </dsp:txXfrm>
    </dsp:sp>
    <dsp:sp modelId="{2297B773-CBE7-439B-BD7A-18A9F476E4D1}">
      <dsp:nvSpPr>
        <dsp:cNvPr id="0" name=""/>
        <dsp:cNvSpPr/>
      </dsp:nvSpPr>
      <dsp:spPr>
        <a:xfrm>
          <a:off x="2093038" y="82660"/>
          <a:ext cx="1960462" cy="784185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kern="1200" dirty="0"/>
            <a:t>Kelvin Temperature scale </a:t>
          </a:r>
          <a:r>
            <a:rPr lang="en-US" sz="1300" b="0" kern="1200" dirty="0">
              <a:sym typeface="Wingdings" panose="05000000000000000000" pitchFamily="2" charset="2"/>
            </a:rPr>
            <a:t></a:t>
          </a:r>
          <a:r>
            <a:rPr lang="en-US" sz="1300" b="0" kern="1200" dirty="0"/>
            <a:t> </a:t>
          </a:r>
        </a:p>
      </dsp:txBody>
      <dsp:txXfrm>
        <a:off x="2485131" y="82660"/>
        <a:ext cx="1176277" cy="784185"/>
      </dsp:txXfrm>
    </dsp:sp>
    <dsp:sp modelId="{66AC9D45-D004-4E14-871F-70DDEACC7E9D}">
      <dsp:nvSpPr>
        <dsp:cNvPr id="0" name=""/>
        <dsp:cNvSpPr/>
      </dsp:nvSpPr>
      <dsp:spPr>
        <a:xfrm>
          <a:off x="3779036" y="82660"/>
          <a:ext cx="1960462" cy="784185"/>
        </a:xfrm>
        <a:prstGeom prst="chevron">
          <a:avLst/>
        </a:prstGeom>
        <a:solidFill>
          <a:schemeClr val="accent3">
            <a:tint val="40000"/>
            <a:alpha val="90000"/>
            <a:hueOff val="289877"/>
            <a:satOff val="14286"/>
            <a:lumOff val="254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89877"/>
              <a:satOff val="14286"/>
              <a:lumOff val="25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kern="1200" dirty="0"/>
            <a:t>Carnot Engine efficiency</a:t>
          </a:r>
        </a:p>
      </dsp:txBody>
      <dsp:txXfrm>
        <a:off x="4171129" y="82660"/>
        <a:ext cx="1176277" cy="784185"/>
      </dsp:txXfrm>
    </dsp:sp>
    <dsp:sp modelId="{1818B7A4-322B-4BE9-924B-1CDA5D4CE001}">
      <dsp:nvSpPr>
        <dsp:cNvPr id="0" name=""/>
        <dsp:cNvSpPr/>
      </dsp:nvSpPr>
      <dsp:spPr>
        <a:xfrm>
          <a:off x="5465034" y="82660"/>
          <a:ext cx="2574068" cy="784185"/>
        </a:xfrm>
        <a:prstGeom prst="chevron">
          <a:avLst/>
        </a:prstGeom>
        <a:solidFill>
          <a:schemeClr val="accent3">
            <a:tint val="40000"/>
            <a:alpha val="90000"/>
            <a:hueOff val="579755"/>
            <a:satOff val="28571"/>
            <a:lumOff val="508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579755"/>
              <a:satOff val="28571"/>
              <a:lumOff val="5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600" b="1" i="1" kern="1200" smtClean="0">
                    <a:latin typeface="Cambria Math" panose="02040503050406030204" pitchFamily="18" charset="0"/>
                  </a:rPr>
                  <m:t>𝜼</m:t>
                </m:r>
                <m:r>
                  <a:rPr lang="en-US" sz="1600" b="1" i="1" kern="1200" smtClean="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1600" b="1" i="1" kern="120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𝒉𝒐𝒕</m:t>
                        </m:r>
                      </m:sub>
                    </m:sSub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𝒄𝒐𝒍𝒅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𝒉𝒐𝒕</m:t>
                        </m:r>
                      </m:sub>
                    </m:sSub>
                  </m:den>
                </m:f>
              </m:oMath>
            </m:oMathPara>
          </a14:m>
          <a:endParaRPr lang="en-US" sz="1600" b="1" kern="1200" dirty="0"/>
        </a:p>
      </dsp:txBody>
      <dsp:txXfrm>
        <a:off x="5857127" y="82660"/>
        <a:ext cx="1789883" cy="784185"/>
      </dsp:txXfrm>
    </dsp:sp>
    <dsp:sp modelId="{12772D53-908D-4937-AB1E-EC650777E954}">
      <dsp:nvSpPr>
        <dsp:cNvPr id="0" name=""/>
        <dsp:cNvSpPr/>
      </dsp:nvSpPr>
      <dsp:spPr>
        <a:xfrm>
          <a:off x="38095" y="1079425"/>
          <a:ext cx="2362003" cy="944801"/>
        </a:xfrm>
        <a:prstGeom prst="chevron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Coefficients of Performance</a:t>
          </a:r>
          <a:endParaRPr lang="en-US" sz="2000" kern="1200"/>
        </a:p>
      </dsp:txBody>
      <dsp:txXfrm>
        <a:off x="510496" y="1079425"/>
        <a:ext cx="1417202" cy="944801"/>
      </dsp:txXfrm>
    </dsp:sp>
    <dsp:sp modelId="{0667D2B2-6AC2-4954-AE4F-E428204D7CC5}">
      <dsp:nvSpPr>
        <dsp:cNvPr id="0" name=""/>
        <dsp:cNvSpPr/>
      </dsp:nvSpPr>
      <dsp:spPr>
        <a:xfrm>
          <a:off x="38095" y="2156499"/>
          <a:ext cx="2362003" cy="944801"/>
        </a:xfrm>
        <a:prstGeom prst="chevron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Refrigerator</a:t>
          </a:r>
        </a:p>
      </dsp:txBody>
      <dsp:txXfrm>
        <a:off x="510496" y="2156499"/>
        <a:ext cx="1417202" cy="944801"/>
      </dsp:txXfrm>
    </dsp:sp>
    <dsp:sp modelId="{20995C36-F4F8-41DF-9073-D7D1F0B387AF}">
      <dsp:nvSpPr>
        <dsp:cNvPr id="0" name=""/>
        <dsp:cNvSpPr/>
      </dsp:nvSpPr>
      <dsp:spPr>
        <a:xfrm>
          <a:off x="2093038" y="2236807"/>
          <a:ext cx="1960462" cy="784185"/>
        </a:xfrm>
        <a:prstGeom prst="chevron">
          <a:avLst/>
        </a:prstGeom>
        <a:solidFill>
          <a:schemeClr val="accent3">
            <a:tint val="40000"/>
            <a:alpha val="90000"/>
            <a:hueOff val="869632"/>
            <a:satOff val="42857"/>
            <a:lumOff val="762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869632"/>
              <a:satOff val="42857"/>
              <a:lumOff val="76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Objective: Remove heat from a cold space</a:t>
          </a:r>
        </a:p>
      </dsp:txBody>
      <dsp:txXfrm>
        <a:off x="2485131" y="2236807"/>
        <a:ext cx="1176277" cy="784185"/>
      </dsp:txXfrm>
    </dsp:sp>
    <dsp:sp modelId="{423E0C20-8D27-4B77-A260-9E49342D58D1}">
      <dsp:nvSpPr>
        <dsp:cNvPr id="0" name=""/>
        <dsp:cNvSpPr/>
      </dsp:nvSpPr>
      <dsp:spPr>
        <a:xfrm>
          <a:off x="3779036" y="2236807"/>
          <a:ext cx="4690818" cy="784185"/>
        </a:xfrm>
        <a:prstGeom prst="chevron">
          <a:avLst/>
        </a:prstGeom>
        <a:solidFill>
          <a:schemeClr val="accent3">
            <a:tint val="40000"/>
            <a:alpha val="90000"/>
            <a:hueOff val="1159509"/>
            <a:satOff val="57143"/>
            <a:lumOff val="1017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159509"/>
              <a:satOff val="57143"/>
              <a:lumOff val="101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600" b="1" i="1" kern="1200" smtClean="0">
                    <a:latin typeface="Cambria Math" panose="02040503050406030204" pitchFamily="18" charset="0"/>
                  </a:rPr>
                  <m:t>𝑪𝑶</m:t>
                </m:r>
                <m:sSub>
                  <m:sSubPr>
                    <m:ctrlPr>
                      <a:rPr lang="en-US" sz="1600" b="1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𝑷</m:t>
                    </m:r>
                  </m:e>
                  <m:sub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𝑹</m:t>
                    </m:r>
                  </m:sub>
                </m:sSub>
                <m:r>
                  <a:rPr lang="en-US" sz="1600" b="1" i="1" kern="120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1600" b="1" i="1" kern="120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𝑸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𝒄𝒐𝒍𝒅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𝑸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𝒉𝒐𝒕</m:t>
                        </m:r>
                      </m:sub>
                    </m:sSub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𝑸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𝒄𝒐𝒍𝒅</m:t>
                        </m:r>
                      </m:sub>
                    </m:sSub>
                  </m:den>
                </m:f>
                <m:limUpp>
                  <m:limUppPr>
                    <m:ctrlPr>
                      <a:rPr lang="en-US" sz="1600" b="1" i="1" kern="1200">
                        <a:latin typeface="Cambria Math" panose="02040503050406030204" pitchFamily="18" charset="0"/>
                      </a:rPr>
                    </m:ctrlPr>
                  </m:limUppPr>
                  <m:e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⇒</m:t>
                    </m:r>
                  </m:e>
                  <m:lim>
                    <m:r>
                      <m:rPr>
                        <m:nor/>
                      </m:rPr>
                      <a:rPr lang="en-US" sz="1600" b="1" kern="1200"/>
                      <m:t>CARNOT</m:t>
                    </m:r>
                  </m:lim>
                </m:limUpp>
                <m:f>
                  <m:fPr>
                    <m:ctrlPr>
                      <a:rPr lang="en-US" sz="1600" b="1" i="1" kern="120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𝒄𝒐𝒍𝒅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𝒉𝒐𝒕</m:t>
                        </m:r>
                      </m:sub>
                    </m:sSub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𝒄𝒐𝒍𝒅</m:t>
                        </m:r>
                      </m:sub>
                    </m:sSub>
                  </m:den>
                </m:f>
              </m:oMath>
            </m:oMathPara>
          </a14:m>
          <a:endParaRPr lang="en-US" sz="1600" b="1" kern="1200"/>
        </a:p>
      </dsp:txBody>
      <dsp:txXfrm>
        <a:off x="4171129" y="2236807"/>
        <a:ext cx="3906633" cy="784185"/>
      </dsp:txXfrm>
    </dsp:sp>
    <dsp:sp modelId="{D6F01D90-790B-48E6-88E7-B7923D477FFD}">
      <dsp:nvSpPr>
        <dsp:cNvPr id="0" name=""/>
        <dsp:cNvSpPr/>
      </dsp:nvSpPr>
      <dsp:spPr>
        <a:xfrm>
          <a:off x="38095" y="3233572"/>
          <a:ext cx="2362003" cy="944801"/>
        </a:xfrm>
        <a:prstGeom prst="chevron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Heat Pump</a:t>
          </a:r>
        </a:p>
      </dsp:txBody>
      <dsp:txXfrm>
        <a:off x="510496" y="3233572"/>
        <a:ext cx="1417202" cy="944801"/>
      </dsp:txXfrm>
    </dsp:sp>
    <dsp:sp modelId="{613B8F16-4470-42E1-B921-2A5554729FCB}">
      <dsp:nvSpPr>
        <dsp:cNvPr id="0" name=""/>
        <dsp:cNvSpPr/>
      </dsp:nvSpPr>
      <dsp:spPr>
        <a:xfrm>
          <a:off x="2093038" y="3313880"/>
          <a:ext cx="1960462" cy="784185"/>
        </a:xfrm>
        <a:prstGeom prst="chevron">
          <a:avLst/>
        </a:prstGeom>
        <a:solidFill>
          <a:schemeClr val="accent3">
            <a:tint val="40000"/>
            <a:alpha val="90000"/>
            <a:hueOff val="1449386"/>
            <a:satOff val="71429"/>
            <a:lumOff val="127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449386"/>
              <a:satOff val="71429"/>
              <a:lumOff val="12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Objective: Transfer heat to a hot space</a:t>
          </a:r>
        </a:p>
      </dsp:txBody>
      <dsp:txXfrm>
        <a:off x="2485131" y="3313880"/>
        <a:ext cx="1176277" cy="784185"/>
      </dsp:txXfrm>
    </dsp:sp>
    <dsp:sp modelId="{FDE05F7C-A1A5-49CB-A02A-35978DC28A0E}">
      <dsp:nvSpPr>
        <dsp:cNvPr id="0" name=""/>
        <dsp:cNvSpPr/>
      </dsp:nvSpPr>
      <dsp:spPr>
        <a:xfrm>
          <a:off x="3779036" y="3313880"/>
          <a:ext cx="4759787" cy="784185"/>
        </a:xfrm>
        <a:prstGeom prst="chevron">
          <a:avLst/>
        </a:prstGeom>
        <a:solidFill>
          <a:schemeClr val="accent3">
            <a:tint val="40000"/>
            <a:alpha val="90000"/>
            <a:hueOff val="1739264"/>
            <a:satOff val="85714"/>
            <a:lumOff val="1525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739264"/>
              <a:satOff val="85714"/>
              <a:lumOff val="152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600" b="1" i="1" kern="1200" smtClean="0">
                    <a:latin typeface="Cambria Math" panose="02040503050406030204" pitchFamily="18" charset="0"/>
                  </a:rPr>
                  <m:t>𝑪𝑶</m:t>
                </m:r>
                <m:sSub>
                  <m:sSubPr>
                    <m:ctrlPr>
                      <a:rPr lang="en-US" sz="1600" b="1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𝑷</m:t>
                    </m:r>
                  </m:e>
                  <m:sub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𝑹</m:t>
                    </m:r>
                  </m:sub>
                </m:sSub>
                <m:r>
                  <a:rPr lang="en-US" sz="1600" b="1" i="1" kern="120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1600" b="1" i="1" kern="120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𝑸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𝒉𝒐𝒕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𝑸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𝒉𝒐𝒕</m:t>
                        </m:r>
                      </m:sub>
                    </m:sSub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𝑸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𝒄𝒐𝒍𝒅</m:t>
                        </m:r>
                      </m:sub>
                    </m:sSub>
                  </m:den>
                </m:f>
                <m:limUpp>
                  <m:limUppPr>
                    <m:ctrlPr>
                      <a:rPr lang="en-US" sz="1600" b="1" i="1" kern="1200">
                        <a:latin typeface="Cambria Math" panose="02040503050406030204" pitchFamily="18" charset="0"/>
                      </a:rPr>
                    </m:ctrlPr>
                  </m:limUppPr>
                  <m:e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⇒</m:t>
                    </m:r>
                  </m:e>
                  <m:lim>
                    <m:r>
                      <m:rPr>
                        <m:nor/>
                      </m:rPr>
                      <a:rPr lang="en-US" sz="1600" b="1" kern="1200"/>
                      <m:t>CARNOT</m:t>
                    </m:r>
                  </m:lim>
                </m:limUpp>
                <m:f>
                  <m:fPr>
                    <m:ctrlPr>
                      <a:rPr lang="en-US" sz="1600" b="1" i="1" kern="120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𝒉𝒐𝒕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𝒉𝒐𝒕</m:t>
                        </m:r>
                      </m:sub>
                    </m:sSub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𝒄𝒐𝒍𝒅</m:t>
                        </m:r>
                      </m:sub>
                    </m:sSub>
                  </m:den>
                </m:f>
              </m:oMath>
            </m:oMathPara>
          </a14:m>
          <a:endParaRPr lang="en-US" sz="1600" b="1" kern="1200" dirty="0"/>
        </a:p>
      </dsp:txBody>
      <dsp:txXfrm>
        <a:off x="4171129" y="3313880"/>
        <a:ext cx="3975602" cy="784185"/>
      </dsp:txXfrm>
    </dsp:sp>
    <dsp:sp modelId="{6CFD5BB4-B262-4506-B359-15C77F5F87CC}">
      <dsp:nvSpPr>
        <dsp:cNvPr id="0" name=""/>
        <dsp:cNvSpPr/>
      </dsp:nvSpPr>
      <dsp:spPr>
        <a:xfrm>
          <a:off x="38095" y="4310646"/>
          <a:ext cx="2362003" cy="944801"/>
        </a:xfrm>
        <a:prstGeom prst="chevron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Any Heat Engine:</a:t>
          </a:r>
        </a:p>
      </dsp:txBody>
      <dsp:txXfrm>
        <a:off x="510496" y="4310646"/>
        <a:ext cx="1417202" cy="944801"/>
      </dsp:txXfrm>
    </dsp:sp>
    <dsp:sp modelId="{CD863CA2-D912-4520-A5CD-FD88C4E8E512}">
      <dsp:nvSpPr>
        <dsp:cNvPr id="0" name=""/>
        <dsp:cNvSpPr/>
      </dsp:nvSpPr>
      <dsp:spPr>
        <a:xfrm>
          <a:off x="2093038" y="4390954"/>
          <a:ext cx="4077703" cy="784185"/>
        </a:xfrm>
        <a:prstGeom prst="chevron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600" b="1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d>
                      <m:d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b="1" i="1" kern="120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 kern="1200">
                                <a:latin typeface="Cambria Math" panose="02040503050406030204" pitchFamily="18" charset="0"/>
                              </a:rPr>
                              <m:t>𝜼</m:t>
                            </m:r>
                          </m:e>
                          <m:sub>
                            <m:r>
                              <a:rPr lang="en-US" sz="1600" b="1" i="1" kern="1200">
                                <a:latin typeface="Cambria Math" panose="02040503050406030204" pitchFamily="18" charset="0"/>
                              </a:rPr>
                              <m:t>𝒕𝒉</m:t>
                            </m:r>
                          </m:sub>
                        </m:sSub>
                      </m:e>
                    </m:d>
                  </m:e>
                  <m:sub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𝑯𝒆𝒂𝒕</m:t>
                    </m:r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𝑬𝒏𝒈𝒊𝒏𝒆</m:t>
                    </m:r>
                  </m:sub>
                </m:sSub>
                <m:r>
                  <a:rPr lang="en-US" sz="1600" b="1" i="1" kern="120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1600" b="1" i="1" kern="120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𝒊𝒏</m:t>
                        </m:r>
                      </m:sub>
                    </m:sSub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𝒐𝒖𝒕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en-US" sz="16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sz="1600" b="1" i="1" kern="1200">
                            <a:latin typeface="Cambria Math" panose="02040503050406030204" pitchFamily="18" charset="0"/>
                          </a:rPr>
                          <m:t>𝒊𝒏</m:t>
                        </m:r>
                      </m:sub>
                    </m:sSub>
                  </m:den>
                </m:f>
              </m:oMath>
            </m:oMathPara>
          </a14:m>
          <a:endParaRPr lang="en-US" sz="1600" b="1" kern="1200"/>
        </a:p>
      </dsp:txBody>
      <dsp:txXfrm>
        <a:off x="2485131" y="4390954"/>
        <a:ext cx="3293518" cy="7841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BD9C6E-D251-46EF-A49F-F9769D1F92BD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52622-C054-497B-B01A-361FB7C6F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934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24C76-2916-4450-B152-FA81F261A7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09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13BE8B-E5D7-4576-B990-E658421E557F}" type="slidenum">
              <a:rPr lang="en-US"/>
              <a:pPr/>
              <a:t>2</a:t>
            </a:fld>
            <a:endParaRPr lang="en-US"/>
          </a:p>
        </p:txBody>
      </p:sp>
      <p:sp>
        <p:nvSpPr>
          <p:cNvPr id="153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Is</a:t>
            </a:r>
            <a:r>
              <a:rPr lang="en-US" baseline="0" dirty="0"/>
              <a:t> adding heat the only way of increasing the temperature?  Two </a:t>
            </a:r>
            <a:r>
              <a:rPr lang="en-US" baseline="0" dirty="0" err="1"/>
              <a:t>pullys</a:t>
            </a:r>
            <a:r>
              <a:rPr lang="en-US" baseline="0" dirty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13BE8B-E5D7-4576-B990-E658421E557F}" type="slidenum">
              <a:rPr lang="en-US"/>
              <a:pPr/>
              <a:t>4</a:t>
            </a:fld>
            <a:endParaRPr lang="en-US"/>
          </a:p>
        </p:txBody>
      </p:sp>
      <p:sp>
        <p:nvSpPr>
          <p:cNvPr id="153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Is</a:t>
            </a:r>
            <a:r>
              <a:rPr lang="en-US" baseline="0" dirty="0"/>
              <a:t> adding heat the only way of increasing the temperature?  Two </a:t>
            </a:r>
            <a:r>
              <a:rPr lang="en-US" baseline="0" dirty="0" err="1"/>
              <a:t>pullys</a:t>
            </a:r>
            <a:r>
              <a:rPr lang="en-US" baseline="0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336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A4C82-DD2B-1098-9757-9B520B9DE6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CCD4AF-FD6E-A2FF-DD53-843C8028E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A2CA03-7E72-89B9-A3F8-AA108B2CB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335603-AF3A-2EF1-81AC-F8D239AB6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1E4F8-4E1B-E731-D45F-C6AA043EF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07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8F01A-FCA7-C428-125C-51B988EE8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FD4153-E43B-C542-998E-B4BA02B0F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9F103B-2052-D543-63DD-0C62DC296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279FE-57FF-72C8-9566-32BDCA2CA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25141D-1D24-4F76-343E-7B3D21D9B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535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8860FA-5631-C0F3-BFCE-D491981C04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67791D-888B-CCC2-BF8C-527DE7C0EF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F6C0F-A941-0607-5DCB-08FA5CD3E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E03A-D051-1CCB-3B6B-046E547EC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3A9BF-F258-1195-6DDB-2505A38D3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267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0837F-6235-A62C-B63A-E660466F8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020C1-95EE-75E3-BB70-5E73100A17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D7CA02-BA53-B24B-FC87-595878E52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16ACE-3D1E-CCA2-E628-05739E8AB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EA385-706F-8C2F-8EEB-136D0EB31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710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76493-B427-7298-D7BC-BC00FFF8C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54E5D9-885E-C72B-D33D-21D36DAB7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A5EC40-F9AE-F61A-4521-D5689417F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7809BE-143F-10EE-D4B3-411087ADD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B3E39-E27E-3682-78B5-F51CDF521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150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8094F-0F4A-5918-3690-9EF9FB72D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3AF6F4-E889-F374-3C2C-0759382FC9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B04632-16A6-F232-4D0D-0F1512A89A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551FEF-89F3-9264-E31D-F9D34EA9F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F5507B-6AEC-19D3-A45F-7BFB04D6B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398130-C461-93EE-FF3D-2CC527481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39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F9705-ABFF-7898-CC61-1D29D80CD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696CE1-B447-6572-8899-9C99F3071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1B6456-2418-288C-9134-81B682CA07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4FFAD4-E5FF-EA0A-5836-4B746C719C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B8073F-7926-8A42-C625-0F986C5A88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2839C0-2065-2E2D-60D5-C8537062F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68185A-6633-2F85-5D50-A69691487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30BD19-5D12-664A-C617-12402F556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369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87F90-4AF4-0A04-1DC6-57ACD2B4D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608012-2C9B-79C5-CDC8-F39D929C7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FD859F-C4AC-4225-4288-399B0637C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80F98D-40A9-F5FF-1187-431B00A9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88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196142-5A70-1401-8209-4D613F599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0D1C6A-0257-A091-A429-E6CB269FD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F88367-56FE-D084-9243-42C3E360B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622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BCB2C-2993-EC32-09D1-97DFB3282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596FE0-2441-8827-7B73-47C4E1BF6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5CD72E-C29B-60C7-2688-CC610CC614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9AC173-272A-2FA9-9DE2-B57ABF078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2B09EB-E1E3-CD9E-BA6F-3DB77AA81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50F113-CBFE-ED9E-E454-82822086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241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DB9BB-4FBA-2A7D-1347-6D1AA26BC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DAAD3A-3303-26FD-45B6-B3AC4D2C0A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55D73F-BFF7-7702-96E7-B3223544C3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C3D864-B1E1-3502-8528-7940A5523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CF80AB-9745-A934-908E-F140CBE07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060F40-90D5-822B-1315-5CD24A6E3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58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671847-C597-3B24-2053-985984505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4C5FEF-BF40-8F31-D227-7CF841AFC6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409925-70A5-CB5E-249A-A40D3D8209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7D8F3-52E6-4AB9-B8BD-4F5C7E6AA91C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D9D40-BB01-3B19-65C8-3A3B713255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F67AE-87DC-3302-D677-122E6708B7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145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quantum-journal.org/papers/q-2019-08-19-177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10.xml"/><Relationship Id="rId3" Type="http://schemas.openxmlformats.org/officeDocument/2006/relationships/image" Target="../media/image4.jp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10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hyperlink" Target="https://philschatz.com/physics-book/contents/m42223.html" TargetMode="External"/><Relationship Id="rId9" Type="http://schemas.microsoft.com/office/2007/relationships/diagramDrawing" Target="../diagrams/drawing1.xml"/><Relationship Id="rId1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2.xml"/><Relationship Id="rId12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20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20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2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D3E573C-3958-42CC-A225-6B8B07B0F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37AE4E8-E01E-4FD9-89B2-91EF5C7DD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5396758 w 12192000"/>
              <a:gd name="connsiteY0" fmla="*/ 10203 h 6858000"/>
              <a:gd name="connsiteX1" fmla="*/ 5392866 w 12192000"/>
              <a:gd name="connsiteY1" fmla="*/ 11426 h 6858000"/>
              <a:gd name="connsiteX2" fmla="*/ 5281815 w 12192000"/>
              <a:gd name="connsiteY2" fmla="*/ 43431 h 6858000"/>
              <a:gd name="connsiteX3" fmla="*/ 5060816 w 12192000"/>
              <a:gd name="connsiteY3" fmla="*/ 140336 h 6858000"/>
              <a:gd name="connsiteX4" fmla="*/ 5019170 w 12192000"/>
              <a:gd name="connsiteY4" fmla="*/ 180311 h 6858000"/>
              <a:gd name="connsiteX5" fmla="*/ 4674779 w 12192000"/>
              <a:gd name="connsiteY5" fmla="*/ 441672 h 6858000"/>
              <a:gd name="connsiteX6" fmla="*/ 4740661 w 12192000"/>
              <a:gd name="connsiteY6" fmla="*/ 497083 h 6858000"/>
              <a:gd name="connsiteX7" fmla="*/ 4618372 w 12192000"/>
              <a:gd name="connsiteY7" fmla="*/ 563372 h 6858000"/>
              <a:gd name="connsiteX8" fmla="*/ 4590828 w 12192000"/>
              <a:gd name="connsiteY8" fmla="*/ 591204 h 6858000"/>
              <a:gd name="connsiteX9" fmla="*/ 4614185 w 12192000"/>
              <a:gd name="connsiteY9" fmla="*/ 624601 h 6858000"/>
              <a:gd name="connsiteX10" fmla="*/ 4664862 w 12192000"/>
              <a:gd name="connsiteY10" fmla="*/ 647878 h 6858000"/>
              <a:gd name="connsiteX11" fmla="*/ 4732066 w 12192000"/>
              <a:gd name="connsiteY11" fmla="*/ 706829 h 6858000"/>
              <a:gd name="connsiteX12" fmla="*/ 4729423 w 12192000"/>
              <a:gd name="connsiteY12" fmla="*/ 752878 h 6858000"/>
              <a:gd name="connsiteX13" fmla="*/ 4689540 w 12192000"/>
              <a:gd name="connsiteY13" fmla="*/ 836372 h 6858000"/>
              <a:gd name="connsiteX14" fmla="*/ 4749475 w 12192000"/>
              <a:gd name="connsiteY14" fmla="*/ 923661 h 6858000"/>
              <a:gd name="connsiteX15" fmla="*/ 4780322 w 12192000"/>
              <a:gd name="connsiteY15" fmla="*/ 949468 h 6858000"/>
              <a:gd name="connsiteX16" fmla="*/ 4720828 w 12192000"/>
              <a:gd name="connsiteY16" fmla="*/ 958323 h 6858000"/>
              <a:gd name="connsiteX17" fmla="*/ 4700119 w 12192000"/>
              <a:gd name="connsiteY17" fmla="*/ 994757 h 6858000"/>
              <a:gd name="connsiteX18" fmla="*/ 4690862 w 12192000"/>
              <a:gd name="connsiteY18" fmla="*/ 1012975 h 6858000"/>
              <a:gd name="connsiteX19" fmla="*/ 4634676 w 12192000"/>
              <a:gd name="connsiteY19" fmla="*/ 1127083 h 6858000"/>
              <a:gd name="connsiteX20" fmla="*/ 4644152 w 12192000"/>
              <a:gd name="connsiteY20" fmla="*/ 1158961 h 6858000"/>
              <a:gd name="connsiteX21" fmla="*/ 4737797 w 12192000"/>
              <a:gd name="connsiteY21" fmla="*/ 1313047 h 6858000"/>
              <a:gd name="connsiteX22" fmla="*/ 4638204 w 12192000"/>
              <a:gd name="connsiteY22" fmla="*/ 1356058 h 6858000"/>
              <a:gd name="connsiteX23" fmla="*/ 4632253 w 12192000"/>
              <a:gd name="connsiteY23" fmla="*/ 1428925 h 6858000"/>
              <a:gd name="connsiteX24" fmla="*/ 4581575 w 12192000"/>
              <a:gd name="connsiteY24" fmla="*/ 1510395 h 6858000"/>
              <a:gd name="connsiteX25" fmla="*/ 4470084 w 12192000"/>
              <a:gd name="connsiteY25" fmla="*/ 1625011 h 6858000"/>
              <a:gd name="connsiteX26" fmla="*/ 4406845 w 12192000"/>
              <a:gd name="connsiteY26" fmla="*/ 1701926 h 6858000"/>
              <a:gd name="connsiteX27" fmla="*/ 4515913 w 12192000"/>
              <a:gd name="connsiteY27" fmla="*/ 1722418 h 6858000"/>
              <a:gd name="connsiteX28" fmla="*/ 4532879 w 12192000"/>
              <a:gd name="connsiteY28" fmla="*/ 1734311 h 6858000"/>
              <a:gd name="connsiteX29" fmla="*/ 4519880 w 12192000"/>
              <a:gd name="connsiteY29" fmla="*/ 1774792 h 6858000"/>
              <a:gd name="connsiteX30" fmla="*/ 4502473 w 12192000"/>
              <a:gd name="connsiteY30" fmla="*/ 1815024 h 6858000"/>
              <a:gd name="connsiteX31" fmla="*/ 4514592 w 12192000"/>
              <a:gd name="connsiteY31" fmla="*/ 1846649 h 6858000"/>
              <a:gd name="connsiteX32" fmla="*/ 4599644 w 12192000"/>
              <a:gd name="connsiteY32" fmla="*/ 1983529 h 6858000"/>
              <a:gd name="connsiteX33" fmla="*/ 4669490 w 12192000"/>
              <a:gd name="connsiteY33" fmla="*/ 2037925 h 6858000"/>
              <a:gd name="connsiteX34" fmla="*/ 4828575 w 12192000"/>
              <a:gd name="connsiteY34" fmla="*/ 2285118 h 6858000"/>
              <a:gd name="connsiteX35" fmla="*/ 4878593 w 12192000"/>
              <a:gd name="connsiteY35" fmla="*/ 2365322 h 6858000"/>
              <a:gd name="connsiteX36" fmla="*/ 4841575 w 12192000"/>
              <a:gd name="connsiteY36" fmla="*/ 2393659 h 6858000"/>
              <a:gd name="connsiteX37" fmla="*/ 4912527 w 12192000"/>
              <a:gd name="connsiteY37" fmla="*/ 2477660 h 6858000"/>
              <a:gd name="connsiteX38" fmla="*/ 4996035 w 12192000"/>
              <a:gd name="connsiteY38" fmla="*/ 2571021 h 6858000"/>
              <a:gd name="connsiteX39" fmla="*/ 5017848 w 12192000"/>
              <a:gd name="connsiteY39" fmla="*/ 2595818 h 6858000"/>
              <a:gd name="connsiteX40" fmla="*/ 6739364 w 12192000"/>
              <a:gd name="connsiteY40" fmla="*/ 3428225 h 6858000"/>
              <a:gd name="connsiteX41" fmla="*/ 7193263 w 12192000"/>
              <a:gd name="connsiteY41" fmla="*/ 3305514 h 6858000"/>
              <a:gd name="connsiteX42" fmla="*/ 7372843 w 12192000"/>
              <a:gd name="connsiteY42" fmla="*/ 3210130 h 6858000"/>
              <a:gd name="connsiteX43" fmla="*/ 7602877 w 12192000"/>
              <a:gd name="connsiteY43" fmla="*/ 3057057 h 6858000"/>
              <a:gd name="connsiteX44" fmla="*/ 7848777 w 12192000"/>
              <a:gd name="connsiteY44" fmla="*/ 2933840 h 6858000"/>
              <a:gd name="connsiteX45" fmla="*/ 7932507 w 12192000"/>
              <a:gd name="connsiteY45" fmla="*/ 2820997 h 6858000"/>
              <a:gd name="connsiteX46" fmla="*/ 7961812 w 12192000"/>
              <a:gd name="connsiteY46" fmla="*/ 2789372 h 6858000"/>
              <a:gd name="connsiteX47" fmla="*/ 8035185 w 12192000"/>
              <a:gd name="connsiteY47" fmla="*/ 2748129 h 6858000"/>
              <a:gd name="connsiteX48" fmla="*/ 8163202 w 12192000"/>
              <a:gd name="connsiteY48" fmla="*/ 2659069 h 6858000"/>
              <a:gd name="connsiteX49" fmla="*/ 8116270 w 12192000"/>
              <a:gd name="connsiteY49" fmla="*/ 2638828 h 6858000"/>
              <a:gd name="connsiteX50" fmla="*/ 7981202 w 12192000"/>
              <a:gd name="connsiteY50" fmla="*/ 2692720 h 6858000"/>
              <a:gd name="connsiteX51" fmla="*/ 7882928 w 12192000"/>
              <a:gd name="connsiteY51" fmla="*/ 2707140 h 6858000"/>
              <a:gd name="connsiteX52" fmla="*/ 8021303 w 12192000"/>
              <a:gd name="connsiteY52" fmla="*/ 2613022 h 6858000"/>
              <a:gd name="connsiteX53" fmla="*/ 8155270 w 12192000"/>
              <a:gd name="connsiteY53" fmla="*/ 2490563 h 6858000"/>
              <a:gd name="connsiteX54" fmla="*/ 8051930 w 12192000"/>
              <a:gd name="connsiteY54" fmla="*/ 2514093 h 6858000"/>
              <a:gd name="connsiteX55" fmla="*/ 8047523 w 12192000"/>
              <a:gd name="connsiteY55" fmla="*/ 2497647 h 6858000"/>
              <a:gd name="connsiteX56" fmla="*/ 8136981 w 12192000"/>
              <a:gd name="connsiteY56" fmla="*/ 2351913 h 6858000"/>
              <a:gd name="connsiteX57" fmla="*/ 8181271 w 12192000"/>
              <a:gd name="connsiteY57" fmla="*/ 2293214 h 6858000"/>
              <a:gd name="connsiteX58" fmla="*/ 8380457 w 12192000"/>
              <a:gd name="connsiteY58" fmla="*/ 2116360 h 6858000"/>
              <a:gd name="connsiteX59" fmla="*/ 8191404 w 12192000"/>
              <a:gd name="connsiteY59" fmla="*/ 2195300 h 6858000"/>
              <a:gd name="connsiteX60" fmla="*/ 8386627 w 12192000"/>
              <a:gd name="connsiteY60" fmla="*/ 2023250 h 6858000"/>
              <a:gd name="connsiteX61" fmla="*/ 8481372 w 12192000"/>
              <a:gd name="connsiteY61" fmla="*/ 1959745 h 6858000"/>
              <a:gd name="connsiteX62" fmla="*/ 8505390 w 12192000"/>
              <a:gd name="connsiteY62" fmla="*/ 1922299 h 6858000"/>
              <a:gd name="connsiteX63" fmla="*/ 8463305 w 12192000"/>
              <a:gd name="connsiteY63" fmla="*/ 1914202 h 6858000"/>
              <a:gd name="connsiteX64" fmla="*/ 8334185 w 12192000"/>
              <a:gd name="connsiteY64" fmla="*/ 1928626 h 6858000"/>
              <a:gd name="connsiteX65" fmla="*/ 8493491 w 12192000"/>
              <a:gd name="connsiteY65" fmla="*/ 1812998 h 6858000"/>
              <a:gd name="connsiteX66" fmla="*/ 8374066 w 12192000"/>
              <a:gd name="connsiteY66" fmla="*/ 1830708 h 6858000"/>
              <a:gd name="connsiteX67" fmla="*/ 8339694 w 12192000"/>
              <a:gd name="connsiteY67" fmla="*/ 1785166 h 6858000"/>
              <a:gd name="connsiteX68" fmla="*/ 8284168 w 12192000"/>
              <a:gd name="connsiteY68" fmla="*/ 1711540 h 6858000"/>
              <a:gd name="connsiteX69" fmla="*/ 8245831 w 12192000"/>
              <a:gd name="connsiteY69" fmla="*/ 1670552 h 6858000"/>
              <a:gd name="connsiteX70" fmla="*/ 8229745 w 12192000"/>
              <a:gd name="connsiteY70" fmla="*/ 1541517 h 6858000"/>
              <a:gd name="connsiteX71" fmla="*/ 8262796 w 12192000"/>
              <a:gd name="connsiteY71" fmla="*/ 1400336 h 6858000"/>
              <a:gd name="connsiteX72" fmla="*/ 8352254 w 12192000"/>
              <a:gd name="connsiteY72" fmla="*/ 1328987 h 6858000"/>
              <a:gd name="connsiteX73" fmla="*/ 8326473 w 12192000"/>
              <a:gd name="connsiteY73" fmla="*/ 1248781 h 6858000"/>
              <a:gd name="connsiteX74" fmla="*/ 8136099 w 12192000"/>
              <a:gd name="connsiteY74" fmla="*/ 1297360 h 6858000"/>
              <a:gd name="connsiteX75" fmla="*/ 8420998 w 12192000"/>
              <a:gd name="connsiteY75" fmla="*/ 1106336 h 6858000"/>
              <a:gd name="connsiteX76" fmla="*/ 8373186 w 12192000"/>
              <a:gd name="connsiteY76" fmla="*/ 1096722 h 6858000"/>
              <a:gd name="connsiteX77" fmla="*/ 8375169 w 12192000"/>
              <a:gd name="connsiteY77" fmla="*/ 1081794 h 6858000"/>
              <a:gd name="connsiteX78" fmla="*/ 8372084 w 12192000"/>
              <a:gd name="connsiteY78" fmla="*/ 989950 h 6858000"/>
              <a:gd name="connsiteX79" fmla="*/ 8364151 w 12192000"/>
              <a:gd name="connsiteY79" fmla="*/ 947697 h 6858000"/>
              <a:gd name="connsiteX80" fmla="*/ 8376711 w 12192000"/>
              <a:gd name="connsiteY80" fmla="*/ 899118 h 6858000"/>
              <a:gd name="connsiteX81" fmla="*/ 8162981 w 12192000"/>
              <a:gd name="connsiteY81" fmla="*/ 918094 h 6858000"/>
              <a:gd name="connsiteX82" fmla="*/ 8069999 w 12192000"/>
              <a:gd name="connsiteY82" fmla="*/ 906961 h 6858000"/>
              <a:gd name="connsiteX83" fmla="*/ 7907827 w 12192000"/>
              <a:gd name="connsiteY83" fmla="*/ 903926 h 6858000"/>
              <a:gd name="connsiteX84" fmla="*/ 7832692 w 12192000"/>
              <a:gd name="connsiteY84" fmla="*/ 913287 h 6858000"/>
              <a:gd name="connsiteX85" fmla="*/ 7768573 w 12192000"/>
              <a:gd name="connsiteY85" fmla="*/ 901144 h 6858000"/>
              <a:gd name="connsiteX86" fmla="*/ 7830048 w 12192000"/>
              <a:gd name="connsiteY86" fmla="*/ 843963 h 6858000"/>
              <a:gd name="connsiteX87" fmla="*/ 7916642 w 12192000"/>
              <a:gd name="connsiteY87" fmla="*/ 844721 h 6858000"/>
              <a:gd name="connsiteX88" fmla="*/ 7978337 w 12192000"/>
              <a:gd name="connsiteY88" fmla="*/ 807530 h 6858000"/>
              <a:gd name="connsiteX89" fmla="*/ 8037167 w 12192000"/>
              <a:gd name="connsiteY89" fmla="*/ 740226 h 6858000"/>
              <a:gd name="connsiteX90" fmla="*/ 8244728 w 12192000"/>
              <a:gd name="connsiteY90" fmla="*/ 632950 h 6858000"/>
              <a:gd name="connsiteX91" fmla="*/ 8282626 w 12192000"/>
              <a:gd name="connsiteY91" fmla="*/ 592216 h 6858000"/>
              <a:gd name="connsiteX92" fmla="*/ 7689250 w 12192000"/>
              <a:gd name="connsiteY92" fmla="*/ 747818 h 6858000"/>
              <a:gd name="connsiteX93" fmla="*/ 7872573 w 12192000"/>
              <a:gd name="connsiteY93" fmla="*/ 682541 h 6858000"/>
              <a:gd name="connsiteX94" fmla="*/ 7748521 w 12192000"/>
              <a:gd name="connsiteY94" fmla="*/ 694433 h 6858000"/>
              <a:gd name="connsiteX95" fmla="*/ 7679775 w 12192000"/>
              <a:gd name="connsiteY95" fmla="*/ 650662 h 6858000"/>
              <a:gd name="connsiteX96" fmla="*/ 7680657 w 12192000"/>
              <a:gd name="connsiteY96" fmla="*/ 638264 h 6858000"/>
              <a:gd name="connsiteX97" fmla="*/ 7731115 w 12192000"/>
              <a:gd name="connsiteY97" fmla="*/ 597528 h 6858000"/>
              <a:gd name="connsiteX98" fmla="*/ 7760642 w 12192000"/>
              <a:gd name="connsiteY98" fmla="*/ 571216 h 6858000"/>
              <a:gd name="connsiteX99" fmla="*/ 7841505 w 12192000"/>
              <a:gd name="connsiteY99" fmla="*/ 476336 h 6858000"/>
              <a:gd name="connsiteX100" fmla="*/ 7783776 w 12192000"/>
              <a:gd name="connsiteY100" fmla="*/ 466216 h 6858000"/>
              <a:gd name="connsiteX101" fmla="*/ 7762403 w 12192000"/>
              <a:gd name="connsiteY101" fmla="*/ 446481 h 6858000"/>
              <a:gd name="connsiteX102" fmla="*/ 7778488 w 12192000"/>
              <a:gd name="connsiteY102" fmla="*/ 418650 h 6858000"/>
              <a:gd name="connsiteX103" fmla="*/ 7957184 w 12192000"/>
              <a:gd name="connsiteY103" fmla="*/ 333131 h 6858000"/>
              <a:gd name="connsiteX104" fmla="*/ 7971064 w 12192000"/>
              <a:gd name="connsiteY104" fmla="*/ 266841 h 6858000"/>
              <a:gd name="connsiteX105" fmla="*/ 7937572 w 12192000"/>
              <a:gd name="connsiteY105" fmla="*/ 256975 h 6858000"/>
              <a:gd name="connsiteX106" fmla="*/ 7898573 w 12192000"/>
              <a:gd name="connsiteY106" fmla="*/ 261528 h 6858000"/>
              <a:gd name="connsiteX107" fmla="*/ 7929642 w 12192000"/>
              <a:gd name="connsiteY107" fmla="*/ 209408 h 6858000"/>
              <a:gd name="connsiteX108" fmla="*/ 8056117 w 12192000"/>
              <a:gd name="connsiteY108" fmla="*/ 156782 h 6858000"/>
              <a:gd name="connsiteX109" fmla="*/ 8025270 w 12192000"/>
              <a:gd name="connsiteY109" fmla="*/ 108457 h 6858000"/>
              <a:gd name="connsiteX110" fmla="*/ 8167695 w 12192000"/>
              <a:gd name="connsiteY110" fmla="*/ 35609 h 6858000"/>
              <a:gd name="connsiteX111" fmla="*/ 8251347 w 12192000"/>
              <a:gd name="connsiteY111" fmla="*/ 10203 h 6858000"/>
              <a:gd name="connsiteX112" fmla="*/ 0 w 12192000"/>
              <a:gd name="connsiteY112" fmla="*/ 0 h 6858000"/>
              <a:gd name="connsiteX113" fmla="*/ 12192000 w 12192000"/>
              <a:gd name="connsiteY113" fmla="*/ 0 h 6858000"/>
              <a:gd name="connsiteX114" fmla="*/ 12192000 w 12192000"/>
              <a:gd name="connsiteY114" fmla="*/ 10202 h 6858000"/>
              <a:gd name="connsiteX115" fmla="*/ 10023511 w 12192000"/>
              <a:gd name="connsiteY115" fmla="*/ 10202 h 6858000"/>
              <a:gd name="connsiteX116" fmla="*/ 10081290 w 12192000"/>
              <a:gd name="connsiteY116" fmla="*/ 46954 h 6858000"/>
              <a:gd name="connsiteX117" fmla="*/ 10208104 w 12192000"/>
              <a:gd name="connsiteY117" fmla="*/ 121978 h 6858000"/>
              <a:gd name="connsiteX118" fmla="*/ 9887339 w 12192000"/>
              <a:gd name="connsiteY118" fmla="*/ 204920 h 6858000"/>
              <a:gd name="connsiteX119" fmla="*/ 9575589 w 12192000"/>
              <a:gd name="connsiteY119" fmla="*/ 322144 h 6858000"/>
              <a:gd name="connsiteX120" fmla="*/ 9516842 w 12192000"/>
              <a:gd name="connsiteY120" fmla="*/ 370501 h 6858000"/>
              <a:gd name="connsiteX121" fmla="*/ 9031031 w 12192000"/>
              <a:gd name="connsiteY121" fmla="*/ 686665 h 6858000"/>
              <a:gd name="connsiteX122" fmla="*/ 9123967 w 12192000"/>
              <a:gd name="connsiteY122" fmla="*/ 753695 h 6858000"/>
              <a:gd name="connsiteX123" fmla="*/ 8951461 w 12192000"/>
              <a:gd name="connsiteY123" fmla="*/ 833883 h 6858000"/>
              <a:gd name="connsiteX124" fmla="*/ 8912607 w 12192000"/>
              <a:gd name="connsiteY124" fmla="*/ 867550 h 6858000"/>
              <a:gd name="connsiteX125" fmla="*/ 8945555 w 12192000"/>
              <a:gd name="connsiteY125" fmla="*/ 907951 h 6858000"/>
              <a:gd name="connsiteX126" fmla="*/ 9017042 w 12192000"/>
              <a:gd name="connsiteY126" fmla="*/ 936109 h 6858000"/>
              <a:gd name="connsiteX127" fmla="*/ 9111842 w 12192000"/>
              <a:gd name="connsiteY127" fmla="*/ 1007420 h 6858000"/>
              <a:gd name="connsiteX128" fmla="*/ 9108115 w 12192000"/>
              <a:gd name="connsiteY128" fmla="*/ 1063124 h 6858000"/>
              <a:gd name="connsiteX129" fmla="*/ 9051854 w 12192000"/>
              <a:gd name="connsiteY129" fmla="*/ 1164126 h 6858000"/>
              <a:gd name="connsiteX130" fmla="*/ 9136399 w 12192000"/>
              <a:gd name="connsiteY130" fmla="*/ 1269719 h 6858000"/>
              <a:gd name="connsiteX131" fmla="*/ 9179914 w 12192000"/>
              <a:gd name="connsiteY131" fmla="*/ 1300937 h 6858000"/>
              <a:gd name="connsiteX132" fmla="*/ 9095990 w 12192000"/>
              <a:gd name="connsiteY132" fmla="*/ 1311649 h 6858000"/>
              <a:gd name="connsiteX133" fmla="*/ 9066775 w 12192000"/>
              <a:gd name="connsiteY133" fmla="*/ 1355722 h 6858000"/>
              <a:gd name="connsiteX134" fmla="*/ 9053719 w 12192000"/>
              <a:gd name="connsiteY134" fmla="*/ 1377759 h 6858000"/>
              <a:gd name="connsiteX135" fmla="*/ 8974460 w 12192000"/>
              <a:gd name="connsiteY135" fmla="*/ 1515794 h 6858000"/>
              <a:gd name="connsiteX136" fmla="*/ 8987827 w 12192000"/>
              <a:gd name="connsiteY136" fmla="*/ 1554357 h 6858000"/>
              <a:gd name="connsiteX137" fmla="*/ 9119926 w 12192000"/>
              <a:gd name="connsiteY137" fmla="*/ 1740752 h 6858000"/>
              <a:gd name="connsiteX138" fmla="*/ 8979435 w 12192000"/>
              <a:gd name="connsiteY138" fmla="*/ 1792782 h 6858000"/>
              <a:gd name="connsiteX139" fmla="*/ 8971042 w 12192000"/>
              <a:gd name="connsiteY139" fmla="*/ 1880927 h 6858000"/>
              <a:gd name="connsiteX140" fmla="*/ 8899553 w 12192000"/>
              <a:gd name="connsiteY140" fmla="*/ 1979481 h 6858000"/>
              <a:gd name="connsiteX141" fmla="*/ 8742279 w 12192000"/>
              <a:gd name="connsiteY141" fmla="*/ 2118129 h 6858000"/>
              <a:gd name="connsiteX142" fmla="*/ 8653074 w 12192000"/>
              <a:gd name="connsiteY142" fmla="*/ 2211172 h 6858000"/>
              <a:gd name="connsiteX143" fmla="*/ 8806929 w 12192000"/>
              <a:gd name="connsiteY143" fmla="*/ 2235961 h 6858000"/>
              <a:gd name="connsiteX144" fmla="*/ 8830862 w 12192000"/>
              <a:gd name="connsiteY144" fmla="*/ 2250347 h 6858000"/>
              <a:gd name="connsiteX145" fmla="*/ 8812524 w 12192000"/>
              <a:gd name="connsiteY145" fmla="*/ 2299317 h 6858000"/>
              <a:gd name="connsiteX146" fmla="*/ 8787969 w 12192000"/>
              <a:gd name="connsiteY146" fmla="*/ 2347984 h 6858000"/>
              <a:gd name="connsiteX147" fmla="*/ 8805064 w 12192000"/>
              <a:gd name="connsiteY147" fmla="*/ 2386240 h 6858000"/>
              <a:gd name="connsiteX148" fmla="*/ 8925043 w 12192000"/>
              <a:gd name="connsiteY148" fmla="*/ 2551822 h 6858000"/>
              <a:gd name="connsiteX149" fmla="*/ 9023571 w 12192000"/>
              <a:gd name="connsiteY149" fmla="*/ 2617624 h 6858000"/>
              <a:gd name="connsiteX150" fmla="*/ 9247982 w 12192000"/>
              <a:gd name="connsiteY150" fmla="*/ 2916649 h 6858000"/>
              <a:gd name="connsiteX151" fmla="*/ 9318539 w 12192000"/>
              <a:gd name="connsiteY151" fmla="*/ 3013671 h 6858000"/>
              <a:gd name="connsiteX152" fmla="*/ 9266320 w 12192000"/>
              <a:gd name="connsiteY152" fmla="*/ 3047949 h 6858000"/>
              <a:gd name="connsiteX153" fmla="*/ 9366406 w 12192000"/>
              <a:gd name="connsiteY153" fmla="*/ 3149564 h 6858000"/>
              <a:gd name="connsiteX154" fmla="*/ 9484207 w 12192000"/>
              <a:gd name="connsiteY154" fmla="*/ 3262501 h 6858000"/>
              <a:gd name="connsiteX155" fmla="*/ 9514977 w 12192000"/>
              <a:gd name="connsiteY155" fmla="*/ 3292497 h 6858000"/>
              <a:gd name="connsiteX156" fmla="*/ 11943411 w 12192000"/>
              <a:gd name="connsiteY156" fmla="*/ 4299446 h 6858000"/>
              <a:gd name="connsiteX157" fmla="*/ 12108408 w 12192000"/>
              <a:gd name="connsiteY157" fmla="*/ 4283397 h 6858000"/>
              <a:gd name="connsiteX158" fmla="*/ 12192000 w 12192000"/>
              <a:gd name="connsiteY158" fmla="*/ 4266564 h 6858000"/>
              <a:gd name="connsiteX159" fmla="*/ 12192000 w 12192000"/>
              <a:gd name="connsiteY159" fmla="*/ 6858000 h 6858000"/>
              <a:gd name="connsiteX160" fmla="*/ 0 w 12192000"/>
              <a:gd name="connsiteY160" fmla="*/ 6858000 h 6858000"/>
              <a:gd name="connsiteX161" fmla="*/ 0 w 12192000"/>
              <a:gd name="connsiteY161" fmla="*/ 6205082 h 6858000"/>
              <a:gd name="connsiteX162" fmla="*/ 31834 w 12192000"/>
              <a:gd name="connsiteY162" fmla="*/ 6211531 h 6858000"/>
              <a:gd name="connsiteX163" fmla="*/ 247714 w 12192000"/>
              <a:gd name="connsiteY163" fmla="*/ 6232657 h 6858000"/>
              <a:gd name="connsiteX164" fmla="*/ 3425038 w 12192000"/>
              <a:gd name="connsiteY164" fmla="*/ 4907153 h 6858000"/>
              <a:gd name="connsiteX165" fmla="*/ 3465296 w 12192000"/>
              <a:gd name="connsiteY165" fmla="*/ 4867667 h 6858000"/>
              <a:gd name="connsiteX166" fmla="*/ 3619425 w 12192000"/>
              <a:gd name="connsiteY166" fmla="*/ 4719002 h 6858000"/>
              <a:gd name="connsiteX167" fmla="*/ 3750377 w 12192000"/>
              <a:gd name="connsiteY167" fmla="*/ 4585241 h 6858000"/>
              <a:gd name="connsiteX168" fmla="*/ 3682054 w 12192000"/>
              <a:gd name="connsiteY168" fmla="*/ 4540118 h 6858000"/>
              <a:gd name="connsiteX169" fmla="*/ 3774370 w 12192000"/>
              <a:gd name="connsiteY169" fmla="*/ 4412403 h 6858000"/>
              <a:gd name="connsiteX170" fmla="*/ 4067986 w 12192000"/>
              <a:gd name="connsiteY170" fmla="*/ 4018780 h 6858000"/>
              <a:gd name="connsiteX171" fmla="*/ 4196899 w 12192000"/>
              <a:gd name="connsiteY171" fmla="*/ 3932160 h 6858000"/>
              <a:gd name="connsiteX172" fmla="*/ 4353877 w 12192000"/>
              <a:gd name="connsiteY172" fmla="*/ 3714196 h 6858000"/>
              <a:gd name="connsiteX173" fmla="*/ 4376244 w 12192000"/>
              <a:gd name="connsiteY173" fmla="*/ 3663837 h 6858000"/>
              <a:gd name="connsiteX174" fmla="*/ 4344116 w 12192000"/>
              <a:gd name="connsiteY174" fmla="*/ 3599773 h 6858000"/>
              <a:gd name="connsiteX175" fmla="*/ 4320122 w 12192000"/>
              <a:gd name="connsiteY175" fmla="*/ 3535311 h 6858000"/>
              <a:gd name="connsiteX176" fmla="*/ 4351436 w 12192000"/>
              <a:gd name="connsiteY176" fmla="*/ 3516374 h 6858000"/>
              <a:gd name="connsiteX177" fmla="*/ 4552738 w 12192000"/>
              <a:gd name="connsiteY177" fmla="*/ 3483742 h 6858000"/>
              <a:gd name="connsiteX178" fmla="*/ 4436023 w 12192000"/>
              <a:gd name="connsiteY178" fmla="*/ 3361265 h 6858000"/>
              <a:gd name="connsiteX179" fmla="*/ 4230249 w 12192000"/>
              <a:gd name="connsiteY179" fmla="*/ 3178754 h 6858000"/>
              <a:gd name="connsiteX180" fmla="*/ 4136714 w 12192000"/>
              <a:gd name="connsiteY180" fmla="*/ 3049023 h 6858000"/>
              <a:gd name="connsiteX181" fmla="*/ 4125732 w 12192000"/>
              <a:gd name="connsiteY181" fmla="*/ 2932992 h 6858000"/>
              <a:gd name="connsiteX182" fmla="*/ 3941916 w 12192000"/>
              <a:gd name="connsiteY182" fmla="*/ 2864502 h 6858000"/>
              <a:gd name="connsiteX183" fmla="*/ 4114752 w 12192000"/>
              <a:gd name="connsiteY183" fmla="*/ 2619140 h 6858000"/>
              <a:gd name="connsiteX184" fmla="*/ 4132241 w 12192000"/>
              <a:gd name="connsiteY184" fmla="*/ 2568377 h 6858000"/>
              <a:gd name="connsiteX185" fmla="*/ 4028540 w 12192000"/>
              <a:gd name="connsiteY185" fmla="*/ 2386674 h 6858000"/>
              <a:gd name="connsiteX186" fmla="*/ 4011458 w 12192000"/>
              <a:gd name="connsiteY186" fmla="*/ 2357665 h 6858000"/>
              <a:gd name="connsiteX187" fmla="*/ 3973233 w 12192000"/>
              <a:gd name="connsiteY187" fmla="*/ 2299649 h 6858000"/>
              <a:gd name="connsiteX188" fmla="*/ 3863429 w 12192000"/>
              <a:gd name="connsiteY188" fmla="*/ 2285548 h 6858000"/>
              <a:gd name="connsiteX189" fmla="*/ 3920363 w 12192000"/>
              <a:gd name="connsiteY189" fmla="*/ 2244454 h 6858000"/>
              <a:gd name="connsiteX190" fmla="*/ 4030981 w 12192000"/>
              <a:gd name="connsiteY190" fmla="*/ 2105456 h 6858000"/>
              <a:gd name="connsiteX191" fmla="*/ 3957370 w 12192000"/>
              <a:gd name="connsiteY191" fmla="*/ 1972502 h 6858000"/>
              <a:gd name="connsiteX192" fmla="*/ 3952493 w 12192000"/>
              <a:gd name="connsiteY192" fmla="*/ 1899176 h 6858000"/>
              <a:gd name="connsiteX193" fmla="*/ 4076527 w 12192000"/>
              <a:gd name="connsiteY193" fmla="*/ 1805304 h 6858000"/>
              <a:gd name="connsiteX194" fmla="*/ 4170061 w 12192000"/>
              <a:gd name="connsiteY194" fmla="*/ 1768238 h 6858000"/>
              <a:gd name="connsiteX195" fmla="*/ 4213168 w 12192000"/>
              <a:gd name="connsiteY195" fmla="*/ 1715057 h 6858000"/>
              <a:gd name="connsiteX196" fmla="*/ 4162334 w 12192000"/>
              <a:gd name="connsiteY196" fmla="*/ 1670739 h 6858000"/>
              <a:gd name="connsiteX197" fmla="*/ 3936629 w 12192000"/>
              <a:gd name="connsiteY197" fmla="*/ 1565182 h 6858000"/>
              <a:gd name="connsiteX198" fmla="*/ 4058225 w 12192000"/>
              <a:gd name="connsiteY198" fmla="*/ 1476947 h 6858000"/>
              <a:gd name="connsiteX199" fmla="*/ 3422598 w 12192000"/>
              <a:gd name="connsiteY199" fmla="*/ 1060763 h 6858000"/>
              <a:gd name="connsiteX200" fmla="*/ 3345734 w 12192000"/>
              <a:gd name="connsiteY200" fmla="*/ 997107 h 6858000"/>
              <a:gd name="connsiteX201" fmla="*/ 2937846 w 12192000"/>
              <a:gd name="connsiteY201" fmla="*/ 842798 h 6858000"/>
              <a:gd name="connsiteX202" fmla="*/ 2518162 w 12192000"/>
              <a:gd name="connsiteY202" fmla="*/ 733618 h 6858000"/>
              <a:gd name="connsiteX203" fmla="*/ 2809744 w 12192000"/>
              <a:gd name="connsiteY203" fmla="*/ 503164 h 6858000"/>
              <a:gd name="connsiteX204" fmla="*/ 2364438 w 12192000"/>
              <a:gd name="connsiteY204" fmla="*/ 449579 h 6858000"/>
              <a:gd name="connsiteX205" fmla="*/ 2320927 w 12192000"/>
              <a:gd name="connsiteY205" fmla="*/ 451191 h 6858000"/>
              <a:gd name="connsiteX206" fmla="*/ 1446580 w 12192000"/>
              <a:gd name="connsiteY206" fmla="*/ 415735 h 6858000"/>
              <a:gd name="connsiteX207" fmla="*/ 193217 w 12192000"/>
              <a:gd name="connsiteY207" fmla="*/ 298092 h 6858000"/>
              <a:gd name="connsiteX208" fmla="*/ 0 w 12192000"/>
              <a:gd name="connsiteY208" fmla="*/ 2876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12192000" h="6858000">
                <a:moveTo>
                  <a:pt x="5396758" y="10203"/>
                </a:moveTo>
                <a:lnTo>
                  <a:pt x="5392866" y="11426"/>
                </a:lnTo>
                <a:cubicBezTo>
                  <a:pt x="5355355" y="23128"/>
                  <a:pt x="5318722" y="34070"/>
                  <a:pt x="5281815" y="43431"/>
                </a:cubicBezTo>
                <a:cubicBezTo>
                  <a:pt x="5203593" y="63166"/>
                  <a:pt x="5137272" y="116553"/>
                  <a:pt x="5060816" y="140336"/>
                </a:cubicBezTo>
                <a:cubicBezTo>
                  <a:pt x="5044508" y="145397"/>
                  <a:pt x="5024899" y="163107"/>
                  <a:pt x="5019170" y="180311"/>
                </a:cubicBezTo>
                <a:cubicBezTo>
                  <a:pt x="5000662" y="235975"/>
                  <a:pt x="4631152" y="392084"/>
                  <a:pt x="4674779" y="441672"/>
                </a:cubicBezTo>
                <a:cubicBezTo>
                  <a:pt x="4692846" y="462167"/>
                  <a:pt x="4716202" y="476842"/>
                  <a:pt x="4740661" y="497083"/>
                </a:cubicBezTo>
                <a:cubicBezTo>
                  <a:pt x="4703862" y="535288"/>
                  <a:pt x="4662440" y="551987"/>
                  <a:pt x="4618372" y="563372"/>
                </a:cubicBezTo>
                <a:cubicBezTo>
                  <a:pt x="4605150" y="566914"/>
                  <a:pt x="4592151" y="573998"/>
                  <a:pt x="4590828" y="591204"/>
                </a:cubicBezTo>
                <a:cubicBezTo>
                  <a:pt x="4589507" y="609167"/>
                  <a:pt x="4602948" y="616250"/>
                  <a:pt x="4614185" y="624601"/>
                </a:cubicBezTo>
                <a:cubicBezTo>
                  <a:pt x="4629828" y="636238"/>
                  <a:pt x="4645032" y="646361"/>
                  <a:pt x="4664862" y="647878"/>
                </a:cubicBezTo>
                <a:cubicBezTo>
                  <a:pt x="4697474" y="650156"/>
                  <a:pt x="4713117" y="682541"/>
                  <a:pt x="4732066" y="706829"/>
                </a:cubicBezTo>
                <a:cubicBezTo>
                  <a:pt x="4742642" y="720492"/>
                  <a:pt x="4747931" y="748069"/>
                  <a:pt x="4729423" y="752878"/>
                </a:cubicBezTo>
                <a:cubicBezTo>
                  <a:pt x="4684915" y="764517"/>
                  <a:pt x="4688440" y="798167"/>
                  <a:pt x="4689540" y="836372"/>
                </a:cubicBezTo>
                <a:cubicBezTo>
                  <a:pt x="4691083" y="883686"/>
                  <a:pt x="4717306" y="905443"/>
                  <a:pt x="4749475" y="923661"/>
                </a:cubicBezTo>
                <a:cubicBezTo>
                  <a:pt x="4760491" y="929986"/>
                  <a:pt x="4776134" y="929733"/>
                  <a:pt x="4780322" y="949468"/>
                </a:cubicBezTo>
                <a:cubicBezTo>
                  <a:pt x="4762254" y="968191"/>
                  <a:pt x="4740220" y="953012"/>
                  <a:pt x="4720828" y="958323"/>
                </a:cubicBezTo>
                <a:cubicBezTo>
                  <a:pt x="4704745" y="962624"/>
                  <a:pt x="4678083" y="960348"/>
                  <a:pt x="4700119" y="994757"/>
                </a:cubicBezTo>
                <a:cubicBezTo>
                  <a:pt x="4706508" y="1004624"/>
                  <a:pt x="4699016" y="1012216"/>
                  <a:pt x="4690862" y="1012975"/>
                </a:cubicBezTo>
                <a:cubicBezTo>
                  <a:pt x="4625643" y="1020817"/>
                  <a:pt x="4655609" y="1090397"/>
                  <a:pt x="4634676" y="1127083"/>
                </a:cubicBezTo>
                <a:cubicBezTo>
                  <a:pt x="4628948" y="1137203"/>
                  <a:pt x="4635118" y="1154661"/>
                  <a:pt x="4644152" y="1158961"/>
                </a:cubicBezTo>
                <a:cubicBezTo>
                  <a:pt x="4701880" y="1187300"/>
                  <a:pt x="4709813" y="1254854"/>
                  <a:pt x="4737797" y="1313047"/>
                </a:cubicBezTo>
                <a:cubicBezTo>
                  <a:pt x="4707388" y="1336070"/>
                  <a:pt x="4671033" y="1341130"/>
                  <a:pt x="4638204" y="1356058"/>
                </a:cubicBezTo>
                <a:cubicBezTo>
                  <a:pt x="4604049" y="1371745"/>
                  <a:pt x="4604049" y="1383384"/>
                  <a:pt x="4632253" y="1428925"/>
                </a:cubicBezTo>
                <a:cubicBezTo>
                  <a:pt x="4558880" y="1438794"/>
                  <a:pt x="4558880" y="1438794"/>
                  <a:pt x="4581575" y="1510395"/>
                </a:cubicBezTo>
                <a:cubicBezTo>
                  <a:pt x="4520098" y="1516975"/>
                  <a:pt x="4479557" y="1550877"/>
                  <a:pt x="4470084" y="1625011"/>
                </a:cubicBezTo>
                <a:cubicBezTo>
                  <a:pt x="4465456" y="1660938"/>
                  <a:pt x="4437693" y="1677889"/>
                  <a:pt x="4406845" y="1701926"/>
                </a:cubicBezTo>
                <a:cubicBezTo>
                  <a:pt x="4445184" y="1725204"/>
                  <a:pt x="4471185" y="1773781"/>
                  <a:pt x="4515913" y="1722418"/>
                </a:cubicBezTo>
                <a:cubicBezTo>
                  <a:pt x="4532219" y="1703697"/>
                  <a:pt x="4530678" y="1727480"/>
                  <a:pt x="4532879" y="1734311"/>
                </a:cubicBezTo>
                <a:cubicBezTo>
                  <a:pt x="4538167" y="1751009"/>
                  <a:pt x="4527151" y="1762142"/>
                  <a:pt x="4519880" y="1774792"/>
                </a:cubicBezTo>
                <a:cubicBezTo>
                  <a:pt x="4512828" y="1787443"/>
                  <a:pt x="4504454" y="1800852"/>
                  <a:pt x="4502473" y="1815024"/>
                </a:cubicBezTo>
                <a:cubicBezTo>
                  <a:pt x="4501151" y="1824890"/>
                  <a:pt x="4507541" y="1839310"/>
                  <a:pt x="4514592" y="1846649"/>
                </a:cubicBezTo>
                <a:cubicBezTo>
                  <a:pt x="4551609" y="1885359"/>
                  <a:pt x="4529576" y="1972396"/>
                  <a:pt x="4599644" y="1983529"/>
                </a:cubicBezTo>
                <a:cubicBezTo>
                  <a:pt x="4631152" y="1988587"/>
                  <a:pt x="4646354" y="2020467"/>
                  <a:pt x="4669490" y="2037925"/>
                </a:cubicBezTo>
                <a:cubicBezTo>
                  <a:pt x="4749914" y="2098901"/>
                  <a:pt x="4803679" y="2177334"/>
                  <a:pt x="4828575" y="2285118"/>
                </a:cubicBezTo>
                <a:cubicBezTo>
                  <a:pt x="4835406" y="2314973"/>
                  <a:pt x="4861627" y="2339010"/>
                  <a:pt x="4878593" y="2365322"/>
                </a:cubicBezTo>
                <a:cubicBezTo>
                  <a:pt x="4870440" y="2384551"/>
                  <a:pt x="4825932" y="2343057"/>
                  <a:pt x="4841575" y="2393659"/>
                </a:cubicBezTo>
                <a:cubicBezTo>
                  <a:pt x="4853473" y="2431612"/>
                  <a:pt x="4883881" y="2455142"/>
                  <a:pt x="4912527" y="2477660"/>
                </a:cubicBezTo>
                <a:cubicBezTo>
                  <a:pt x="4945136" y="2503214"/>
                  <a:pt x="4981273" y="2523708"/>
                  <a:pt x="4996035" y="2571021"/>
                </a:cubicBezTo>
                <a:cubicBezTo>
                  <a:pt x="4999120" y="2581142"/>
                  <a:pt x="5009034" y="2591768"/>
                  <a:pt x="5017848" y="2595818"/>
                </a:cubicBezTo>
                <a:cubicBezTo>
                  <a:pt x="5477478" y="3428480"/>
                  <a:pt x="6608922" y="3434045"/>
                  <a:pt x="6739364" y="3428225"/>
                </a:cubicBezTo>
                <a:cubicBezTo>
                  <a:pt x="6897348" y="3420888"/>
                  <a:pt x="7046739" y="3369527"/>
                  <a:pt x="7193263" y="3305514"/>
                </a:cubicBezTo>
                <a:cubicBezTo>
                  <a:pt x="7255180" y="3278442"/>
                  <a:pt x="7312688" y="3239986"/>
                  <a:pt x="7372843" y="3210130"/>
                </a:cubicBezTo>
                <a:cubicBezTo>
                  <a:pt x="7455910" y="3168888"/>
                  <a:pt x="7520029" y="3090202"/>
                  <a:pt x="7602877" y="3057057"/>
                </a:cubicBezTo>
                <a:cubicBezTo>
                  <a:pt x="7688148" y="3022900"/>
                  <a:pt x="7761081" y="2960407"/>
                  <a:pt x="7848777" y="2933840"/>
                </a:cubicBezTo>
                <a:cubicBezTo>
                  <a:pt x="7895048" y="2919672"/>
                  <a:pt x="7939777" y="2894118"/>
                  <a:pt x="7932507" y="2820997"/>
                </a:cubicBezTo>
                <a:cubicBezTo>
                  <a:pt x="7930523" y="2800249"/>
                  <a:pt x="7942641" y="2783300"/>
                  <a:pt x="7961812" y="2789372"/>
                </a:cubicBezTo>
                <a:cubicBezTo>
                  <a:pt x="7998386" y="2800757"/>
                  <a:pt x="8014912" y="2770648"/>
                  <a:pt x="8035185" y="2748129"/>
                </a:cubicBezTo>
                <a:cubicBezTo>
                  <a:pt x="8071320" y="2708154"/>
                  <a:pt x="8105692" y="2665649"/>
                  <a:pt x="8163202" y="2659069"/>
                </a:cubicBezTo>
                <a:cubicBezTo>
                  <a:pt x="8152185" y="2627694"/>
                  <a:pt x="8133456" y="2632250"/>
                  <a:pt x="8116270" y="2638828"/>
                </a:cubicBezTo>
                <a:cubicBezTo>
                  <a:pt x="8071100" y="2656035"/>
                  <a:pt x="8026370" y="2675515"/>
                  <a:pt x="7981202" y="2692720"/>
                </a:cubicBezTo>
                <a:cubicBezTo>
                  <a:pt x="7951676" y="2703854"/>
                  <a:pt x="7922369" y="2719540"/>
                  <a:pt x="7882928" y="2707140"/>
                </a:cubicBezTo>
                <a:cubicBezTo>
                  <a:pt x="7916861" y="2643889"/>
                  <a:pt x="7974590" y="2632503"/>
                  <a:pt x="8021303" y="2613022"/>
                </a:cubicBezTo>
                <a:cubicBezTo>
                  <a:pt x="8079692" y="2588480"/>
                  <a:pt x="8114065" y="2542177"/>
                  <a:pt x="8155270" y="2490563"/>
                </a:cubicBezTo>
                <a:cubicBezTo>
                  <a:pt x="8112303" y="2478166"/>
                  <a:pt x="8085642" y="2516119"/>
                  <a:pt x="8051930" y="2514093"/>
                </a:cubicBezTo>
                <a:cubicBezTo>
                  <a:pt x="8050167" y="2507517"/>
                  <a:pt x="8047083" y="2497902"/>
                  <a:pt x="8047523" y="2497647"/>
                </a:cubicBezTo>
                <a:cubicBezTo>
                  <a:pt x="8102608" y="2469310"/>
                  <a:pt x="8128387" y="2416179"/>
                  <a:pt x="8136981" y="2351913"/>
                </a:cubicBezTo>
                <a:cubicBezTo>
                  <a:pt x="8141388" y="2318769"/>
                  <a:pt x="8161439" y="2308395"/>
                  <a:pt x="8181271" y="2293214"/>
                </a:cubicBezTo>
                <a:cubicBezTo>
                  <a:pt x="8250456" y="2239323"/>
                  <a:pt x="8323609" y="2190493"/>
                  <a:pt x="8380457" y="2116360"/>
                </a:cubicBezTo>
                <a:cubicBezTo>
                  <a:pt x="8314796" y="2126228"/>
                  <a:pt x="8262135" y="2174552"/>
                  <a:pt x="8191404" y="2195300"/>
                </a:cubicBezTo>
                <a:cubicBezTo>
                  <a:pt x="8247591" y="2113829"/>
                  <a:pt x="8320305" y="2072589"/>
                  <a:pt x="8386627" y="2023250"/>
                </a:cubicBezTo>
                <a:cubicBezTo>
                  <a:pt x="8416814" y="2000732"/>
                  <a:pt x="8444796" y="1971889"/>
                  <a:pt x="8481372" y="1959745"/>
                </a:cubicBezTo>
                <a:cubicBezTo>
                  <a:pt x="8494374" y="1955444"/>
                  <a:pt x="8515746" y="1946335"/>
                  <a:pt x="8505390" y="1922299"/>
                </a:cubicBezTo>
                <a:cubicBezTo>
                  <a:pt x="8496577" y="1902312"/>
                  <a:pt x="8479170" y="1908382"/>
                  <a:pt x="8463305" y="1914202"/>
                </a:cubicBezTo>
                <a:cubicBezTo>
                  <a:pt x="8425186" y="1928626"/>
                  <a:pt x="8385745" y="1928877"/>
                  <a:pt x="8334185" y="1928626"/>
                </a:cubicBezTo>
                <a:cubicBezTo>
                  <a:pt x="8377372" y="1862588"/>
                  <a:pt x="8456476" y="1882323"/>
                  <a:pt x="8493491" y="1812998"/>
                </a:cubicBezTo>
                <a:cubicBezTo>
                  <a:pt x="8447220" y="1800852"/>
                  <a:pt x="8411525" y="1825901"/>
                  <a:pt x="8374066" y="1830708"/>
                </a:cubicBezTo>
                <a:cubicBezTo>
                  <a:pt x="8340136" y="1835009"/>
                  <a:pt x="8331762" y="1823372"/>
                  <a:pt x="8339694" y="1785166"/>
                </a:cubicBezTo>
                <a:cubicBezTo>
                  <a:pt x="8352032" y="1725708"/>
                  <a:pt x="8333524" y="1695347"/>
                  <a:pt x="8284168" y="1711540"/>
                </a:cubicBezTo>
                <a:cubicBezTo>
                  <a:pt x="8238339" y="1726720"/>
                  <a:pt x="8233491" y="1704457"/>
                  <a:pt x="8245831" y="1670552"/>
                </a:cubicBezTo>
                <a:cubicBezTo>
                  <a:pt x="8263456" y="1621216"/>
                  <a:pt x="8243407" y="1583011"/>
                  <a:pt x="8229745" y="1541517"/>
                </a:cubicBezTo>
                <a:cubicBezTo>
                  <a:pt x="8208812" y="1478263"/>
                  <a:pt x="8217625" y="1447395"/>
                  <a:pt x="8262796" y="1400336"/>
                </a:cubicBezTo>
                <a:cubicBezTo>
                  <a:pt x="8288134" y="1374020"/>
                  <a:pt x="8315455" y="1351758"/>
                  <a:pt x="8352254" y="1328987"/>
                </a:cubicBezTo>
                <a:cubicBezTo>
                  <a:pt x="8267422" y="1316589"/>
                  <a:pt x="8356441" y="1274842"/>
                  <a:pt x="8326473" y="1248781"/>
                </a:cubicBezTo>
                <a:cubicBezTo>
                  <a:pt x="8266541" y="1238155"/>
                  <a:pt x="8217625" y="1321142"/>
                  <a:pt x="8136099" y="1297360"/>
                </a:cubicBezTo>
                <a:cubicBezTo>
                  <a:pt x="8236795" y="1225502"/>
                  <a:pt x="8348067" y="1201974"/>
                  <a:pt x="8420998" y="1106336"/>
                </a:cubicBezTo>
                <a:cubicBezTo>
                  <a:pt x="8404254" y="1084576"/>
                  <a:pt x="8387508" y="1104818"/>
                  <a:pt x="8373186" y="1096722"/>
                </a:cubicBezTo>
                <a:cubicBezTo>
                  <a:pt x="8373627" y="1091662"/>
                  <a:pt x="8372523" y="1084070"/>
                  <a:pt x="8375169" y="1081794"/>
                </a:cubicBezTo>
                <a:cubicBezTo>
                  <a:pt x="8429592" y="1029673"/>
                  <a:pt x="8430475" y="1028409"/>
                  <a:pt x="8372084" y="989950"/>
                </a:cubicBezTo>
                <a:cubicBezTo>
                  <a:pt x="8351592" y="976540"/>
                  <a:pt x="8353356" y="964648"/>
                  <a:pt x="8364151" y="947697"/>
                </a:cubicBezTo>
                <a:cubicBezTo>
                  <a:pt x="8371865" y="935805"/>
                  <a:pt x="8381118" y="925179"/>
                  <a:pt x="8376711" y="899118"/>
                </a:cubicBezTo>
                <a:cubicBezTo>
                  <a:pt x="8344763" y="932517"/>
                  <a:pt x="8190304" y="921636"/>
                  <a:pt x="8162981" y="918094"/>
                </a:cubicBezTo>
                <a:cubicBezTo>
                  <a:pt x="8132354" y="914300"/>
                  <a:pt x="8102167" y="898107"/>
                  <a:pt x="8069999" y="906961"/>
                </a:cubicBezTo>
                <a:cubicBezTo>
                  <a:pt x="8044219" y="914048"/>
                  <a:pt x="7924795" y="982613"/>
                  <a:pt x="7907827" y="903926"/>
                </a:cubicBezTo>
                <a:cubicBezTo>
                  <a:pt x="7906945" y="900130"/>
                  <a:pt x="7858693" y="908987"/>
                  <a:pt x="7832692" y="913287"/>
                </a:cubicBezTo>
                <a:cubicBezTo>
                  <a:pt x="7809776" y="916830"/>
                  <a:pt x="7783996" y="932517"/>
                  <a:pt x="7768573" y="901144"/>
                </a:cubicBezTo>
                <a:cubicBezTo>
                  <a:pt x="7759538" y="882673"/>
                  <a:pt x="7796776" y="846999"/>
                  <a:pt x="7830048" y="843963"/>
                </a:cubicBezTo>
                <a:cubicBezTo>
                  <a:pt x="7858913" y="841178"/>
                  <a:pt x="7889099" y="837130"/>
                  <a:pt x="7916642" y="844721"/>
                </a:cubicBezTo>
                <a:cubicBezTo>
                  <a:pt x="7950573" y="853831"/>
                  <a:pt x="7968860" y="839156"/>
                  <a:pt x="7978337" y="807530"/>
                </a:cubicBezTo>
                <a:cubicBezTo>
                  <a:pt x="7988911" y="772614"/>
                  <a:pt x="8009185" y="756419"/>
                  <a:pt x="8037167" y="740226"/>
                </a:cubicBezTo>
                <a:cubicBezTo>
                  <a:pt x="8105033" y="701012"/>
                  <a:pt x="8170253" y="655722"/>
                  <a:pt x="8244728" y="632950"/>
                </a:cubicBezTo>
                <a:cubicBezTo>
                  <a:pt x="8259491" y="628396"/>
                  <a:pt x="8275796" y="622323"/>
                  <a:pt x="8282626" y="592216"/>
                </a:cubicBezTo>
                <a:cubicBezTo>
                  <a:pt x="8081014" y="637251"/>
                  <a:pt x="7897251" y="754650"/>
                  <a:pt x="7689250" y="747818"/>
                </a:cubicBezTo>
                <a:cubicBezTo>
                  <a:pt x="7746098" y="710625"/>
                  <a:pt x="7811978" y="708600"/>
                  <a:pt x="7872573" y="682541"/>
                </a:cubicBezTo>
                <a:cubicBezTo>
                  <a:pt x="7829607" y="663058"/>
                  <a:pt x="7789284" y="683299"/>
                  <a:pt x="7748521" y="694433"/>
                </a:cubicBezTo>
                <a:cubicBezTo>
                  <a:pt x="7714368" y="703539"/>
                  <a:pt x="7683521" y="705058"/>
                  <a:pt x="7679775" y="650662"/>
                </a:cubicBezTo>
                <a:cubicBezTo>
                  <a:pt x="7681099" y="647120"/>
                  <a:pt x="7680878" y="642565"/>
                  <a:pt x="7680657" y="638264"/>
                </a:cubicBezTo>
                <a:cubicBezTo>
                  <a:pt x="7692117" y="615746"/>
                  <a:pt x="7709962" y="604107"/>
                  <a:pt x="7731115" y="597528"/>
                </a:cubicBezTo>
                <a:cubicBezTo>
                  <a:pt x="7743895" y="593480"/>
                  <a:pt x="7760860" y="587408"/>
                  <a:pt x="7760642" y="571216"/>
                </a:cubicBezTo>
                <a:cubicBezTo>
                  <a:pt x="7759980" y="511252"/>
                  <a:pt x="7800743" y="493793"/>
                  <a:pt x="7841505" y="476336"/>
                </a:cubicBezTo>
                <a:cubicBezTo>
                  <a:pt x="7818810" y="446481"/>
                  <a:pt x="7800963" y="468492"/>
                  <a:pt x="7783776" y="466216"/>
                </a:cubicBezTo>
                <a:cubicBezTo>
                  <a:pt x="7772539" y="464697"/>
                  <a:pt x="7762403" y="461915"/>
                  <a:pt x="7762403" y="446481"/>
                </a:cubicBezTo>
                <a:cubicBezTo>
                  <a:pt x="7762183" y="433576"/>
                  <a:pt x="7767472" y="418901"/>
                  <a:pt x="7778488" y="418650"/>
                </a:cubicBezTo>
                <a:cubicBezTo>
                  <a:pt x="7847454" y="416372"/>
                  <a:pt x="7885573" y="333384"/>
                  <a:pt x="7957184" y="333131"/>
                </a:cubicBezTo>
                <a:cubicBezTo>
                  <a:pt x="7999930" y="333131"/>
                  <a:pt x="7934928" y="286324"/>
                  <a:pt x="7971064" y="266841"/>
                </a:cubicBezTo>
                <a:cubicBezTo>
                  <a:pt x="7978998" y="262539"/>
                  <a:pt x="7950352" y="255964"/>
                  <a:pt x="7937572" y="256975"/>
                </a:cubicBezTo>
                <a:cubicBezTo>
                  <a:pt x="7925014" y="257986"/>
                  <a:pt x="7913777" y="270384"/>
                  <a:pt x="7898573" y="261528"/>
                </a:cubicBezTo>
                <a:cubicBezTo>
                  <a:pt x="7890201" y="229903"/>
                  <a:pt x="7911793" y="218263"/>
                  <a:pt x="7929642" y="209408"/>
                </a:cubicBezTo>
                <a:cubicBezTo>
                  <a:pt x="7970845" y="188914"/>
                  <a:pt x="8010947" y="164120"/>
                  <a:pt x="8056117" y="156782"/>
                </a:cubicBezTo>
                <a:cubicBezTo>
                  <a:pt x="8072200" y="154252"/>
                  <a:pt x="8032981" y="120348"/>
                  <a:pt x="8025270" y="108457"/>
                </a:cubicBezTo>
                <a:cubicBezTo>
                  <a:pt x="8070715" y="77210"/>
                  <a:pt x="8118460" y="54170"/>
                  <a:pt x="8167695" y="35609"/>
                </a:cubicBezTo>
                <a:lnTo>
                  <a:pt x="8251347" y="1020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0202"/>
                </a:lnTo>
                <a:lnTo>
                  <a:pt x="10023511" y="10202"/>
                </a:lnTo>
                <a:lnTo>
                  <a:pt x="10081290" y="46954"/>
                </a:lnTo>
                <a:cubicBezTo>
                  <a:pt x="10124649" y="67728"/>
                  <a:pt x="10173137" y="84332"/>
                  <a:pt x="10208104" y="121978"/>
                </a:cubicBezTo>
                <a:cubicBezTo>
                  <a:pt x="10094034" y="151970"/>
                  <a:pt x="9991464" y="182272"/>
                  <a:pt x="9887339" y="204920"/>
                </a:cubicBezTo>
                <a:cubicBezTo>
                  <a:pt x="9776996" y="228793"/>
                  <a:pt x="9683441" y="293373"/>
                  <a:pt x="9575589" y="322144"/>
                </a:cubicBezTo>
                <a:cubicBezTo>
                  <a:pt x="9552585" y="328266"/>
                  <a:pt x="9524923" y="349690"/>
                  <a:pt x="9516842" y="370501"/>
                </a:cubicBezTo>
                <a:cubicBezTo>
                  <a:pt x="9490734" y="437836"/>
                  <a:pt x="8969489" y="626679"/>
                  <a:pt x="9031031" y="686665"/>
                </a:cubicBezTo>
                <a:cubicBezTo>
                  <a:pt x="9056518" y="711458"/>
                  <a:pt x="9089464" y="729209"/>
                  <a:pt x="9123967" y="753695"/>
                </a:cubicBezTo>
                <a:cubicBezTo>
                  <a:pt x="9072057" y="799910"/>
                  <a:pt x="9013626" y="820111"/>
                  <a:pt x="8951461" y="833883"/>
                </a:cubicBezTo>
                <a:cubicBezTo>
                  <a:pt x="8932810" y="838168"/>
                  <a:pt x="8914473" y="846737"/>
                  <a:pt x="8912607" y="867550"/>
                </a:cubicBezTo>
                <a:cubicBezTo>
                  <a:pt x="8910744" y="889280"/>
                  <a:pt x="8929704" y="897848"/>
                  <a:pt x="8945555" y="907951"/>
                </a:cubicBezTo>
                <a:cubicBezTo>
                  <a:pt x="8967622" y="922028"/>
                  <a:pt x="8989069" y="934273"/>
                  <a:pt x="9017042" y="936109"/>
                </a:cubicBezTo>
                <a:cubicBezTo>
                  <a:pt x="9063046" y="938863"/>
                  <a:pt x="9085112" y="978039"/>
                  <a:pt x="9111842" y="1007420"/>
                </a:cubicBezTo>
                <a:cubicBezTo>
                  <a:pt x="9126761" y="1023949"/>
                  <a:pt x="9134223" y="1057308"/>
                  <a:pt x="9108115" y="1063124"/>
                </a:cubicBezTo>
                <a:cubicBezTo>
                  <a:pt x="9045328" y="1077205"/>
                  <a:pt x="9050302" y="1117910"/>
                  <a:pt x="9051854" y="1164126"/>
                </a:cubicBezTo>
                <a:cubicBezTo>
                  <a:pt x="9054030" y="1221361"/>
                  <a:pt x="9091019" y="1247681"/>
                  <a:pt x="9136399" y="1269719"/>
                </a:cubicBezTo>
                <a:cubicBezTo>
                  <a:pt x="9151940" y="1277369"/>
                  <a:pt x="9174006" y="1277064"/>
                  <a:pt x="9179914" y="1300937"/>
                </a:cubicBezTo>
                <a:cubicBezTo>
                  <a:pt x="9154426" y="1323586"/>
                  <a:pt x="9123344" y="1305223"/>
                  <a:pt x="9095990" y="1311649"/>
                </a:cubicBezTo>
                <a:cubicBezTo>
                  <a:pt x="9073302" y="1316851"/>
                  <a:pt x="9035692" y="1314098"/>
                  <a:pt x="9066775" y="1355722"/>
                </a:cubicBezTo>
                <a:cubicBezTo>
                  <a:pt x="9075790" y="1367658"/>
                  <a:pt x="9065221" y="1376842"/>
                  <a:pt x="9053719" y="1377759"/>
                </a:cubicBezTo>
                <a:cubicBezTo>
                  <a:pt x="8961718" y="1387247"/>
                  <a:pt x="9003989" y="1471416"/>
                  <a:pt x="8974460" y="1515794"/>
                </a:cubicBezTo>
                <a:cubicBezTo>
                  <a:pt x="8966381" y="1528036"/>
                  <a:pt x="8975084" y="1549154"/>
                  <a:pt x="8987827" y="1554357"/>
                </a:cubicBezTo>
                <a:cubicBezTo>
                  <a:pt x="9069261" y="1588638"/>
                  <a:pt x="9080451" y="1670357"/>
                  <a:pt x="9119926" y="1740752"/>
                </a:cubicBezTo>
                <a:cubicBezTo>
                  <a:pt x="9077031" y="1768602"/>
                  <a:pt x="9025747" y="1774723"/>
                  <a:pt x="8979435" y="1792782"/>
                </a:cubicBezTo>
                <a:cubicBezTo>
                  <a:pt x="8931257" y="1811758"/>
                  <a:pt x="8931257" y="1825837"/>
                  <a:pt x="8971042" y="1880927"/>
                </a:cubicBezTo>
                <a:cubicBezTo>
                  <a:pt x="8867539" y="1892865"/>
                  <a:pt x="8867539" y="1892865"/>
                  <a:pt x="8899553" y="1979481"/>
                </a:cubicBezTo>
                <a:cubicBezTo>
                  <a:pt x="8812832" y="1987439"/>
                  <a:pt x="8755644" y="2028451"/>
                  <a:pt x="8742279" y="2118129"/>
                </a:cubicBezTo>
                <a:cubicBezTo>
                  <a:pt x="8735751" y="2161590"/>
                  <a:pt x="8696588" y="2182094"/>
                  <a:pt x="8653074" y="2211172"/>
                </a:cubicBezTo>
                <a:cubicBezTo>
                  <a:pt x="8707155" y="2239331"/>
                  <a:pt x="8743833" y="2298094"/>
                  <a:pt x="8806929" y="2235961"/>
                </a:cubicBezTo>
                <a:cubicBezTo>
                  <a:pt x="8829929" y="2213314"/>
                  <a:pt x="8827757" y="2242084"/>
                  <a:pt x="8830862" y="2250347"/>
                </a:cubicBezTo>
                <a:cubicBezTo>
                  <a:pt x="8838321" y="2270546"/>
                  <a:pt x="8822781" y="2284015"/>
                  <a:pt x="8812524" y="2299317"/>
                </a:cubicBezTo>
                <a:cubicBezTo>
                  <a:pt x="8802578" y="2314621"/>
                  <a:pt x="8790765" y="2330841"/>
                  <a:pt x="8787969" y="2347984"/>
                </a:cubicBezTo>
                <a:cubicBezTo>
                  <a:pt x="8786105" y="2359919"/>
                  <a:pt x="8795118" y="2377363"/>
                  <a:pt x="8805064" y="2386240"/>
                </a:cubicBezTo>
                <a:cubicBezTo>
                  <a:pt x="8857283" y="2433068"/>
                  <a:pt x="8826201" y="2538354"/>
                  <a:pt x="8925043" y="2551822"/>
                </a:cubicBezTo>
                <a:cubicBezTo>
                  <a:pt x="8969489" y="2557941"/>
                  <a:pt x="8990934" y="2596506"/>
                  <a:pt x="9023571" y="2617624"/>
                </a:cubicBezTo>
                <a:cubicBezTo>
                  <a:pt x="9137020" y="2691385"/>
                  <a:pt x="9212861" y="2786265"/>
                  <a:pt x="9247982" y="2916649"/>
                </a:cubicBezTo>
                <a:cubicBezTo>
                  <a:pt x="9257617" y="2952764"/>
                  <a:pt x="9294606" y="2981842"/>
                  <a:pt x="9318539" y="3013671"/>
                </a:cubicBezTo>
                <a:cubicBezTo>
                  <a:pt x="9307037" y="3036932"/>
                  <a:pt x="9244252" y="2986737"/>
                  <a:pt x="9266320" y="3047949"/>
                </a:cubicBezTo>
                <a:cubicBezTo>
                  <a:pt x="9283104" y="3093860"/>
                  <a:pt x="9325999" y="3122324"/>
                  <a:pt x="9366406" y="3149564"/>
                </a:cubicBezTo>
                <a:cubicBezTo>
                  <a:pt x="9412407" y="3180476"/>
                  <a:pt x="9463381" y="3205267"/>
                  <a:pt x="9484207" y="3262501"/>
                </a:cubicBezTo>
                <a:cubicBezTo>
                  <a:pt x="9488559" y="3274744"/>
                  <a:pt x="9502544" y="3287599"/>
                  <a:pt x="9514977" y="3292497"/>
                </a:cubicBezTo>
                <a:cubicBezTo>
                  <a:pt x="10163348" y="4299754"/>
                  <a:pt x="11759406" y="4306487"/>
                  <a:pt x="11943411" y="4299446"/>
                </a:cubicBezTo>
                <a:cubicBezTo>
                  <a:pt x="11999126" y="4297227"/>
                  <a:pt x="12054083" y="4291680"/>
                  <a:pt x="12108408" y="4283397"/>
                </a:cubicBezTo>
                <a:lnTo>
                  <a:pt x="12192000" y="4266564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05082"/>
                </a:lnTo>
                <a:lnTo>
                  <a:pt x="31834" y="6211531"/>
                </a:lnTo>
                <a:cubicBezTo>
                  <a:pt x="102913" y="6222434"/>
                  <a:pt x="174818" y="6229736"/>
                  <a:pt x="247714" y="6232657"/>
                </a:cubicBezTo>
                <a:cubicBezTo>
                  <a:pt x="488463" y="6241925"/>
                  <a:pt x="2576720" y="6233063"/>
                  <a:pt x="3425038" y="4907153"/>
                </a:cubicBezTo>
                <a:cubicBezTo>
                  <a:pt x="3441305" y="4900705"/>
                  <a:pt x="3459603" y="4883784"/>
                  <a:pt x="3465296" y="4867667"/>
                </a:cubicBezTo>
                <a:cubicBezTo>
                  <a:pt x="3492545" y="4792327"/>
                  <a:pt x="3559239" y="4759693"/>
                  <a:pt x="3619425" y="4719002"/>
                </a:cubicBezTo>
                <a:cubicBezTo>
                  <a:pt x="3672294" y="4683144"/>
                  <a:pt x="3728417" y="4645676"/>
                  <a:pt x="3750377" y="4585241"/>
                </a:cubicBezTo>
                <a:cubicBezTo>
                  <a:pt x="3779250" y="4504664"/>
                  <a:pt x="3697103" y="4570738"/>
                  <a:pt x="3682054" y="4540118"/>
                </a:cubicBezTo>
                <a:cubicBezTo>
                  <a:pt x="3713368" y="4498220"/>
                  <a:pt x="3761764" y="4459943"/>
                  <a:pt x="3774370" y="4412403"/>
                </a:cubicBezTo>
                <a:cubicBezTo>
                  <a:pt x="3820322" y="4240771"/>
                  <a:pt x="3919551" y="4115875"/>
                  <a:pt x="4067986" y="4018780"/>
                </a:cubicBezTo>
                <a:cubicBezTo>
                  <a:pt x="4110687" y="3990980"/>
                  <a:pt x="4138745" y="3940215"/>
                  <a:pt x="4196899" y="3932160"/>
                </a:cubicBezTo>
                <a:cubicBezTo>
                  <a:pt x="4326221" y="3914431"/>
                  <a:pt x="4285554" y="3775837"/>
                  <a:pt x="4353877" y="3714196"/>
                </a:cubicBezTo>
                <a:cubicBezTo>
                  <a:pt x="4366890" y="3702509"/>
                  <a:pt x="4378682" y="3679548"/>
                  <a:pt x="4376244" y="3663837"/>
                </a:cubicBezTo>
                <a:cubicBezTo>
                  <a:pt x="4372586" y="3641270"/>
                  <a:pt x="4357130" y="3619918"/>
                  <a:pt x="4344116" y="3599773"/>
                </a:cubicBezTo>
                <a:cubicBezTo>
                  <a:pt x="4330695" y="3579630"/>
                  <a:pt x="4310365" y="3561901"/>
                  <a:pt x="4320122" y="3535311"/>
                </a:cubicBezTo>
                <a:cubicBezTo>
                  <a:pt x="4324186" y="3524435"/>
                  <a:pt x="4321344" y="3486562"/>
                  <a:pt x="4351436" y="3516374"/>
                </a:cubicBezTo>
                <a:cubicBezTo>
                  <a:pt x="4433989" y="3598163"/>
                  <a:pt x="4481978" y="3520810"/>
                  <a:pt x="4552738" y="3483742"/>
                </a:cubicBezTo>
                <a:cubicBezTo>
                  <a:pt x="4495805" y="3445466"/>
                  <a:pt x="4444564" y="3418474"/>
                  <a:pt x="4436023" y="3361265"/>
                </a:cubicBezTo>
                <a:cubicBezTo>
                  <a:pt x="4418537" y="3243216"/>
                  <a:pt x="4343713" y="3189231"/>
                  <a:pt x="4230249" y="3178754"/>
                </a:cubicBezTo>
                <a:cubicBezTo>
                  <a:pt x="4272135" y="3064738"/>
                  <a:pt x="4272135" y="3064738"/>
                  <a:pt x="4136714" y="3049023"/>
                </a:cubicBezTo>
                <a:cubicBezTo>
                  <a:pt x="4188768" y="2976505"/>
                  <a:pt x="4188768" y="2957972"/>
                  <a:pt x="4125732" y="2932992"/>
                </a:cubicBezTo>
                <a:cubicBezTo>
                  <a:pt x="4065138" y="2909221"/>
                  <a:pt x="3998039" y="2901162"/>
                  <a:pt x="3941916" y="2864502"/>
                </a:cubicBezTo>
                <a:cubicBezTo>
                  <a:pt x="3993565" y="2771837"/>
                  <a:pt x="4008205" y="2664266"/>
                  <a:pt x="4114752" y="2619140"/>
                </a:cubicBezTo>
                <a:cubicBezTo>
                  <a:pt x="4131425" y="2612292"/>
                  <a:pt x="4142812" y="2584492"/>
                  <a:pt x="4132241" y="2568377"/>
                </a:cubicBezTo>
                <a:cubicBezTo>
                  <a:pt x="4093606" y="2509959"/>
                  <a:pt x="4148913" y="2399163"/>
                  <a:pt x="4028540" y="2386674"/>
                </a:cubicBezTo>
                <a:cubicBezTo>
                  <a:pt x="4013491" y="2385466"/>
                  <a:pt x="3999664" y="2373378"/>
                  <a:pt x="4011458" y="2357665"/>
                </a:cubicBezTo>
                <a:cubicBezTo>
                  <a:pt x="4052127" y="2302873"/>
                  <a:pt x="4002918" y="2306498"/>
                  <a:pt x="3973233" y="2299649"/>
                </a:cubicBezTo>
                <a:cubicBezTo>
                  <a:pt x="3937444" y="2291191"/>
                  <a:pt x="3896777" y="2315362"/>
                  <a:pt x="3863429" y="2285548"/>
                </a:cubicBezTo>
                <a:cubicBezTo>
                  <a:pt x="3871158" y="2254123"/>
                  <a:pt x="3900029" y="2254525"/>
                  <a:pt x="3920363" y="2244454"/>
                </a:cubicBezTo>
                <a:cubicBezTo>
                  <a:pt x="3979737" y="2215444"/>
                  <a:pt x="4028133" y="2180798"/>
                  <a:pt x="4030981" y="2105456"/>
                </a:cubicBezTo>
                <a:cubicBezTo>
                  <a:pt x="4033011" y="2044620"/>
                  <a:pt x="4039518" y="1991037"/>
                  <a:pt x="3957370" y="1972502"/>
                </a:cubicBezTo>
                <a:cubicBezTo>
                  <a:pt x="3923211" y="1964846"/>
                  <a:pt x="3932973" y="1920933"/>
                  <a:pt x="3952493" y="1899176"/>
                </a:cubicBezTo>
                <a:cubicBezTo>
                  <a:pt x="3987466" y="1860500"/>
                  <a:pt x="4016337" y="1808931"/>
                  <a:pt x="4076527" y="1805304"/>
                </a:cubicBezTo>
                <a:cubicBezTo>
                  <a:pt x="4113127" y="1802888"/>
                  <a:pt x="4141188" y="1786769"/>
                  <a:pt x="4170061" y="1768238"/>
                </a:cubicBezTo>
                <a:cubicBezTo>
                  <a:pt x="4190800" y="1754940"/>
                  <a:pt x="4215607" y="1743661"/>
                  <a:pt x="4213168" y="1715057"/>
                </a:cubicBezTo>
                <a:cubicBezTo>
                  <a:pt x="4210729" y="1687660"/>
                  <a:pt x="4186736" y="1676379"/>
                  <a:pt x="4162334" y="1670739"/>
                </a:cubicBezTo>
                <a:cubicBezTo>
                  <a:pt x="4080998" y="1652609"/>
                  <a:pt x="4004547" y="1626018"/>
                  <a:pt x="3936629" y="1565182"/>
                </a:cubicBezTo>
                <a:cubicBezTo>
                  <a:pt x="3981773" y="1532950"/>
                  <a:pt x="4024878" y="1509583"/>
                  <a:pt x="4058225" y="1476947"/>
                </a:cubicBezTo>
                <a:cubicBezTo>
                  <a:pt x="4138745" y="1397984"/>
                  <a:pt x="3456757" y="1149400"/>
                  <a:pt x="3422598" y="1060763"/>
                </a:cubicBezTo>
                <a:cubicBezTo>
                  <a:pt x="3412025" y="1033367"/>
                  <a:pt x="3375832" y="1005166"/>
                  <a:pt x="3345734" y="997107"/>
                </a:cubicBezTo>
                <a:cubicBezTo>
                  <a:pt x="3204622" y="959235"/>
                  <a:pt x="3082216" y="874224"/>
                  <a:pt x="2937846" y="842798"/>
                </a:cubicBezTo>
                <a:cubicBezTo>
                  <a:pt x="2801610" y="812986"/>
                  <a:pt x="2667409" y="773098"/>
                  <a:pt x="2518162" y="733618"/>
                </a:cubicBezTo>
                <a:cubicBezTo>
                  <a:pt x="2609662" y="634506"/>
                  <a:pt x="2771925" y="646191"/>
                  <a:pt x="2809744" y="503164"/>
                </a:cubicBezTo>
                <a:cubicBezTo>
                  <a:pt x="2662121" y="466098"/>
                  <a:pt x="2506776" y="508403"/>
                  <a:pt x="2364438" y="449579"/>
                </a:cubicBezTo>
                <a:cubicBezTo>
                  <a:pt x="2352239" y="444343"/>
                  <a:pt x="2335563" y="449579"/>
                  <a:pt x="2320927" y="451191"/>
                </a:cubicBezTo>
                <a:cubicBezTo>
                  <a:pt x="2027715" y="482617"/>
                  <a:pt x="1735723" y="455221"/>
                  <a:pt x="1446580" y="415735"/>
                </a:cubicBezTo>
                <a:cubicBezTo>
                  <a:pt x="1030148" y="359334"/>
                  <a:pt x="612089" y="323476"/>
                  <a:pt x="193217" y="298092"/>
                </a:cubicBezTo>
                <a:lnTo>
                  <a:pt x="0" y="28767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457200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52739" y="4224938"/>
            <a:ext cx="6801055" cy="1459355"/>
          </a:xfrm>
        </p:spPr>
        <p:txBody>
          <a:bodyPr anchor="b">
            <a:normAutofit/>
          </a:bodyPr>
          <a:lstStyle/>
          <a:p>
            <a:pPr algn="l"/>
            <a:r>
              <a:rPr lang="en-US" sz="4400" dirty="0"/>
              <a:t>Heat Engines and Pumps</a:t>
            </a:r>
            <a:endParaRPr lang="en-US" sz="4400" cap="al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C31AA8-D183-A315-C5DA-54D62B4A8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89" y="2739749"/>
            <a:ext cx="2827866" cy="7776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138883-9A7E-506D-9CE5-F80332AEA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2221" y="1317568"/>
            <a:ext cx="2255373" cy="479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21203" r="22727"/>
          <a:stretch/>
        </p:blipFill>
        <p:spPr>
          <a:xfrm>
            <a:off x="10049832" y="1269855"/>
            <a:ext cx="1959779" cy="174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771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37036" name="Rectangle 1537035">
            <a:extLst>
              <a:ext uri="{FF2B5EF4-FFF2-40B4-BE49-F238E27FC236}">
                <a16:creationId xmlns:a16="http://schemas.microsoft.com/office/drawing/2014/main" id="{13EFA6C3-82DC-4131-9929-2523E6FD0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7026" name="Rectangle 2"/>
          <p:cNvSpPr>
            <a:spLocks noGrp="1" noChangeArrowheads="1"/>
          </p:cNvSpPr>
          <p:nvPr>
            <p:ph type="title"/>
          </p:nvPr>
        </p:nvSpPr>
        <p:spPr>
          <a:xfrm>
            <a:off x="248860" y="44660"/>
            <a:ext cx="4287777" cy="1607653"/>
          </a:xfrm>
        </p:spPr>
        <p:txBody>
          <a:bodyPr>
            <a:normAutofit/>
          </a:bodyPr>
          <a:lstStyle/>
          <a:p>
            <a:r>
              <a:rPr lang="en-US" sz="2800" dirty="0"/>
              <a:t>Joule’s Experiment </a:t>
            </a:r>
            <a:br>
              <a:rPr lang="en-US" sz="2800" dirty="0"/>
            </a:br>
            <a:r>
              <a:rPr lang="en-US" sz="2800" dirty="0"/>
              <a:t>and the First Law of Thermodynamics</a:t>
            </a:r>
          </a:p>
        </p:txBody>
      </p:sp>
      <p:sp>
        <p:nvSpPr>
          <p:cNvPr id="1537038" name="Freeform: Shape 1537037">
            <a:extLst>
              <a:ext uri="{FF2B5EF4-FFF2-40B4-BE49-F238E27FC236}">
                <a16:creationId xmlns:a16="http://schemas.microsoft.com/office/drawing/2014/main" id="{AEC9469E-14CA-4358-BABC-CBF836A614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869680" cy="767978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37040" name="Freeform: Shape 1537039">
            <a:extLst>
              <a:ext uri="{FF2B5EF4-FFF2-40B4-BE49-F238E27FC236}">
                <a16:creationId xmlns:a16="http://schemas.microsoft.com/office/drawing/2014/main" id="{048EB4C9-ACAF-4CCA-BA6E-931443192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5753" y="6027658"/>
            <a:ext cx="7906247" cy="830343"/>
          </a:xfrm>
          <a:custGeom>
            <a:avLst/>
            <a:gdLst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127968 w 6884912"/>
              <a:gd name="connsiteY58" fmla="*/ 287613 h 1161397"/>
              <a:gd name="connsiteX59" fmla="*/ 3222191 w 6884912"/>
              <a:gd name="connsiteY59" fmla="*/ 307887 h 1161397"/>
              <a:gd name="connsiteX60" fmla="*/ 3227953 w 6884912"/>
              <a:gd name="connsiteY60" fmla="*/ 297650 h 1161397"/>
              <a:gd name="connsiteX61" fmla="*/ 3287859 w 6884912"/>
              <a:gd name="connsiteY61" fmla="*/ 287558 h 1161397"/>
              <a:gd name="connsiteX62" fmla="*/ 3510042 w 6884912"/>
              <a:gd name="connsiteY62" fmla="*/ 311820 h 1161397"/>
              <a:gd name="connsiteX63" fmla="*/ 3626773 w 6884912"/>
              <a:gd name="connsiteY63" fmla="*/ 290452 h 1161397"/>
              <a:gd name="connsiteX64" fmla="*/ 3666217 w 6884912"/>
              <a:gd name="connsiteY64" fmla="*/ 273255 h 1161397"/>
              <a:gd name="connsiteX65" fmla="*/ 3732427 w 6884912"/>
              <a:gd name="connsiteY65" fmla="*/ 245039 h 1161397"/>
              <a:gd name="connsiteX66" fmla="*/ 3777022 w 6884912"/>
              <a:gd name="connsiteY66" fmla="*/ 200276 h 1161397"/>
              <a:gd name="connsiteX67" fmla="*/ 3791246 w 6884912"/>
              <a:gd name="connsiteY67" fmla="*/ 189996 h 1161397"/>
              <a:gd name="connsiteX68" fmla="*/ 3819864 w 6884912"/>
              <a:gd name="connsiteY68" fmla="*/ 194605 h 1161397"/>
              <a:gd name="connsiteX69" fmla="*/ 3830398 w 6884912"/>
              <a:gd name="connsiteY69" fmla="*/ 188383 h 1161397"/>
              <a:gd name="connsiteX70" fmla="*/ 3834360 w 6884912"/>
              <a:gd name="connsiteY70" fmla="*/ 188992 h 1161397"/>
              <a:gd name="connsiteX71" fmla="*/ 3843715 w 6884912"/>
              <a:gd name="connsiteY71" fmla="*/ 188752 h 1161397"/>
              <a:gd name="connsiteX72" fmla="*/ 3842609 w 6884912"/>
              <a:gd name="connsiteY72" fmla="*/ 197386 h 1161397"/>
              <a:gd name="connsiteX73" fmla="*/ 3853961 w 6884912"/>
              <a:gd name="connsiteY73" fmla="*/ 213380 h 1161397"/>
              <a:gd name="connsiteX74" fmla="*/ 3907640 w 6884912"/>
              <a:gd name="connsiteY74" fmla="*/ 207568 h 1161397"/>
              <a:gd name="connsiteX75" fmla="*/ 3910449 w 6884912"/>
              <a:gd name="connsiteY75" fmla="*/ 197808 h 1161397"/>
              <a:gd name="connsiteX76" fmla="*/ 3917197 w 6884912"/>
              <a:gd name="connsiteY76" fmla="*/ 196121 h 1161397"/>
              <a:gd name="connsiteX77" fmla="*/ 3922400 w 6884912"/>
              <a:gd name="connsiteY77" fmla="*/ 205056 h 1161397"/>
              <a:gd name="connsiteX78" fmla="*/ 4013061 w 6884912"/>
              <a:gd name="connsiteY78" fmla="*/ 224874 h 1161397"/>
              <a:gd name="connsiteX79" fmla="*/ 4134285 w 6884912"/>
              <a:gd name="connsiteY79" fmla="*/ 235592 h 1161397"/>
              <a:gd name="connsiteX80" fmla="*/ 4220717 w 6884912"/>
              <a:gd name="connsiteY80" fmla="*/ 192946 h 1161397"/>
              <a:gd name="connsiteX81" fmla="*/ 4228802 w 6884912"/>
              <a:gd name="connsiteY81" fmla="*/ 201468 h 1161397"/>
              <a:gd name="connsiteX82" fmla="*/ 4289361 w 6884912"/>
              <a:gd name="connsiteY82" fmla="*/ 196642 h 1161397"/>
              <a:gd name="connsiteX83" fmla="*/ 4498913 w 6884912"/>
              <a:gd name="connsiteY83" fmla="*/ 118915 h 1161397"/>
              <a:gd name="connsiteX84" fmla="*/ 4617330 w 6884912"/>
              <a:gd name="connsiteY84" fmla="*/ 111163 h 1161397"/>
              <a:gd name="connsiteX85" fmla="*/ 4659778 w 6884912"/>
              <a:gd name="connsiteY85" fmla="*/ 118219 h 1161397"/>
              <a:gd name="connsiteX86" fmla="*/ 4730870 w 6884912"/>
              <a:gd name="connsiteY86" fmla="*/ 129432 h 1161397"/>
              <a:gd name="connsiteX87" fmla="*/ 4785037 w 6884912"/>
              <a:gd name="connsiteY87" fmla="*/ 161964 h 1161397"/>
              <a:gd name="connsiteX88" fmla="*/ 4844073 w 6884912"/>
              <a:gd name="connsiteY88" fmla="*/ 161768 h 1161397"/>
              <a:gd name="connsiteX89" fmla="*/ 4856454 w 6884912"/>
              <a:gd name="connsiteY89" fmla="*/ 130488 h 1161397"/>
              <a:gd name="connsiteX90" fmla="*/ 4920038 w 6884912"/>
              <a:gd name="connsiteY90" fmla="*/ 140418 h 1161397"/>
              <a:gd name="connsiteX91" fmla="*/ 5016639 w 6884912"/>
              <a:gd name="connsiteY91" fmla="*/ 158905 h 1161397"/>
              <a:gd name="connsiteX92" fmla="*/ 5072009 w 6884912"/>
              <a:gd name="connsiteY92" fmla="*/ 161502 h 1161397"/>
              <a:gd name="connsiteX93" fmla="*/ 5223626 w 6884912"/>
              <a:gd name="connsiteY93" fmla="*/ 177356 h 1161397"/>
              <a:gd name="connsiteX94" fmla="*/ 5375773 w 6884912"/>
              <a:gd name="connsiteY94" fmla="*/ 199913 h 1161397"/>
              <a:gd name="connsiteX95" fmla="*/ 5467502 w 6884912"/>
              <a:gd name="connsiteY95" fmla="*/ 250963 h 1161397"/>
              <a:gd name="connsiteX96" fmla="*/ 5592395 w 6884912"/>
              <a:gd name="connsiteY96" fmla="*/ 265434 h 1161397"/>
              <a:gd name="connsiteX97" fmla="*/ 5613532 w 6884912"/>
              <a:gd name="connsiteY97" fmla="*/ 273379 h 1161397"/>
              <a:gd name="connsiteX98" fmla="*/ 5642173 w 6884912"/>
              <a:gd name="connsiteY98" fmla="*/ 266904 h 1161397"/>
              <a:gd name="connsiteX99" fmla="*/ 5756910 w 6884912"/>
              <a:gd name="connsiteY99" fmla="*/ 239211 h 1161397"/>
              <a:gd name="connsiteX100" fmla="*/ 5846667 w 6884912"/>
              <a:gd name="connsiteY100" fmla="*/ 201786 h 1161397"/>
              <a:gd name="connsiteX101" fmla="*/ 5960732 w 6884912"/>
              <a:gd name="connsiteY101" fmla="*/ 220708 h 1161397"/>
              <a:gd name="connsiteX102" fmla="*/ 6029542 w 6884912"/>
              <a:gd name="connsiteY102" fmla="*/ 210339 h 1161397"/>
              <a:gd name="connsiteX103" fmla="*/ 6141123 w 6884912"/>
              <a:gd name="connsiteY103" fmla="*/ 159923 h 1161397"/>
              <a:gd name="connsiteX104" fmla="*/ 6290640 w 6884912"/>
              <a:gd name="connsiteY104" fmla="*/ 167441 h 1161397"/>
              <a:gd name="connsiteX105" fmla="*/ 6322806 w 6884912"/>
              <a:gd name="connsiteY105" fmla="*/ 213293 h 1161397"/>
              <a:gd name="connsiteX106" fmla="*/ 6364914 w 6884912"/>
              <a:gd name="connsiteY106" fmla="*/ 240140 h 1161397"/>
              <a:gd name="connsiteX107" fmla="*/ 6380420 w 6884912"/>
              <a:gd name="connsiteY107" fmla="*/ 173195 h 1161397"/>
              <a:gd name="connsiteX108" fmla="*/ 6507891 w 6884912"/>
              <a:gd name="connsiteY108" fmla="*/ 118474 h 1161397"/>
              <a:gd name="connsiteX109" fmla="*/ 6571807 w 6884912"/>
              <a:gd name="connsiteY109" fmla="*/ 98636 h 1161397"/>
              <a:gd name="connsiteX110" fmla="*/ 6671880 w 6884912"/>
              <a:gd name="connsiteY110" fmla="*/ 82931 h 1161397"/>
              <a:gd name="connsiteX111" fmla="*/ 6702266 w 6884912"/>
              <a:gd name="connsiteY111" fmla="*/ 75470 h 1161397"/>
              <a:gd name="connsiteX112" fmla="*/ 6845802 w 6884912"/>
              <a:gd name="connsiteY112" fmla="*/ 24496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287859 w 6884912"/>
              <a:gd name="connsiteY60" fmla="*/ 287558 h 1161397"/>
              <a:gd name="connsiteX61" fmla="*/ 3510042 w 6884912"/>
              <a:gd name="connsiteY61" fmla="*/ 311820 h 1161397"/>
              <a:gd name="connsiteX62" fmla="*/ 3626773 w 6884912"/>
              <a:gd name="connsiteY62" fmla="*/ 290452 h 1161397"/>
              <a:gd name="connsiteX63" fmla="*/ 3666217 w 6884912"/>
              <a:gd name="connsiteY63" fmla="*/ 273255 h 1161397"/>
              <a:gd name="connsiteX64" fmla="*/ 3732427 w 6884912"/>
              <a:gd name="connsiteY64" fmla="*/ 245039 h 1161397"/>
              <a:gd name="connsiteX65" fmla="*/ 3777022 w 6884912"/>
              <a:gd name="connsiteY65" fmla="*/ 200276 h 1161397"/>
              <a:gd name="connsiteX66" fmla="*/ 3791246 w 6884912"/>
              <a:gd name="connsiteY66" fmla="*/ 189996 h 1161397"/>
              <a:gd name="connsiteX67" fmla="*/ 3819864 w 6884912"/>
              <a:gd name="connsiteY67" fmla="*/ 194605 h 1161397"/>
              <a:gd name="connsiteX68" fmla="*/ 3830398 w 6884912"/>
              <a:gd name="connsiteY68" fmla="*/ 188383 h 1161397"/>
              <a:gd name="connsiteX69" fmla="*/ 3834360 w 6884912"/>
              <a:gd name="connsiteY69" fmla="*/ 188992 h 1161397"/>
              <a:gd name="connsiteX70" fmla="*/ 3843715 w 6884912"/>
              <a:gd name="connsiteY70" fmla="*/ 188752 h 1161397"/>
              <a:gd name="connsiteX71" fmla="*/ 3842609 w 6884912"/>
              <a:gd name="connsiteY71" fmla="*/ 197386 h 1161397"/>
              <a:gd name="connsiteX72" fmla="*/ 3853961 w 6884912"/>
              <a:gd name="connsiteY72" fmla="*/ 213380 h 1161397"/>
              <a:gd name="connsiteX73" fmla="*/ 3907640 w 6884912"/>
              <a:gd name="connsiteY73" fmla="*/ 207568 h 1161397"/>
              <a:gd name="connsiteX74" fmla="*/ 3910449 w 6884912"/>
              <a:gd name="connsiteY74" fmla="*/ 197808 h 1161397"/>
              <a:gd name="connsiteX75" fmla="*/ 3917197 w 6884912"/>
              <a:gd name="connsiteY75" fmla="*/ 196121 h 1161397"/>
              <a:gd name="connsiteX76" fmla="*/ 3922400 w 6884912"/>
              <a:gd name="connsiteY76" fmla="*/ 205056 h 1161397"/>
              <a:gd name="connsiteX77" fmla="*/ 4013061 w 6884912"/>
              <a:gd name="connsiteY77" fmla="*/ 224874 h 1161397"/>
              <a:gd name="connsiteX78" fmla="*/ 4134285 w 6884912"/>
              <a:gd name="connsiteY78" fmla="*/ 235592 h 1161397"/>
              <a:gd name="connsiteX79" fmla="*/ 4220717 w 6884912"/>
              <a:gd name="connsiteY79" fmla="*/ 192946 h 1161397"/>
              <a:gd name="connsiteX80" fmla="*/ 4228802 w 6884912"/>
              <a:gd name="connsiteY80" fmla="*/ 201468 h 1161397"/>
              <a:gd name="connsiteX81" fmla="*/ 4289361 w 6884912"/>
              <a:gd name="connsiteY81" fmla="*/ 196642 h 1161397"/>
              <a:gd name="connsiteX82" fmla="*/ 4498913 w 6884912"/>
              <a:gd name="connsiteY82" fmla="*/ 118915 h 1161397"/>
              <a:gd name="connsiteX83" fmla="*/ 4617330 w 6884912"/>
              <a:gd name="connsiteY83" fmla="*/ 111163 h 1161397"/>
              <a:gd name="connsiteX84" fmla="*/ 4659778 w 6884912"/>
              <a:gd name="connsiteY84" fmla="*/ 118219 h 1161397"/>
              <a:gd name="connsiteX85" fmla="*/ 4730870 w 6884912"/>
              <a:gd name="connsiteY85" fmla="*/ 129432 h 1161397"/>
              <a:gd name="connsiteX86" fmla="*/ 4785037 w 6884912"/>
              <a:gd name="connsiteY86" fmla="*/ 161964 h 1161397"/>
              <a:gd name="connsiteX87" fmla="*/ 4844073 w 6884912"/>
              <a:gd name="connsiteY87" fmla="*/ 161768 h 1161397"/>
              <a:gd name="connsiteX88" fmla="*/ 4856454 w 6884912"/>
              <a:gd name="connsiteY88" fmla="*/ 130488 h 1161397"/>
              <a:gd name="connsiteX89" fmla="*/ 4920038 w 6884912"/>
              <a:gd name="connsiteY89" fmla="*/ 140418 h 1161397"/>
              <a:gd name="connsiteX90" fmla="*/ 5016639 w 6884912"/>
              <a:gd name="connsiteY90" fmla="*/ 158905 h 1161397"/>
              <a:gd name="connsiteX91" fmla="*/ 5072009 w 6884912"/>
              <a:gd name="connsiteY91" fmla="*/ 161502 h 1161397"/>
              <a:gd name="connsiteX92" fmla="*/ 5223626 w 6884912"/>
              <a:gd name="connsiteY92" fmla="*/ 177356 h 1161397"/>
              <a:gd name="connsiteX93" fmla="*/ 5375773 w 6884912"/>
              <a:gd name="connsiteY93" fmla="*/ 199913 h 1161397"/>
              <a:gd name="connsiteX94" fmla="*/ 5467502 w 6884912"/>
              <a:gd name="connsiteY94" fmla="*/ 250963 h 1161397"/>
              <a:gd name="connsiteX95" fmla="*/ 5592395 w 6884912"/>
              <a:gd name="connsiteY95" fmla="*/ 265434 h 1161397"/>
              <a:gd name="connsiteX96" fmla="*/ 5613532 w 6884912"/>
              <a:gd name="connsiteY96" fmla="*/ 273379 h 1161397"/>
              <a:gd name="connsiteX97" fmla="*/ 5642173 w 6884912"/>
              <a:gd name="connsiteY97" fmla="*/ 266904 h 1161397"/>
              <a:gd name="connsiteX98" fmla="*/ 5756910 w 6884912"/>
              <a:gd name="connsiteY98" fmla="*/ 239211 h 1161397"/>
              <a:gd name="connsiteX99" fmla="*/ 5846667 w 6884912"/>
              <a:gd name="connsiteY99" fmla="*/ 201786 h 1161397"/>
              <a:gd name="connsiteX100" fmla="*/ 5960732 w 6884912"/>
              <a:gd name="connsiteY100" fmla="*/ 220708 h 1161397"/>
              <a:gd name="connsiteX101" fmla="*/ 6029542 w 6884912"/>
              <a:gd name="connsiteY101" fmla="*/ 210339 h 1161397"/>
              <a:gd name="connsiteX102" fmla="*/ 6141123 w 6884912"/>
              <a:gd name="connsiteY102" fmla="*/ 159923 h 1161397"/>
              <a:gd name="connsiteX103" fmla="*/ 6290640 w 6884912"/>
              <a:gd name="connsiteY103" fmla="*/ 167441 h 1161397"/>
              <a:gd name="connsiteX104" fmla="*/ 6322806 w 6884912"/>
              <a:gd name="connsiteY104" fmla="*/ 213293 h 1161397"/>
              <a:gd name="connsiteX105" fmla="*/ 6364914 w 6884912"/>
              <a:gd name="connsiteY105" fmla="*/ 240140 h 1161397"/>
              <a:gd name="connsiteX106" fmla="*/ 6380420 w 6884912"/>
              <a:gd name="connsiteY106" fmla="*/ 173195 h 1161397"/>
              <a:gd name="connsiteX107" fmla="*/ 6507891 w 6884912"/>
              <a:gd name="connsiteY107" fmla="*/ 118474 h 1161397"/>
              <a:gd name="connsiteX108" fmla="*/ 6571807 w 6884912"/>
              <a:gd name="connsiteY108" fmla="*/ 98636 h 1161397"/>
              <a:gd name="connsiteX109" fmla="*/ 6671880 w 6884912"/>
              <a:gd name="connsiteY109" fmla="*/ 82931 h 1161397"/>
              <a:gd name="connsiteX110" fmla="*/ 6702266 w 6884912"/>
              <a:gd name="connsiteY110" fmla="*/ 75470 h 1161397"/>
              <a:gd name="connsiteX111" fmla="*/ 6845802 w 6884912"/>
              <a:gd name="connsiteY111" fmla="*/ 24496 h 1161397"/>
              <a:gd name="connsiteX112" fmla="*/ 6884912 w 6884912"/>
              <a:gd name="connsiteY112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287859 w 6884912"/>
              <a:gd name="connsiteY60" fmla="*/ 287558 h 1161397"/>
              <a:gd name="connsiteX61" fmla="*/ 3510042 w 6884912"/>
              <a:gd name="connsiteY61" fmla="*/ 311820 h 1161397"/>
              <a:gd name="connsiteX62" fmla="*/ 3626773 w 6884912"/>
              <a:gd name="connsiteY62" fmla="*/ 290452 h 1161397"/>
              <a:gd name="connsiteX63" fmla="*/ 3666217 w 6884912"/>
              <a:gd name="connsiteY63" fmla="*/ 273255 h 1161397"/>
              <a:gd name="connsiteX64" fmla="*/ 3732427 w 6884912"/>
              <a:gd name="connsiteY64" fmla="*/ 245039 h 1161397"/>
              <a:gd name="connsiteX65" fmla="*/ 3777022 w 6884912"/>
              <a:gd name="connsiteY65" fmla="*/ 200276 h 1161397"/>
              <a:gd name="connsiteX66" fmla="*/ 3791246 w 6884912"/>
              <a:gd name="connsiteY66" fmla="*/ 189996 h 1161397"/>
              <a:gd name="connsiteX67" fmla="*/ 3819864 w 6884912"/>
              <a:gd name="connsiteY67" fmla="*/ 194605 h 1161397"/>
              <a:gd name="connsiteX68" fmla="*/ 3830398 w 6884912"/>
              <a:gd name="connsiteY68" fmla="*/ 188383 h 1161397"/>
              <a:gd name="connsiteX69" fmla="*/ 3834360 w 6884912"/>
              <a:gd name="connsiteY69" fmla="*/ 188992 h 1161397"/>
              <a:gd name="connsiteX70" fmla="*/ 3843715 w 6884912"/>
              <a:gd name="connsiteY70" fmla="*/ 188752 h 1161397"/>
              <a:gd name="connsiteX71" fmla="*/ 3842609 w 6884912"/>
              <a:gd name="connsiteY71" fmla="*/ 197386 h 1161397"/>
              <a:gd name="connsiteX72" fmla="*/ 3853961 w 6884912"/>
              <a:gd name="connsiteY72" fmla="*/ 213380 h 1161397"/>
              <a:gd name="connsiteX73" fmla="*/ 3907640 w 6884912"/>
              <a:gd name="connsiteY73" fmla="*/ 207568 h 1161397"/>
              <a:gd name="connsiteX74" fmla="*/ 3910449 w 6884912"/>
              <a:gd name="connsiteY74" fmla="*/ 197808 h 1161397"/>
              <a:gd name="connsiteX75" fmla="*/ 3917197 w 6884912"/>
              <a:gd name="connsiteY75" fmla="*/ 196121 h 1161397"/>
              <a:gd name="connsiteX76" fmla="*/ 3922400 w 6884912"/>
              <a:gd name="connsiteY76" fmla="*/ 205056 h 1161397"/>
              <a:gd name="connsiteX77" fmla="*/ 4013061 w 6884912"/>
              <a:gd name="connsiteY77" fmla="*/ 224874 h 1161397"/>
              <a:gd name="connsiteX78" fmla="*/ 4220717 w 6884912"/>
              <a:gd name="connsiteY78" fmla="*/ 192946 h 1161397"/>
              <a:gd name="connsiteX79" fmla="*/ 4228802 w 6884912"/>
              <a:gd name="connsiteY79" fmla="*/ 201468 h 1161397"/>
              <a:gd name="connsiteX80" fmla="*/ 4289361 w 6884912"/>
              <a:gd name="connsiteY80" fmla="*/ 196642 h 1161397"/>
              <a:gd name="connsiteX81" fmla="*/ 4498913 w 6884912"/>
              <a:gd name="connsiteY81" fmla="*/ 118915 h 1161397"/>
              <a:gd name="connsiteX82" fmla="*/ 4617330 w 6884912"/>
              <a:gd name="connsiteY82" fmla="*/ 111163 h 1161397"/>
              <a:gd name="connsiteX83" fmla="*/ 4659778 w 6884912"/>
              <a:gd name="connsiteY83" fmla="*/ 118219 h 1161397"/>
              <a:gd name="connsiteX84" fmla="*/ 4730870 w 6884912"/>
              <a:gd name="connsiteY84" fmla="*/ 129432 h 1161397"/>
              <a:gd name="connsiteX85" fmla="*/ 4785037 w 6884912"/>
              <a:gd name="connsiteY85" fmla="*/ 161964 h 1161397"/>
              <a:gd name="connsiteX86" fmla="*/ 4844073 w 6884912"/>
              <a:gd name="connsiteY86" fmla="*/ 161768 h 1161397"/>
              <a:gd name="connsiteX87" fmla="*/ 4856454 w 6884912"/>
              <a:gd name="connsiteY87" fmla="*/ 130488 h 1161397"/>
              <a:gd name="connsiteX88" fmla="*/ 4920038 w 6884912"/>
              <a:gd name="connsiteY88" fmla="*/ 140418 h 1161397"/>
              <a:gd name="connsiteX89" fmla="*/ 5016639 w 6884912"/>
              <a:gd name="connsiteY89" fmla="*/ 158905 h 1161397"/>
              <a:gd name="connsiteX90" fmla="*/ 5072009 w 6884912"/>
              <a:gd name="connsiteY90" fmla="*/ 161502 h 1161397"/>
              <a:gd name="connsiteX91" fmla="*/ 5223626 w 6884912"/>
              <a:gd name="connsiteY91" fmla="*/ 177356 h 1161397"/>
              <a:gd name="connsiteX92" fmla="*/ 5375773 w 6884912"/>
              <a:gd name="connsiteY92" fmla="*/ 199913 h 1161397"/>
              <a:gd name="connsiteX93" fmla="*/ 5467502 w 6884912"/>
              <a:gd name="connsiteY93" fmla="*/ 250963 h 1161397"/>
              <a:gd name="connsiteX94" fmla="*/ 5592395 w 6884912"/>
              <a:gd name="connsiteY94" fmla="*/ 265434 h 1161397"/>
              <a:gd name="connsiteX95" fmla="*/ 5613532 w 6884912"/>
              <a:gd name="connsiteY95" fmla="*/ 273379 h 1161397"/>
              <a:gd name="connsiteX96" fmla="*/ 5642173 w 6884912"/>
              <a:gd name="connsiteY96" fmla="*/ 266904 h 1161397"/>
              <a:gd name="connsiteX97" fmla="*/ 5756910 w 6884912"/>
              <a:gd name="connsiteY97" fmla="*/ 239211 h 1161397"/>
              <a:gd name="connsiteX98" fmla="*/ 5846667 w 6884912"/>
              <a:gd name="connsiteY98" fmla="*/ 201786 h 1161397"/>
              <a:gd name="connsiteX99" fmla="*/ 5960732 w 6884912"/>
              <a:gd name="connsiteY99" fmla="*/ 220708 h 1161397"/>
              <a:gd name="connsiteX100" fmla="*/ 6029542 w 6884912"/>
              <a:gd name="connsiteY100" fmla="*/ 210339 h 1161397"/>
              <a:gd name="connsiteX101" fmla="*/ 6141123 w 6884912"/>
              <a:gd name="connsiteY101" fmla="*/ 159923 h 1161397"/>
              <a:gd name="connsiteX102" fmla="*/ 6290640 w 6884912"/>
              <a:gd name="connsiteY102" fmla="*/ 167441 h 1161397"/>
              <a:gd name="connsiteX103" fmla="*/ 6322806 w 6884912"/>
              <a:gd name="connsiteY103" fmla="*/ 213293 h 1161397"/>
              <a:gd name="connsiteX104" fmla="*/ 6364914 w 6884912"/>
              <a:gd name="connsiteY104" fmla="*/ 240140 h 1161397"/>
              <a:gd name="connsiteX105" fmla="*/ 6380420 w 6884912"/>
              <a:gd name="connsiteY105" fmla="*/ 173195 h 1161397"/>
              <a:gd name="connsiteX106" fmla="*/ 6507891 w 6884912"/>
              <a:gd name="connsiteY106" fmla="*/ 118474 h 1161397"/>
              <a:gd name="connsiteX107" fmla="*/ 6571807 w 6884912"/>
              <a:gd name="connsiteY107" fmla="*/ 98636 h 1161397"/>
              <a:gd name="connsiteX108" fmla="*/ 6671880 w 6884912"/>
              <a:gd name="connsiteY108" fmla="*/ 82931 h 1161397"/>
              <a:gd name="connsiteX109" fmla="*/ 6702266 w 6884912"/>
              <a:gd name="connsiteY109" fmla="*/ 75470 h 1161397"/>
              <a:gd name="connsiteX110" fmla="*/ 6845802 w 6884912"/>
              <a:gd name="connsiteY110" fmla="*/ 24496 h 1161397"/>
              <a:gd name="connsiteX111" fmla="*/ 6884912 w 6884912"/>
              <a:gd name="connsiteY111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287859 w 6884912"/>
              <a:gd name="connsiteY60" fmla="*/ 287558 h 1161397"/>
              <a:gd name="connsiteX61" fmla="*/ 3510042 w 6884912"/>
              <a:gd name="connsiteY61" fmla="*/ 311820 h 1161397"/>
              <a:gd name="connsiteX62" fmla="*/ 3626773 w 6884912"/>
              <a:gd name="connsiteY62" fmla="*/ 290452 h 1161397"/>
              <a:gd name="connsiteX63" fmla="*/ 3666217 w 6884912"/>
              <a:gd name="connsiteY63" fmla="*/ 273255 h 1161397"/>
              <a:gd name="connsiteX64" fmla="*/ 3732427 w 6884912"/>
              <a:gd name="connsiteY64" fmla="*/ 245039 h 1161397"/>
              <a:gd name="connsiteX65" fmla="*/ 3777022 w 6884912"/>
              <a:gd name="connsiteY65" fmla="*/ 200276 h 1161397"/>
              <a:gd name="connsiteX66" fmla="*/ 3791246 w 6884912"/>
              <a:gd name="connsiteY66" fmla="*/ 189996 h 1161397"/>
              <a:gd name="connsiteX67" fmla="*/ 3819864 w 6884912"/>
              <a:gd name="connsiteY67" fmla="*/ 194605 h 1161397"/>
              <a:gd name="connsiteX68" fmla="*/ 3830398 w 6884912"/>
              <a:gd name="connsiteY68" fmla="*/ 188383 h 1161397"/>
              <a:gd name="connsiteX69" fmla="*/ 3834360 w 6884912"/>
              <a:gd name="connsiteY69" fmla="*/ 188992 h 1161397"/>
              <a:gd name="connsiteX70" fmla="*/ 3843715 w 6884912"/>
              <a:gd name="connsiteY70" fmla="*/ 188752 h 1161397"/>
              <a:gd name="connsiteX71" fmla="*/ 3842609 w 6884912"/>
              <a:gd name="connsiteY71" fmla="*/ 197386 h 1161397"/>
              <a:gd name="connsiteX72" fmla="*/ 3853961 w 6884912"/>
              <a:gd name="connsiteY72" fmla="*/ 213380 h 1161397"/>
              <a:gd name="connsiteX73" fmla="*/ 3907640 w 6884912"/>
              <a:gd name="connsiteY73" fmla="*/ 207568 h 1161397"/>
              <a:gd name="connsiteX74" fmla="*/ 3910449 w 6884912"/>
              <a:gd name="connsiteY74" fmla="*/ 197808 h 1161397"/>
              <a:gd name="connsiteX75" fmla="*/ 3917197 w 6884912"/>
              <a:gd name="connsiteY75" fmla="*/ 196121 h 1161397"/>
              <a:gd name="connsiteX76" fmla="*/ 3922400 w 6884912"/>
              <a:gd name="connsiteY76" fmla="*/ 205056 h 1161397"/>
              <a:gd name="connsiteX77" fmla="*/ 4013061 w 6884912"/>
              <a:gd name="connsiteY77" fmla="*/ 224874 h 1161397"/>
              <a:gd name="connsiteX78" fmla="*/ 4220717 w 6884912"/>
              <a:gd name="connsiteY78" fmla="*/ 192946 h 1161397"/>
              <a:gd name="connsiteX79" fmla="*/ 4228802 w 6884912"/>
              <a:gd name="connsiteY79" fmla="*/ 201468 h 1161397"/>
              <a:gd name="connsiteX80" fmla="*/ 4289361 w 6884912"/>
              <a:gd name="connsiteY80" fmla="*/ 196642 h 1161397"/>
              <a:gd name="connsiteX81" fmla="*/ 4498913 w 6884912"/>
              <a:gd name="connsiteY81" fmla="*/ 118915 h 1161397"/>
              <a:gd name="connsiteX82" fmla="*/ 4617330 w 6884912"/>
              <a:gd name="connsiteY82" fmla="*/ 111163 h 1161397"/>
              <a:gd name="connsiteX83" fmla="*/ 4659778 w 6884912"/>
              <a:gd name="connsiteY83" fmla="*/ 118219 h 1161397"/>
              <a:gd name="connsiteX84" fmla="*/ 4730870 w 6884912"/>
              <a:gd name="connsiteY84" fmla="*/ 129432 h 1161397"/>
              <a:gd name="connsiteX85" fmla="*/ 4785037 w 6884912"/>
              <a:gd name="connsiteY85" fmla="*/ 161964 h 1161397"/>
              <a:gd name="connsiteX86" fmla="*/ 4844073 w 6884912"/>
              <a:gd name="connsiteY86" fmla="*/ 161768 h 1161397"/>
              <a:gd name="connsiteX87" fmla="*/ 4856454 w 6884912"/>
              <a:gd name="connsiteY87" fmla="*/ 130488 h 1161397"/>
              <a:gd name="connsiteX88" fmla="*/ 4920038 w 6884912"/>
              <a:gd name="connsiteY88" fmla="*/ 140418 h 1161397"/>
              <a:gd name="connsiteX89" fmla="*/ 5016639 w 6884912"/>
              <a:gd name="connsiteY89" fmla="*/ 158905 h 1161397"/>
              <a:gd name="connsiteX90" fmla="*/ 5072009 w 6884912"/>
              <a:gd name="connsiteY90" fmla="*/ 161502 h 1161397"/>
              <a:gd name="connsiteX91" fmla="*/ 5223626 w 6884912"/>
              <a:gd name="connsiteY91" fmla="*/ 177356 h 1161397"/>
              <a:gd name="connsiteX92" fmla="*/ 5375773 w 6884912"/>
              <a:gd name="connsiteY92" fmla="*/ 199913 h 1161397"/>
              <a:gd name="connsiteX93" fmla="*/ 5467502 w 6884912"/>
              <a:gd name="connsiteY93" fmla="*/ 250963 h 1161397"/>
              <a:gd name="connsiteX94" fmla="*/ 5592395 w 6884912"/>
              <a:gd name="connsiteY94" fmla="*/ 265434 h 1161397"/>
              <a:gd name="connsiteX95" fmla="*/ 5613532 w 6884912"/>
              <a:gd name="connsiteY95" fmla="*/ 273379 h 1161397"/>
              <a:gd name="connsiteX96" fmla="*/ 5642173 w 6884912"/>
              <a:gd name="connsiteY96" fmla="*/ 266904 h 1161397"/>
              <a:gd name="connsiteX97" fmla="*/ 5756910 w 6884912"/>
              <a:gd name="connsiteY97" fmla="*/ 239211 h 1161397"/>
              <a:gd name="connsiteX98" fmla="*/ 5846667 w 6884912"/>
              <a:gd name="connsiteY98" fmla="*/ 201786 h 1161397"/>
              <a:gd name="connsiteX99" fmla="*/ 5960732 w 6884912"/>
              <a:gd name="connsiteY99" fmla="*/ 220708 h 1161397"/>
              <a:gd name="connsiteX100" fmla="*/ 6029542 w 6884912"/>
              <a:gd name="connsiteY100" fmla="*/ 210339 h 1161397"/>
              <a:gd name="connsiteX101" fmla="*/ 6141123 w 6884912"/>
              <a:gd name="connsiteY101" fmla="*/ 159923 h 1161397"/>
              <a:gd name="connsiteX102" fmla="*/ 6290640 w 6884912"/>
              <a:gd name="connsiteY102" fmla="*/ 167441 h 1161397"/>
              <a:gd name="connsiteX103" fmla="*/ 6322806 w 6884912"/>
              <a:gd name="connsiteY103" fmla="*/ 213293 h 1161397"/>
              <a:gd name="connsiteX104" fmla="*/ 6380420 w 6884912"/>
              <a:gd name="connsiteY104" fmla="*/ 173195 h 1161397"/>
              <a:gd name="connsiteX105" fmla="*/ 6507891 w 6884912"/>
              <a:gd name="connsiteY105" fmla="*/ 118474 h 1161397"/>
              <a:gd name="connsiteX106" fmla="*/ 6571807 w 6884912"/>
              <a:gd name="connsiteY106" fmla="*/ 98636 h 1161397"/>
              <a:gd name="connsiteX107" fmla="*/ 6671880 w 6884912"/>
              <a:gd name="connsiteY107" fmla="*/ 82931 h 1161397"/>
              <a:gd name="connsiteX108" fmla="*/ 6702266 w 6884912"/>
              <a:gd name="connsiteY108" fmla="*/ 75470 h 1161397"/>
              <a:gd name="connsiteX109" fmla="*/ 6845802 w 6884912"/>
              <a:gd name="connsiteY109" fmla="*/ 24496 h 1161397"/>
              <a:gd name="connsiteX110" fmla="*/ 6884912 w 6884912"/>
              <a:gd name="connsiteY110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510042 w 6884912"/>
              <a:gd name="connsiteY60" fmla="*/ 311820 h 1161397"/>
              <a:gd name="connsiteX61" fmla="*/ 3626773 w 6884912"/>
              <a:gd name="connsiteY61" fmla="*/ 290452 h 1161397"/>
              <a:gd name="connsiteX62" fmla="*/ 3666217 w 6884912"/>
              <a:gd name="connsiteY62" fmla="*/ 273255 h 1161397"/>
              <a:gd name="connsiteX63" fmla="*/ 3732427 w 6884912"/>
              <a:gd name="connsiteY63" fmla="*/ 245039 h 1161397"/>
              <a:gd name="connsiteX64" fmla="*/ 3777022 w 6884912"/>
              <a:gd name="connsiteY64" fmla="*/ 200276 h 1161397"/>
              <a:gd name="connsiteX65" fmla="*/ 3791246 w 6884912"/>
              <a:gd name="connsiteY65" fmla="*/ 189996 h 1161397"/>
              <a:gd name="connsiteX66" fmla="*/ 3819864 w 6884912"/>
              <a:gd name="connsiteY66" fmla="*/ 194605 h 1161397"/>
              <a:gd name="connsiteX67" fmla="*/ 3830398 w 6884912"/>
              <a:gd name="connsiteY67" fmla="*/ 188383 h 1161397"/>
              <a:gd name="connsiteX68" fmla="*/ 3834360 w 6884912"/>
              <a:gd name="connsiteY68" fmla="*/ 188992 h 1161397"/>
              <a:gd name="connsiteX69" fmla="*/ 3843715 w 6884912"/>
              <a:gd name="connsiteY69" fmla="*/ 188752 h 1161397"/>
              <a:gd name="connsiteX70" fmla="*/ 3842609 w 6884912"/>
              <a:gd name="connsiteY70" fmla="*/ 197386 h 1161397"/>
              <a:gd name="connsiteX71" fmla="*/ 3853961 w 6884912"/>
              <a:gd name="connsiteY71" fmla="*/ 213380 h 1161397"/>
              <a:gd name="connsiteX72" fmla="*/ 3907640 w 6884912"/>
              <a:gd name="connsiteY72" fmla="*/ 207568 h 1161397"/>
              <a:gd name="connsiteX73" fmla="*/ 3910449 w 6884912"/>
              <a:gd name="connsiteY73" fmla="*/ 197808 h 1161397"/>
              <a:gd name="connsiteX74" fmla="*/ 3917197 w 6884912"/>
              <a:gd name="connsiteY74" fmla="*/ 196121 h 1161397"/>
              <a:gd name="connsiteX75" fmla="*/ 3922400 w 6884912"/>
              <a:gd name="connsiteY75" fmla="*/ 205056 h 1161397"/>
              <a:gd name="connsiteX76" fmla="*/ 4013061 w 6884912"/>
              <a:gd name="connsiteY76" fmla="*/ 224874 h 1161397"/>
              <a:gd name="connsiteX77" fmla="*/ 4220717 w 6884912"/>
              <a:gd name="connsiteY77" fmla="*/ 192946 h 1161397"/>
              <a:gd name="connsiteX78" fmla="*/ 4228802 w 6884912"/>
              <a:gd name="connsiteY78" fmla="*/ 201468 h 1161397"/>
              <a:gd name="connsiteX79" fmla="*/ 4289361 w 6884912"/>
              <a:gd name="connsiteY79" fmla="*/ 196642 h 1161397"/>
              <a:gd name="connsiteX80" fmla="*/ 4498913 w 6884912"/>
              <a:gd name="connsiteY80" fmla="*/ 118915 h 1161397"/>
              <a:gd name="connsiteX81" fmla="*/ 4617330 w 6884912"/>
              <a:gd name="connsiteY81" fmla="*/ 111163 h 1161397"/>
              <a:gd name="connsiteX82" fmla="*/ 4659778 w 6884912"/>
              <a:gd name="connsiteY82" fmla="*/ 118219 h 1161397"/>
              <a:gd name="connsiteX83" fmla="*/ 4730870 w 6884912"/>
              <a:gd name="connsiteY83" fmla="*/ 129432 h 1161397"/>
              <a:gd name="connsiteX84" fmla="*/ 4785037 w 6884912"/>
              <a:gd name="connsiteY84" fmla="*/ 161964 h 1161397"/>
              <a:gd name="connsiteX85" fmla="*/ 4844073 w 6884912"/>
              <a:gd name="connsiteY85" fmla="*/ 161768 h 1161397"/>
              <a:gd name="connsiteX86" fmla="*/ 4856454 w 6884912"/>
              <a:gd name="connsiteY86" fmla="*/ 130488 h 1161397"/>
              <a:gd name="connsiteX87" fmla="*/ 4920038 w 6884912"/>
              <a:gd name="connsiteY87" fmla="*/ 140418 h 1161397"/>
              <a:gd name="connsiteX88" fmla="*/ 5016639 w 6884912"/>
              <a:gd name="connsiteY88" fmla="*/ 158905 h 1161397"/>
              <a:gd name="connsiteX89" fmla="*/ 5072009 w 6884912"/>
              <a:gd name="connsiteY89" fmla="*/ 161502 h 1161397"/>
              <a:gd name="connsiteX90" fmla="*/ 5223626 w 6884912"/>
              <a:gd name="connsiteY90" fmla="*/ 177356 h 1161397"/>
              <a:gd name="connsiteX91" fmla="*/ 5375773 w 6884912"/>
              <a:gd name="connsiteY91" fmla="*/ 199913 h 1161397"/>
              <a:gd name="connsiteX92" fmla="*/ 5467502 w 6884912"/>
              <a:gd name="connsiteY92" fmla="*/ 250963 h 1161397"/>
              <a:gd name="connsiteX93" fmla="*/ 5592395 w 6884912"/>
              <a:gd name="connsiteY93" fmla="*/ 265434 h 1161397"/>
              <a:gd name="connsiteX94" fmla="*/ 5613532 w 6884912"/>
              <a:gd name="connsiteY94" fmla="*/ 273379 h 1161397"/>
              <a:gd name="connsiteX95" fmla="*/ 5642173 w 6884912"/>
              <a:gd name="connsiteY95" fmla="*/ 266904 h 1161397"/>
              <a:gd name="connsiteX96" fmla="*/ 5756910 w 6884912"/>
              <a:gd name="connsiteY96" fmla="*/ 239211 h 1161397"/>
              <a:gd name="connsiteX97" fmla="*/ 5846667 w 6884912"/>
              <a:gd name="connsiteY97" fmla="*/ 201786 h 1161397"/>
              <a:gd name="connsiteX98" fmla="*/ 5960732 w 6884912"/>
              <a:gd name="connsiteY98" fmla="*/ 220708 h 1161397"/>
              <a:gd name="connsiteX99" fmla="*/ 6029542 w 6884912"/>
              <a:gd name="connsiteY99" fmla="*/ 210339 h 1161397"/>
              <a:gd name="connsiteX100" fmla="*/ 6141123 w 6884912"/>
              <a:gd name="connsiteY100" fmla="*/ 159923 h 1161397"/>
              <a:gd name="connsiteX101" fmla="*/ 6290640 w 6884912"/>
              <a:gd name="connsiteY101" fmla="*/ 167441 h 1161397"/>
              <a:gd name="connsiteX102" fmla="*/ 6322806 w 6884912"/>
              <a:gd name="connsiteY102" fmla="*/ 213293 h 1161397"/>
              <a:gd name="connsiteX103" fmla="*/ 6380420 w 6884912"/>
              <a:gd name="connsiteY103" fmla="*/ 173195 h 1161397"/>
              <a:gd name="connsiteX104" fmla="*/ 6507891 w 6884912"/>
              <a:gd name="connsiteY104" fmla="*/ 118474 h 1161397"/>
              <a:gd name="connsiteX105" fmla="*/ 6571807 w 6884912"/>
              <a:gd name="connsiteY105" fmla="*/ 98636 h 1161397"/>
              <a:gd name="connsiteX106" fmla="*/ 6671880 w 6884912"/>
              <a:gd name="connsiteY106" fmla="*/ 82931 h 1161397"/>
              <a:gd name="connsiteX107" fmla="*/ 6702266 w 6884912"/>
              <a:gd name="connsiteY107" fmla="*/ 75470 h 1161397"/>
              <a:gd name="connsiteX108" fmla="*/ 6845802 w 6884912"/>
              <a:gd name="connsiteY108" fmla="*/ 24496 h 1161397"/>
              <a:gd name="connsiteX109" fmla="*/ 6884912 w 6884912"/>
              <a:gd name="connsiteY109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510042 w 6884912"/>
              <a:gd name="connsiteY60" fmla="*/ 311820 h 1161397"/>
              <a:gd name="connsiteX61" fmla="*/ 3626773 w 6884912"/>
              <a:gd name="connsiteY61" fmla="*/ 290452 h 1161397"/>
              <a:gd name="connsiteX62" fmla="*/ 3666217 w 6884912"/>
              <a:gd name="connsiteY62" fmla="*/ 273255 h 1161397"/>
              <a:gd name="connsiteX63" fmla="*/ 3732427 w 6884912"/>
              <a:gd name="connsiteY63" fmla="*/ 245039 h 1161397"/>
              <a:gd name="connsiteX64" fmla="*/ 3777022 w 6884912"/>
              <a:gd name="connsiteY64" fmla="*/ 200276 h 1161397"/>
              <a:gd name="connsiteX65" fmla="*/ 3791246 w 6884912"/>
              <a:gd name="connsiteY65" fmla="*/ 189996 h 1161397"/>
              <a:gd name="connsiteX66" fmla="*/ 3819864 w 6884912"/>
              <a:gd name="connsiteY66" fmla="*/ 194605 h 1161397"/>
              <a:gd name="connsiteX67" fmla="*/ 3830398 w 6884912"/>
              <a:gd name="connsiteY67" fmla="*/ 188383 h 1161397"/>
              <a:gd name="connsiteX68" fmla="*/ 3834360 w 6884912"/>
              <a:gd name="connsiteY68" fmla="*/ 188992 h 1161397"/>
              <a:gd name="connsiteX69" fmla="*/ 3843715 w 6884912"/>
              <a:gd name="connsiteY69" fmla="*/ 188752 h 1161397"/>
              <a:gd name="connsiteX70" fmla="*/ 3842609 w 6884912"/>
              <a:gd name="connsiteY70" fmla="*/ 197386 h 1161397"/>
              <a:gd name="connsiteX71" fmla="*/ 3853961 w 6884912"/>
              <a:gd name="connsiteY71" fmla="*/ 213380 h 1161397"/>
              <a:gd name="connsiteX72" fmla="*/ 3907640 w 6884912"/>
              <a:gd name="connsiteY72" fmla="*/ 207568 h 1161397"/>
              <a:gd name="connsiteX73" fmla="*/ 3910449 w 6884912"/>
              <a:gd name="connsiteY73" fmla="*/ 197808 h 1161397"/>
              <a:gd name="connsiteX74" fmla="*/ 3917197 w 6884912"/>
              <a:gd name="connsiteY74" fmla="*/ 196121 h 1161397"/>
              <a:gd name="connsiteX75" fmla="*/ 3922400 w 6884912"/>
              <a:gd name="connsiteY75" fmla="*/ 205056 h 1161397"/>
              <a:gd name="connsiteX76" fmla="*/ 4013061 w 6884912"/>
              <a:gd name="connsiteY76" fmla="*/ 224874 h 1161397"/>
              <a:gd name="connsiteX77" fmla="*/ 4220717 w 6884912"/>
              <a:gd name="connsiteY77" fmla="*/ 192946 h 1161397"/>
              <a:gd name="connsiteX78" fmla="*/ 4228802 w 6884912"/>
              <a:gd name="connsiteY78" fmla="*/ 201468 h 1161397"/>
              <a:gd name="connsiteX79" fmla="*/ 4289361 w 6884912"/>
              <a:gd name="connsiteY79" fmla="*/ 196642 h 1161397"/>
              <a:gd name="connsiteX80" fmla="*/ 4498913 w 6884912"/>
              <a:gd name="connsiteY80" fmla="*/ 118915 h 1161397"/>
              <a:gd name="connsiteX81" fmla="*/ 4617330 w 6884912"/>
              <a:gd name="connsiteY81" fmla="*/ 111163 h 1161397"/>
              <a:gd name="connsiteX82" fmla="*/ 4659778 w 6884912"/>
              <a:gd name="connsiteY82" fmla="*/ 118219 h 1161397"/>
              <a:gd name="connsiteX83" fmla="*/ 4730870 w 6884912"/>
              <a:gd name="connsiteY83" fmla="*/ 129432 h 1161397"/>
              <a:gd name="connsiteX84" fmla="*/ 4844073 w 6884912"/>
              <a:gd name="connsiteY84" fmla="*/ 161768 h 1161397"/>
              <a:gd name="connsiteX85" fmla="*/ 4856454 w 6884912"/>
              <a:gd name="connsiteY85" fmla="*/ 130488 h 1161397"/>
              <a:gd name="connsiteX86" fmla="*/ 4920038 w 6884912"/>
              <a:gd name="connsiteY86" fmla="*/ 140418 h 1161397"/>
              <a:gd name="connsiteX87" fmla="*/ 5016639 w 6884912"/>
              <a:gd name="connsiteY87" fmla="*/ 158905 h 1161397"/>
              <a:gd name="connsiteX88" fmla="*/ 5072009 w 6884912"/>
              <a:gd name="connsiteY88" fmla="*/ 161502 h 1161397"/>
              <a:gd name="connsiteX89" fmla="*/ 5223626 w 6884912"/>
              <a:gd name="connsiteY89" fmla="*/ 177356 h 1161397"/>
              <a:gd name="connsiteX90" fmla="*/ 5375773 w 6884912"/>
              <a:gd name="connsiteY90" fmla="*/ 199913 h 1161397"/>
              <a:gd name="connsiteX91" fmla="*/ 5467502 w 6884912"/>
              <a:gd name="connsiteY91" fmla="*/ 250963 h 1161397"/>
              <a:gd name="connsiteX92" fmla="*/ 5592395 w 6884912"/>
              <a:gd name="connsiteY92" fmla="*/ 265434 h 1161397"/>
              <a:gd name="connsiteX93" fmla="*/ 5613532 w 6884912"/>
              <a:gd name="connsiteY93" fmla="*/ 273379 h 1161397"/>
              <a:gd name="connsiteX94" fmla="*/ 5642173 w 6884912"/>
              <a:gd name="connsiteY94" fmla="*/ 266904 h 1161397"/>
              <a:gd name="connsiteX95" fmla="*/ 5756910 w 6884912"/>
              <a:gd name="connsiteY95" fmla="*/ 239211 h 1161397"/>
              <a:gd name="connsiteX96" fmla="*/ 5846667 w 6884912"/>
              <a:gd name="connsiteY96" fmla="*/ 201786 h 1161397"/>
              <a:gd name="connsiteX97" fmla="*/ 5960732 w 6884912"/>
              <a:gd name="connsiteY97" fmla="*/ 220708 h 1161397"/>
              <a:gd name="connsiteX98" fmla="*/ 6029542 w 6884912"/>
              <a:gd name="connsiteY98" fmla="*/ 210339 h 1161397"/>
              <a:gd name="connsiteX99" fmla="*/ 6141123 w 6884912"/>
              <a:gd name="connsiteY99" fmla="*/ 159923 h 1161397"/>
              <a:gd name="connsiteX100" fmla="*/ 6290640 w 6884912"/>
              <a:gd name="connsiteY100" fmla="*/ 167441 h 1161397"/>
              <a:gd name="connsiteX101" fmla="*/ 6322806 w 6884912"/>
              <a:gd name="connsiteY101" fmla="*/ 213293 h 1161397"/>
              <a:gd name="connsiteX102" fmla="*/ 6380420 w 6884912"/>
              <a:gd name="connsiteY102" fmla="*/ 173195 h 1161397"/>
              <a:gd name="connsiteX103" fmla="*/ 6507891 w 6884912"/>
              <a:gd name="connsiteY103" fmla="*/ 118474 h 1161397"/>
              <a:gd name="connsiteX104" fmla="*/ 6571807 w 6884912"/>
              <a:gd name="connsiteY104" fmla="*/ 98636 h 1161397"/>
              <a:gd name="connsiteX105" fmla="*/ 6671880 w 6884912"/>
              <a:gd name="connsiteY105" fmla="*/ 82931 h 1161397"/>
              <a:gd name="connsiteX106" fmla="*/ 6702266 w 6884912"/>
              <a:gd name="connsiteY106" fmla="*/ 75470 h 1161397"/>
              <a:gd name="connsiteX107" fmla="*/ 6845802 w 6884912"/>
              <a:gd name="connsiteY107" fmla="*/ 24496 h 1161397"/>
              <a:gd name="connsiteX108" fmla="*/ 6884912 w 6884912"/>
              <a:gd name="connsiteY108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478946 w 6884912"/>
              <a:gd name="connsiteY7" fmla="*/ 1106011 h 1161397"/>
              <a:gd name="connsiteX8" fmla="*/ 512111 w 6884912"/>
              <a:gd name="connsiteY8" fmla="*/ 1085599 h 1161397"/>
              <a:gd name="connsiteX9" fmla="*/ 567875 w 6884912"/>
              <a:gd name="connsiteY9" fmla="*/ 1051976 h 1161397"/>
              <a:gd name="connsiteX10" fmla="*/ 601644 w 6884912"/>
              <a:gd name="connsiteY10" fmla="*/ 1003997 h 1161397"/>
              <a:gd name="connsiteX11" fmla="*/ 651408 w 6884912"/>
              <a:gd name="connsiteY11" fmla="*/ 984938 h 1161397"/>
              <a:gd name="connsiteX12" fmla="*/ 673197 w 6884912"/>
              <a:gd name="connsiteY12" fmla="*/ 1010060 h 1161397"/>
              <a:gd name="connsiteX13" fmla="*/ 723108 w 6884912"/>
              <a:gd name="connsiteY13" fmla="*/ 980081 h 1161397"/>
              <a:gd name="connsiteX14" fmla="*/ 797699 w 6884912"/>
              <a:gd name="connsiteY14" fmla="*/ 931362 h 1161397"/>
              <a:gd name="connsiteX15" fmla="*/ 843359 w 6884912"/>
              <a:gd name="connsiteY15" fmla="*/ 910894 h 1161397"/>
              <a:gd name="connsiteX16" fmla="*/ 965215 w 6884912"/>
              <a:gd name="connsiteY16" fmla="*/ 846701 h 1161397"/>
              <a:gd name="connsiteX17" fmla="*/ 1085080 w 6884912"/>
              <a:gd name="connsiteY17" fmla="*/ 776086 h 1161397"/>
              <a:gd name="connsiteX18" fmla="*/ 1131224 w 6884912"/>
              <a:gd name="connsiteY18" fmla="*/ 706160 h 1161397"/>
              <a:gd name="connsiteX19" fmla="*/ 1138051 w 6884912"/>
              <a:gd name="connsiteY19" fmla="*/ 702034 h 1161397"/>
              <a:gd name="connsiteX20" fmla="*/ 1158800 w 6884912"/>
              <a:gd name="connsiteY20" fmla="*/ 700004 h 1161397"/>
              <a:gd name="connsiteX21" fmla="*/ 1166947 w 6884912"/>
              <a:gd name="connsiteY21" fmla="*/ 700762 h 1161397"/>
              <a:gd name="connsiteX22" fmla="*/ 1178135 w 6884912"/>
              <a:gd name="connsiteY22" fmla="*/ 698631 h 1161397"/>
              <a:gd name="connsiteX23" fmla="*/ 1178301 w 6884912"/>
              <a:gd name="connsiteY23" fmla="*/ 698094 h 1161397"/>
              <a:gd name="connsiteX24" fmla="*/ 1188995 w 6884912"/>
              <a:gd name="connsiteY24" fmla="*/ 697048 h 1161397"/>
              <a:gd name="connsiteX25" fmla="*/ 1242716 w 6884912"/>
              <a:gd name="connsiteY25" fmla="*/ 698052 h 1161397"/>
              <a:gd name="connsiteX26" fmla="*/ 1299977 w 6884912"/>
              <a:gd name="connsiteY26" fmla="*/ 639196 h 1161397"/>
              <a:gd name="connsiteX27" fmla="*/ 1326190 w 6884912"/>
              <a:gd name="connsiteY27" fmla="*/ 625955 h 1161397"/>
              <a:gd name="connsiteX28" fmla="*/ 1339600 w 6884912"/>
              <a:gd name="connsiteY28" fmla="*/ 616295 h 1161397"/>
              <a:gd name="connsiteX29" fmla="*/ 1340054 w 6884912"/>
              <a:gd name="connsiteY29" fmla="*/ 614022 h 1161397"/>
              <a:gd name="connsiteX30" fmla="*/ 1391606 w 6884912"/>
              <a:gd name="connsiteY30" fmla="*/ 615229 h 1161397"/>
              <a:gd name="connsiteX31" fmla="*/ 1397565 w 6884912"/>
              <a:gd name="connsiteY31" fmla="*/ 611490 h 1161397"/>
              <a:gd name="connsiteX32" fmla="*/ 1432302 w 6884912"/>
              <a:gd name="connsiteY32" fmla="*/ 617267 h 1161397"/>
              <a:gd name="connsiteX33" fmla="*/ 1449644 w 6884912"/>
              <a:gd name="connsiteY33" fmla="*/ 617591 h 1161397"/>
              <a:gd name="connsiteX34" fmla="*/ 1455793 w 6884912"/>
              <a:gd name="connsiteY34" fmla="*/ 623174 h 1161397"/>
              <a:gd name="connsiteX35" fmla="*/ 1480758 w 6884912"/>
              <a:gd name="connsiteY35" fmla="*/ 620863 h 1161397"/>
              <a:gd name="connsiteX36" fmla="*/ 1483154 w 6884912"/>
              <a:gd name="connsiteY36" fmla="*/ 618527 h 1161397"/>
              <a:gd name="connsiteX37" fmla="*/ 1505495 w 6884912"/>
              <a:gd name="connsiteY37" fmla="*/ 624325 h 1161397"/>
              <a:gd name="connsiteX38" fmla="*/ 1526340 w 6884912"/>
              <a:gd name="connsiteY38" fmla="*/ 638496 h 1161397"/>
              <a:gd name="connsiteX39" fmla="*/ 1731986 w 6884912"/>
              <a:gd name="connsiteY39" fmla="*/ 589682 h 1161397"/>
              <a:gd name="connsiteX40" fmla="*/ 1927935 w 6884912"/>
              <a:gd name="connsiteY40" fmla="*/ 628540 h 1161397"/>
              <a:gd name="connsiteX41" fmla="*/ 2039075 w 6884912"/>
              <a:gd name="connsiteY41" fmla="*/ 599964 h 1161397"/>
              <a:gd name="connsiteX42" fmla="*/ 2066980 w 6884912"/>
              <a:gd name="connsiteY42" fmla="*/ 550413 h 1161397"/>
              <a:gd name="connsiteX43" fmla="*/ 2352236 w 6884912"/>
              <a:gd name="connsiteY43" fmla="*/ 519602 h 1161397"/>
              <a:gd name="connsiteX44" fmla="*/ 2420791 w 6884912"/>
              <a:gd name="connsiteY44" fmla="*/ 492826 h 1161397"/>
              <a:gd name="connsiteX45" fmla="*/ 2489932 w 6884912"/>
              <a:gd name="connsiteY45" fmla="*/ 507864 h 1161397"/>
              <a:gd name="connsiteX46" fmla="*/ 2512917 w 6884912"/>
              <a:gd name="connsiteY46" fmla="*/ 489127 h 1161397"/>
              <a:gd name="connsiteX47" fmla="*/ 2516783 w 6884912"/>
              <a:gd name="connsiteY47" fmla="*/ 485473 h 1161397"/>
              <a:gd name="connsiteX48" fmla="*/ 2534360 w 6884912"/>
              <a:gd name="connsiteY48" fmla="*/ 480064 h 1161397"/>
              <a:gd name="connsiteX49" fmla="*/ 2536691 w 6884912"/>
              <a:gd name="connsiteY49" fmla="*/ 467018 h 1161397"/>
              <a:gd name="connsiteX50" fmla="*/ 2561265 w 6884912"/>
              <a:gd name="connsiteY50" fmla="*/ 450623 h 1161397"/>
              <a:gd name="connsiteX51" fmla="*/ 2594349 w 6884912"/>
              <a:gd name="connsiteY51" fmla="*/ 443884 h 1161397"/>
              <a:gd name="connsiteX52" fmla="*/ 2754324 w 6884912"/>
              <a:gd name="connsiteY52" fmla="*/ 424766 h 1161397"/>
              <a:gd name="connsiteX53" fmla="*/ 2848470 w 6884912"/>
              <a:gd name="connsiteY53" fmla="*/ 405966 h 1161397"/>
              <a:gd name="connsiteX54" fmla="*/ 2881772 w 6884912"/>
              <a:gd name="connsiteY54" fmla="*/ 387260 h 1161397"/>
              <a:gd name="connsiteX55" fmla="*/ 2929932 w 6884912"/>
              <a:gd name="connsiteY55" fmla="*/ 368912 h 1161397"/>
              <a:gd name="connsiteX56" fmla="*/ 3013020 w 6884912"/>
              <a:gd name="connsiteY56" fmla="*/ 327578 h 1161397"/>
              <a:gd name="connsiteX57" fmla="*/ 3222191 w 6884912"/>
              <a:gd name="connsiteY57" fmla="*/ 307887 h 1161397"/>
              <a:gd name="connsiteX58" fmla="*/ 3227953 w 6884912"/>
              <a:gd name="connsiteY58" fmla="*/ 297650 h 1161397"/>
              <a:gd name="connsiteX59" fmla="*/ 3510042 w 6884912"/>
              <a:gd name="connsiteY59" fmla="*/ 311820 h 1161397"/>
              <a:gd name="connsiteX60" fmla="*/ 3626773 w 6884912"/>
              <a:gd name="connsiteY60" fmla="*/ 290452 h 1161397"/>
              <a:gd name="connsiteX61" fmla="*/ 3666217 w 6884912"/>
              <a:gd name="connsiteY61" fmla="*/ 273255 h 1161397"/>
              <a:gd name="connsiteX62" fmla="*/ 3732427 w 6884912"/>
              <a:gd name="connsiteY62" fmla="*/ 245039 h 1161397"/>
              <a:gd name="connsiteX63" fmla="*/ 3777022 w 6884912"/>
              <a:gd name="connsiteY63" fmla="*/ 200276 h 1161397"/>
              <a:gd name="connsiteX64" fmla="*/ 3791246 w 6884912"/>
              <a:gd name="connsiteY64" fmla="*/ 189996 h 1161397"/>
              <a:gd name="connsiteX65" fmla="*/ 3819864 w 6884912"/>
              <a:gd name="connsiteY65" fmla="*/ 194605 h 1161397"/>
              <a:gd name="connsiteX66" fmla="*/ 3830398 w 6884912"/>
              <a:gd name="connsiteY66" fmla="*/ 188383 h 1161397"/>
              <a:gd name="connsiteX67" fmla="*/ 3834360 w 6884912"/>
              <a:gd name="connsiteY67" fmla="*/ 188992 h 1161397"/>
              <a:gd name="connsiteX68" fmla="*/ 3843715 w 6884912"/>
              <a:gd name="connsiteY68" fmla="*/ 188752 h 1161397"/>
              <a:gd name="connsiteX69" fmla="*/ 3842609 w 6884912"/>
              <a:gd name="connsiteY69" fmla="*/ 197386 h 1161397"/>
              <a:gd name="connsiteX70" fmla="*/ 3853961 w 6884912"/>
              <a:gd name="connsiteY70" fmla="*/ 213380 h 1161397"/>
              <a:gd name="connsiteX71" fmla="*/ 3907640 w 6884912"/>
              <a:gd name="connsiteY71" fmla="*/ 207568 h 1161397"/>
              <a:gd name="connsiteX72" fmla="*/ 3910449 w 6884912"/>
              <a:gd name="connsiteY72" fmla="*/ 197808 h 1161397"/>
              <a:gd name="connsiteX73" fmla="*/ 3917197 w 6884912"/>
              <a:gd name="connsiteY73" fmla="*/ 196121 h 1161397"/>
              <a:gd name="connsiteX74" fmla="*/ 3922400 w 6884912"/>
              <a:gd name="connsiteY74" fmla="*/ 205056 h 1161397"/>
              <a:gd name="connsiteX75" fmla="*/ 4013061 w 6884912"/>
              <a:gd name="connsiteY75" fmla="*/ 224874 h 1161397"/>
              <a:gd name="connsiteX76" fmla="*/ 4220717 w 6884912"/>
              <a:gd name="connsiteY76" fmla="*/ 192946 h 1161397"/>
              <a:gd name="connsiteX77" fmla="*/ 4228802 w 6884912"/>
              <a:gd name="connsiteY77" fmla="*/ 201468 h 1161397"/>
              <a:gd name="connsiteX78" fmla="*/ 4289361 w 6884912"/>
              <a:gd name="connsiteY78" fmla="*/ 196642 h 1161397"/>
              <a:gd name="connsiteX79" fmla="*/ 4498913 w 6884912"/>
              <a:gd name="connsiteY79" fmla="*/ 118915 h 1161397"/>
              <a:gd name="connsiteX80" fmla="*/ 4617330 w 6884912"/>
              <a:gd name="connsiteY80" fmla="*/ 111163 h 1161397"/>
              <a:gd name="connsiteX81" fmla="*/ 4659778 w 6884912"/>
              <a:gd name="connsiteY81" fmla="*/ 118219 h 1161397"/>
              <a:gd name="connsiteX82" fmla="*/ 4730870 w 6884912"/>
              <a:gd name="connsiteY82" fmla="*/ 129432 h 1161397"/>
              <a:gd name="connsiteX83" fmla="*/ 4844073 w 6884912"/>
              <a:gd name="connsiteY83" fmla="*/ 161768 h 1161397"/>
              <a:gd name="connsiteX84" fmla="*/ 4856454 w 6884912"/>
              <a:gd name="connsiteY84" fmla="*/ 130488 h 1161397"/>
              <a:gd name="connsiteX85" fmla="*/ 4920038 w 6884912"/>
              <a:gd name="connsiteY85" fmla="*/ 140418 h 1161397"/>
              <a:gd name="connsiteX86" fmla="*/ 5016639 w 6884912"/>
              <a:gd name="connsiteY86" fmla="*/ 158905 h 1161397"/>
              <a:gd name="connsiteX87" fmla="*/ 5072009 w 6884912"/>
              <a:gd name="connsiteY87" fmla="*/ 161502 h 1161397"/>
              <a:gd name="connsiteX88" fmla="*/ 5223626 w 6884912"/>
              <a:gd name="connsiteY88" fmla="*/ 177356 h 1161397"/>
              <a:gd name="connsiteX89" fmla="*/ 5375773 w 6884912"/>
              <a:gd name="connsiteY89" fmla="*/ 199913 h 1161397"/>
              <a:gd name="connsiteX90" fmla="*/ 5467502 w 6884912"/>
              <a:gd name="connsiteY90" fmla="*/ 250963 h 1161397"/>
              <a:gd name="connsiteX91" fmla="*/ 5592395 w 6884912"/>
              <a:gd name="connsiteY91" fmla="*/ 265434 h 1161397"/>
              <a:gd name="connsiteX92" fmla="*/ 5613532 w 6884912"/>
              <a:gd name="connsiteY92" fmla="*/ 273379 h 1161397"/>
              <a:gd name="connsiteX93" fmla="*/ 5642173 w 6884912"/>
              <a:gd name="connsiteY93" fmla="*/ 266904 h 1161397"/>
              <a:gd name="connsiteX94" fmla="*/ 5756910 w 6884912"/>
              <a:gd name="connsiteY94" fmla="*/ 239211 h 1161397"/>
              <a:gd name="connsiteX95" fmla="*/ 5846667 w 6884912"/>
              <a:gd name="connsiteY95" fmla="*/ 201786 h 1161397"/>
              <a:gd name="connsiteX96" fmla="*/ 5960732 w 6884912"/>
              <a:gd name="connsiteY96" fmla="*/ 220708 h 1161397"/>
              <a:gd name="connsiteX97" fmla="*/ 6029542 w 6884912"/>
              <a:gd name="connsiteY97" fmla="*/ 210339 h 1161397"/>
              <a:gd name="connsiteX98" fmla="*/ 6141123 w 6884912"/>
              <a:gd name="connsiteY98" fmla="*/ 159923 h 1161397"/>
              <a:gd name="connsiteX99" fmla="*/ 6290640 w 6884912"/>
              <a:gd name="connsiteY99" fmla="*/ 167441 h 1161397"/>
              <a:gd name="connsiteX100" fmla="*/ 6322806 w 6884912"/>
              <a:gd name="connsiteY100" fmla="*/ 213293 h 1161397"/>
              <a:gd name="connsiteX101" fmla="*/ 6380420 w 6884912"/>
              <a:gd name="connsiteY101" fmla="*/ 173195 h 1161397"/>
              <a:gd name="connsiteX102" fmla="*/ 6507891 w 6884912"/>
              <a:gd name="connsiteY102" fmla="*/ 118474 h 1161397"/>
              <a:gd name="connsiteX103" fmla="*/ 6571807 w 6884912"/>
              <a:gd name="connsiteY103" fmla="*/ 98636 h 1161397"/>
              <a:gd name="connsiteX104" fmla="*/ 6671880 w 6884912"/>
              <a:gd name="connsiteY104" fmla="*/ 82931 h 1161397"/>
              <a:gd name="connsiteX105" fmla="*/ 6702266 w 6884912"/>
              <a:gd name="connsiteY105" fmla="*/ 75470 h 1161397"/>
              <a:gd name="connsiteX106" fmla="*/ 6845802 w 6884912"/>
              <a:gd name="connsiteY106" fmla="*/ 24496 h 1161397"/>
              <a:gd name="connsiteX107" fmla="*/ 6884912 w 6884912"/>
              <a:gd name="connsiteY107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512111 w 6884912"/>
              <a:gd name="connsiteY7" fmla="*/ 1085599 h 1161397"/>
              <a:gd name="connsiteX8" fmla="*/ 567875 w 6884912"/>
              <a:gd name="connsiteY8" fmla="*/ 1051976 h 1161397"/>
              <a:gd name="connsiteX9" fmla="*/ 601644 w 6884912"/>
              <a:gd name="connsiteY9" fmla="*/ 1003997 h 1161397"/>
              <a:gd name="connsiteX10" fmla="*/ 651408 w 6884912"/>
              <a:gd name="connsiteY10" fmla="*/ 984938 h 1161397"/>
              <a:gd name="connsiteX11" fmla="*/ 673197 w 6884912"/>
              <a:gd name="connsiteY11" fmla="*/ 1010060 h 1161397"/>
              <a:gd name="connsiteX12" fmla="*/ 723108 w 6884912"/>
              <a:gd name="connsiteY12" fmla="*/ 980081 h 1161397"/>
              <a:gd name="connsiteX13" fmla="*/ 797699 w 6884912"/>
              <a:gd name="connsiteY13" fmla="*/ 931362 h 1161397"/>
              <a:gd name="connsiteX14" fmla="*/ 843359 w 6884912"/>
              <a:gd name="connsiteY14" fmla="*/ 910894 h 1161397"/>
              <a:gd name="connsiteX15" fmla="*/ 965215 w 6884912"/>
              <a:gd name="connsiteY15" fmla="*/ 846701 h 1161397"/>
              <a:gd name="connsiteX16" fmla="*/ 1085080 w 6884912"/>
              <a:gd name="connsiteY16" fmla="*/ 776086 h 1161397"/>
              <a:gd name="connsiteX17" fmla="*/ 1131224 w 6884912"/>
              <a:gd name="connsiteY17" fmla="*/ 706160 h 1161397"/>
              <a:gd name="connsiteX18" fmla="*/ 1138051 w 6884912"/>
              <a:gd name="connsiteY18" fmla="*/ 702034 h 1161397"/>
              <a:gd name="connsiteX19" fmla="*/ 1158800 w 6884912"/>
              <a:gd name="connsiteY19" fmla="*/ 700004 h 1161397"/>
              <a:gd name="connsiteX20" fmla="*/ 1166947 w 6884912"/>
              <a:gd name="connsiteY20" fmla="*/ 700762 h 1161397"/>
              <a:gd name="connsiteX21" fmla="*/ 1178135 w 6884912"/>
              <a:gd name="connsiteY21" fmla="*/ 698631 h 1161397"/>
              <a:gd name="connsiteX22" fmla="*/ 1178301 w 6884912"/>
              <a:gd name="connsiteY22" fmla="*/ 698094 h 1161397"/>
              <a:gd name="connsiteX23" fmla="*/ 1188995 w 6884912"/>
              <a:gd name="connsiteY23" fmla="*/ 697048 h 1161397"/>
              <a:gd name="connsiteX24" fmla="*/ 1242716 w 6884912"/>
              <a:gd name="connsiteY24" fmla="*/ 698052 h 1161397"/>
              <a:gd name="connsiteX25" fmla="*/ 1299977 w 6884912"/>
              <a:gd name="connsiteY25" fmla="*/ 639196 h 1161397"/>
              <a:gd name="connsiteX26" fmla="*/ 1326190 w 6884912"/>
              <a:gd name="connsiteY26" fmla="*/ 625955 h 1161397"/>
              <a:gd name="connsiteX27" fmla="*/ 1339600 w 6884912"/>
              <a:gd name="connsiteY27" fmla="*/ 616295 h 1161397"/>
              <a:gd name="connsiteX28" fmla="*/ 1340054 w 6884912"/>
              <a:gd name="connsiteY28" fmla="*/ 614022 h 1161397"/>
              <a:gd name="connsiteX29" fmla="*/ 1391606 w 6884912"/>
              <a:gd name="connsiteY29" fmla="*/ 615229 h 1161397"/>
              <a:gd name="connsiteX30" fmla="*/ 1397565 w 6884912"/>
              <a:gd name="connsiteY30" fmla="*/ 611490 h 1161397"/>
              <a:gd name="connsiteX31" fmla="*/ 1432302 w 6884912"/>
              <a:gd name="connsiteY31" fmla="*/ 617267 h 1161397"/>
              <a:gd name="connsiteX32" fmla="*/ 1449644 w 6884912"/>
              <a:gd name="connsiteY32" fmla="*/ 617591 h 1161397"/>
              <a:gd name="connsiteX33" fmla="*/ 1455793 w 6884912"/>
              <a:gd name="connsiteY33" fmla="*/ 623174 h 1161397"/>
              <a:gd name="connsiteX34" fmla="*/ 1480758 w 6884912"/>
              <a:gd name="connsiteY34" fmla="*/ 620863 h 1161397"/>
              <a:gd name="connsiteX35" fmla="*/ 1483154 w 6884912"/>
              <a:gd name="connsiteY35" fmla="*/ 618527 h 1161397"/>
              <a:gd name="connsiteX36" fmla="*/ 1505495 w 6884912"/>
              <a:gd name="connsiteY36" fmla="*/ 624325 h 1161397"/>
              <a:gd name="connsiteX37" fmla="*/ 1526340 w 6884912"/>
              <a:gd name="connsiteY37" fmla="*/ 638496 h 1161397"/>
              <a:gd name="connsiteX38" fmla="*/ 1731986 w 6884912"/>
              <a:gd name="connsiteY38" fmla="*/ 589682 h 1161397"/>
              <a:gd name="connsiteX39" fmla="*/ 1927935 w 6884912"/>
              <a:gd name="connsiteY39" fmla="*/ 628540 h 1161397"/>
              <a:gd name="connsiteX40" fmla="*/ 2039075 w 6884912"/>
              <a:gd name="connsiteY40" fmla="*/ 599964 h 1161397"/>
              <a:gd name="connsiteX41" fmla="*/ 2066980 w 6884912"/>
              <a:gd name="connsiteY41" fmla="*/ 550413 h 1161397"/>
              <a:gd name="connsiteX42" fmla="*/ 2352236 w 6884912"/>
              <a:gd name="connsiteY42" fmla="*/ 519602 h 1161397"/>
              <a:gd name="connsiteX43" fmla="*/ 2420791 w 6884912"/>
              <a:gd name="connsiteY43" fmla="*/ 492826 h 1161397"/>
              <a:gd name="connsiteX44" fmla="*/ 2489932 w 6884912"/>
              <a:gd name="connsiteY44" fmla="*/ 507864 h 1161397"/>
              <a:gd name="connsiteX45" fmla="*/ 2512917 w 6884912"/>
              <a:gd name="connsiteY45" fmla="*/ 489127 h 1161397"/>
              <a:gd name="connsiteX46" fmla="*/ 2516783 w 6884912"/>
              <a:gd name="connsiteY46" fmla="*/ 485473 h 1161397"/>
              <a:gd name="connsiteX47" fmla="*/ 2534360 w 6884912"/>
              <a:gd name="connsiteY47" fmla="*/ 480064 h 1161397"/>
              <a:gd name="connsiteX48" fmla="*/ 2536691 w 6884912"/>
              <a:gd name="connsiteY48" fmla="*/ 467018 h 1161397"/>
              <a:gd name="connsiteX49" fmla="*/ 2561265 w 6884912"/>
              <a:gd name="connsiteY49" fmla="*/ 450623 h 1161397"/>
              <a:gd name="connsiteX50" fmla="*/ 2594349 w 6884912"/>
              <a:gd name="connsiteY50" fmla="*/ 443884 h 1161397"/>
              <a:gd name="connsiteX51" fmla="*/ 2754324 w 6884912"/>
              <a:gd name="connsiteY51" fmla="*/ 424766 h 1161397"/>
              <a:gd name="connsiteX52" fmla="*/ 2848470 w 6884912"/>
              <a:gd name="connsiteY52" fmla="*/ 405966 h 1161397"/>
              <a:gd name="connsiteX53" fmla="*/ 2881772 w 6884912"/>
              <a:gd name="connsiteY53" fmla="*/ 387260 h 1161397"/>
              <a:gd name="connsiteX54" fmla="*/ 2929932 w 6884912"/>
              <a:gd name="connsiteY54" fmla="*/ 368912 h 1161397"/>
              <a:gd name="connsiteX55" fmla="*/ 3013020 w 6884912"/>
              <a:gd name="connsiteY55" fmla="*/ 327578 h 1161397"/>
              <a:gd name="connsiteX56" fmla="*/ 3222191 w 6884912"/>
              <a:gd name="connsiteY56" fmla="*/ 307887 h 1161397"/>
              <a:gd name="connsiteX57" fmla="*/ 3227953 w 6884912"/>
              <a:gd name="connsiteY57" fmla="*/ 297650 h 1161397"/>
              <a:gd name="connsiteX58" fmla="*/ 3510042 w 6884912"/>
              <a:gd name="connsiteY58" fmla="*/ 311820 h 1161397"/>
              <a:gd name="connsiteX59" fmla="*/ 3626773 w 6884912"/>
              <a:gd name="connsiteY59" fmla="*/ 290452 h 1161397"/>
              <a:gd name="connsiteX60" fmla="*/ 3666217 w 6884912"/>
              <a:gd name="connsiteY60" fmla="*/ 273255 h 1161397"/>
              <a:gd name="connsiteX61" fmla="*/ 3732427 w 6884912"/>
              <a:gd name="connsiteY61" fmla="*/ 245039 h 1161397"/>
              <a:gd name="connsiteX62" fmla="*/ 3777022 w 6884912"/>
              <a:gd name="connsiteY62" fmla="*/ 200276 h 1161397"/>
              <a:gd name="connsiteX63" fmla="*/ 3791246 w 6884912"/>
              <a:gd name="connsiteY63" fmla="*/ 189996 h 1161397"/>
              <a:gd name="connsiteX64" fmla="*/ 3819864 w 6884912"/>
              <a:gd name="connsiteY64" fmla="*/ 194605 h 1161397"/>
              <a:gd name="connsiteX65" fmla="*/ 3830398 w 6884912"/>
              <a:gd name="connsiteY65" fmla="*/ 188383 h 1161397"/>
              <a:gd name="connsiteX66" fmla="*/ 3834360 w 6884912"/>
              <a:gd name="connsiteY66" fmla="*/ 188992 h 1161397"/>
              <a:gd name="connsiteX67" fmla="*/ 3843715 w 6884912"/>
              <a:gd name="connsiteY67" fmla="*/ 188752 h 1161397"/>
              <a:gd name="connsiteX68" fmla="*/ 3842609 w 6884912"/>
              <a:gd name="connsiteY68" fmla="*/ 197386 h 1161397"/>
              <a:gd name="connsiteX69" fmla="*/ 3853961 w 6884912"/>
              <a:gd name="connsiteY69" fmla="*/ 213380 h 1161397"/>
              <a:gd name="connsiteX70" fmla="*/ 3907640 w 6884912"/>
              <a:gd name="connsiteY70" fmla="*/ 207568 h 1161397"/>
              <a:gd name="connsiteX71" fmla="*/ 3910449 w 6884912"/>
              <a:gd name="connsiteY71" fmla="*/ 197808 h 1161397"/>
              <a:gd name="connsiteX72" fmla="*/ 3917197 w 6884912"/>
              <a:gd name="connsiteY72" fmla="*/ 196121 h 1161397"/>
              <a:gd name="connsiteX73" fmla="*/ 3922400 w 6884912"/>
              <a:gd name="connsiteY73" fmla="*/ 205056 h 1161397"/>
              <a:gd name="connsiteX74" fmla="*/ 4013061 w 6884912"/>
              <a:gd name="connsiteY74" fmla="*/ 224874 h 1161397"/>
              <a:gd name="connsiteX75" fmla="*/ 4220717 w 6884912"/>
              <a:gd name="connsiteY75" fmla="*/ 192946 h 1161397"/>
              <a:gd name="connsiteX76" fmla="*/ 4228802 w 6884912"/>
              <a:gd name="connsiteY76" fmla="*/ 201468 h 1161397"/>
              <a:gd name="connsiteX77" fmla="*/ 4289361 w 6884912"/>
              <a:gd name="connsiteY77" fmla="*/ 196642 h 1161397"/>
              <a:gd name="connsiteX78" fmla="*/ 4498913 w 6884912"/>
              <a:gd name="connsiteY78" fmla="*/ 118915 h 1161397"/>
              <a:gd name="connsiteX79" fmla="*/ 4617330 w 6884912"/>
              <a:gd name="connsiteY79" fmla="*/ 111163 h 1161397"/>
              <a:gd name="connsiteX80" fmla="*/ 4659778 w 6884912"/>
              <a:gd name="connsiteY80" fmla="*/ 118219 h 1161397"/>
              <a:gd name="connsiteX81" fmla="*/ 4730870 w 6884912"/>
              <a:gd name="connsiteY81" fmla="*/ 129432 h 1161397"/>
              <a:gd name="connsiteX82" fmla="*/ 4844073 w 6884912"/>
              <a:gd name="connsiteY82" fmla="*/ 161768 h 1161397"/>
              <a:gd name="connsiteX83" fmla="*/ 4856454 w 6884912"/>
              <a:gd name="connsiteY83" fmla="*/ 130488 h 1161397"/>
              <a:gd name="connsiteX84" fmla="*/ 4920038 w 6884912"/>
              <a:gd name="connsiteY84" fmla="*/ 140418 h 1161397"/>
              <a:gd name="connsiteX85" fmla="*/ 5016639 w 6884912"/>
              <a:gd name="connsiteY85" fmla="*/ 158905 h 1161397"/>
              <a:gd name="connsiteX86" fmla="*/ 5072009 w 6884912"/>
              <a:gd name="connsiteY86" fmla="*/ 161502 h 1161397"/>
              <a:gd name="connsiteX87" fmla="*/ 5223626 w 6884912"/>
              <a:gd name="connsiteY87" fmla="*/ 177356 h 1161397"/>
              <a:gd name="connsiteX88" fmla="*/ 5375773 w 6884912"/>
              <a:gd name="connsiteY88" fmla="*/ 199913 h 1161397"/>
              <a:gd name="connsiteX89" fmla="*/ 5467502 w 6884912"/>
              <a:gd name="connsiteY89" fmla="*/ 250963 h 1161397"/>
              <a:gd name="connsiteX90" fmla="*/ 5592395 w 6884912"/>
              <a:gd name="connsiteY90" fmla="*/ 265434 h 1161397"/>
              <a:gd name="connsiteX91" fmla="*/ 5613532 w 6884912"/>
              <a:gd name="connsiteY91" fmla="*/ 273379 h 1161397"/>
              <a:gd name="connsiteX92" fmla="*/ 5642173 w 6884912"/>
              <a:gd name="connsiteY92" fmla="*/ 266904 h 1161397"/>
              <a:gd name="connsiteX93" fmla="*/ 5756910 w 6884912"/>
              <a:gd name="connsiteY93" fmla="*/ 239211 h 1161397"/>
              <a:gd name="connsiteX94" fmla="*/ 5846667 w 6884912"/>
              <a:gd name="connsiteY94" fmla="*/ 201786 h 1161397"/>
              <a:gd name="connsiteX95" fmla="*/ 5960732 w 6884912"/>
              <a:gd name="connsiteY95" fmla="*/ 220708 h 1161397"/>
              <a:gd name="connsiteX96" fmla="*/ 6029542 w 6884912"/>
              <a:gd name="connsiteY96" fmla="*/ 210339 h 1161397"/>
              <a:gd name="connsiteX97" fmla="*/ 6141123 w 6884912"/>
              <a:gd name="connsiteY97" fmla="*/ 159923 h 1161397"/>
              <a:gd name="connsiteX98" fmla="*/ 6290640 w 6884912"/>
              <a:gd name="connsiteY98" fmla="*/ 167441 h 1161397"/>
              <a:gd name="connsiteX99" fmla="*/ 6322806 w 6884912"/>
              <a:gd name="connsiteY99" fmla="*/ 213293 h 1161397"/>
              <a:gd name="connsiteX100" fmla="*/ 6380420 w 6884912"/>
              <a:gd name="connsiteY100" fmla="*/ 173195 h 1161397"/>
              <a:gd name="connsiteX101" fmla="*/ 6507891 w 6884912"/>
              <a:gd name="connsiteY101" fmla="*/ 118474 h 1161397"/>
              <a:gd name="connsiteX102" fmla="*/ 6571807 w 6884912"/>
              <a:gd name="connsiteY102" fmla="*/ 98636 h 1161397"/>
              <a:gd name="connsiteX103" fmla="*/ 6671880 w 6884912"/>
              <a:gd name="connsiteY103" fmla="*/ 82931 h 1161397"/>
              <a:gd name="connsiteX104" fmla="*/ 6702266 w 6884912"/>
              <a:gd name="connsiteY104" fmla="*/ 75470 h 1161397"/>
              <a:gd name="connsiteX105" fmla="*/ 6845802 w 6884912"/>
              <a:gd name="connsiteY105" fmla="*/ 24496 h 1161397"/>
              <a:gd name="connsiteX106" fmla="*/ 6884912 w 6884912"/>
              <a:gd name="connsiteY106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567875 w 6884912"/>
              <a:gd name="connsiteY7" fmla="*/ 1051976 h 1161397"/>
              <a:gd name="connsiteX8" fmla="*/ 601644 w 6884912"/>
              <a:gd name="connsiteY8" fmla="*/ 1003997 h 1161397"/>
              <a:gd name="connsiteX9" fmla="*/ 651408 w 6884912"/>
              <a:gd name="connsiteY9" fmla="*/ 984938 h 1161397"/>
              <a:gd name="connsiteX10" fmla="*/ 673197 w 6884912"/>
              <a:gd name="connsiteY10" fmla="*/ 1010060 h 1161397"/>
              <a:gd name="connsiteX11" fmla="*/ 723108 w 6884912"/>
              <a:gd name="connsiteY11" fmla="*/ 980081 h 1161397"/>
              <a:gd name="connsiteX12" fmla="*/ 797699 w 6884912"/>
              <a:gd name="connsiteY12" fmla="*/ 931362 h 1161397"/>
              <a:gd name="connsiteX13" fmla="*/ 843359 w 6884912"/>
              <a:gd name="connsiteY13" fmla="*/ 910894 h 1161397"/>
              <a:gd name="connsiteX14" fmla="*/ 965215 w 6884912"/>
              <a:gd name="connsiteY14" fmla="*/ 846701 h 1161397"/>
              <a:gd name="connsiteX15" fmla="*/ 1085080 w 6884912"/>
              <a:gd name="connsiteY15" fmla="*/ 776086 h 1161397"/>
              <a:gd name="connsiteX16" fmla="*/ 1131224 w 6884912"/>
              <a:gd name="connsiteY16" fmla="*/ 706160 h 1161397"/>
              <a:gd name="connsiteX17" fmla="*/ 1138051 w 6884912"/>
              <a:gd name="connsiteY17" fmla="*/ 702034 h 1161397"/>
              <a:gd name="connsiteX18" fmla="*/ 1158800 w 6884912"/>
              <a:gd name="connsiteY18" fmla="*/ 700004 h 1161397"/>
              <a:gd name="connsiteX19" fmla="*/ 1166947 w 6884912"/>
              <a:gd name="connsiteY19" fmla="*/ 700762 h 1161397"/>
              <a:gd name="connsiteX20" fmla="*/ 1178135 w 6884912"/>
              <a:gd name="connsiteY20" fmla="*/ 698631 h 1161397"/>
              <a:gd name="connsiteX21" fmla="*/ 1178301 w 6884912"/>
              <a:gd name="connsiteY21" fmla="*/ 698094 h 1161397"/>
              <a:gd name="connsiteX22" fmla="*/ 1188995 w 6884912"/>
              <a:gd name="connsiteY22" fmla="*/ 697048 h 1161397"/>
              <a:gd name="connsiteX23" fmla="*/ 1242716 w 6884912"/>
              <a:gd name="connsiteY23" fmla="*/ 698052 h 1161397"/>
              <a:gd name="connsiteX24" fmla="*/ 1299977 w 6884912"/>
              <a:gd name="connsiteY24" fmla="*/ 639196 h 1161397"/>
              <a:gd name="connsiteX25" fmla="*/ 1326190 w 6884912"/>
              <a:gd name="connsiteY25" fmla="*/ 625955 h 1161397"/>
              <a:gd name="connsiteX26" fmla="*/ 1339600 w 6884912"/>
              <a:gd name="connsiteY26" fmla="*/ 616295 h 1161397"/>
              <a:gd name="connsiteX27" fmla="*/ 1340054 w 6884912"/>
              <a:gd name="connsiteY27" fmla="*/ 614022 h 1161397"/>
              <a:gd name="connsiteX28" fmla="*/ 1391606 w 6884912"/>
              <a:gd name="connsiteY28" fmla="*/ 615229 h 1161397"/>
              <a:gd name="connsiteX29" fmla="*/ 1397565 w 6884912"/>
              <a:gd name="connsiteY29" fmla="*/ 611490 h 1161397"/>
              <a:gd name="connsiteX30" fmla="*/ 1432302 w 6884912"/>
              <a:gd name="connsiteY30" fmla="*/ 617267 h 1161397"/>
              <a:gd name="connsiteX31" fmla="*/ 1449644 w 6884912"/>
              <a:gd name="connsiteY31" fmla="*/ 617591 h 1161397"/>
              <a:gd name="connsiteX32" fmla="*/ 1455793 w 6884912"/>
              <a:gd name="connsiteY32" fmla="*/ 623174 h 1161397"/>
              <a:gd name="connsiteX33" fmla="*/ 1480758 w 6884912"/>
              <a:gd name="connsiteY33" fmla="*/ 620863 h 1161397"/>
              <a:gd name="connsiteX34" fmla="*/ 1483154 w 6884912"/>
              <a:gd name="connsiteY34" fmla="*/ 618527 h 1161397"/>
              <a:gd name="connsiteX35" fmla="*/ 1505495 w 6884912"/>
              <a:gd name="connsiteY35" fmla="*/ 624325 h 1161397"/>
              <a:gd name="connsiteX36" fmla="*/ 1526340 w 6884912"/>
              <a:gd name="connsiteY36" fmla="*/ 638496 h 1161397"/>
              <a:gd name="connsiteX37" fmla="*/ 1731986 w 6884912"/>
              <a:gd name="connsiteY37" fmla="*/ 589682 h 1161397"/>
              <a:gd name="connsiteX38" fmla="*/ 1927935 w 6884912"/>
              <a:gd name="connsiteY38" fmla="*/ 628540 h 1161397"/>
              <a:gd name="connsiteX39" fmla="*/ 2039075 w 6884912"/>
              <a:gd name="connsiteY39" fmla="*/ 599964 h 1161397"/>
              <a:gd name="connsiteX40" fmla="*/ 2066980 w 6884912"/>
              <a:gd name="connsiteY40" fmla="*/ 550413 h 1161397"/>
              <a:gd name="connsiteX41" fmla="*/ 2352236 w 6884912"/>
              <a:gd name="connsiteY41" fmla="*/ 519602 h 1161397"/>
              <a:gd name="connsiteX42" fmla="*/ 2420791 w 6884912"/>
              <a:gd name="connsiteY42" fmla="*/ 492826 h 1161397"/>
              <a:gd name="connsiteX43" fmla="*/ 2489932 w 6884912"/>
              <a:gd name="connsiteY43" fmla="*/ 507864 h 1161397"/>
              <a:gd name="connsiteX44" fmla="*/ 2512917 w 6884912"/>
              <a:gd name="connsiteY44" fmla="*/ 489127 h 1161397"/>
              <a:gd name="connsiteX45" fmla="*/ 2516783 w 6884912"/>
              <a:gd name="connsiteY45" fmla="*/ 485473 h 1161397"/>
              <a:gd name="connsiteX46" fmla="*/ 2534360 w 6884912"/>
              <a:gd name="connsiteY46" fmla="*/ 480064 h 1161397"/>
              <a:gd name="connsiteX47" fmla="*/ 2536691 w 6884912"/>
              <a:gd name="connsiteY47" fmla="*/ 467018 h 1161397"/>
              <a:gd name="connsiteX48" fmla="*/ 2561265 w 6884912"/>
              <a:gd name="connsiteY48" fmla="*/ 450623 h 1161397"/>
              <a:gd name="connsiteX49" fmla="*/ 2594349 w 6884912"/>
              <a:gd name="connsiteY49" fmla="*/ 443884 h 1161397"/>
              <a:gd name="connsiteX50" fmla="*/ 2754324 w 6884912"/>
              <a:gd name="connsiteY50" fmla="*/ 424766 h 1161397"/>
              <a:gd name="connsiteX51" fmla="*/ 2848470 w 6884912"/>
              <a:gd name="connsiteY51" fmla="*/ 405966 h 1161397"/>
              <a:gd name="connsiteX52" fmla="*/ 2881772 w 6884912"/>
              <a:gd name="connsiteY52" fmla="*/ 387260 h 1161397"/>
              <a:gd name="connsiteX53" fmla="*/ 2929932 w 6884912"/>
              <a:gd name="connsiteY53" fmla="*/ 368912 h 1161397"/>
              <a:gd name="connsiteX54" fmla="*/ 3013020 w 6884912"/>
              <a:gd name="connsiteY54" fmla="*/ 327578 h 1161397"/>
              <a:gd name="connsiteX55" fmla="*/ 3222191 w 6884912"/>
              <a:gd name="connsiteY55" fmla="*/ 307887 h 1161397"/>
              <a:gd name="connsiteX56" fmla="*/ 3227953 w 6884912"/>
              <a:gd name="connsiteY56" fmla="*/ 297650 h 1161397"/>
              <a:gd name="connsiteX57" fmla="*/ 3510042 w 6884912"/>
              <a:gd name="connsiteY57" fmla="*/ 311820 h 1161397"/>
              <a:gd name="connsiteX58" fmla="*/ 3626773 w 6884912"/>
              <a:gd name="connsiteY58" fmla="*/ 290452 h 1161397"/>
              <a:gd name="connsiteX59" fmla="*/ 3666217 w 6884912"/>
              <a:gd name="connsiteY59" fmla="*/ 273255 h 1161397"/>
              <a:gd name="connsiteX60" fmla="*/ 3732427 w 6884912"/>
              <a:gd name="connsiteY60" fmla="*/ 245039 h 1161397"/>
              <a:gd name="connsiteX61" fmla="*/ 3777022 w 6884912"/>
              <a:gd name="connsiteY61" fmla="*/ 200276 h 1161397"/>
              <a:gd name="connsiteX62" fmla="*/ 3791246 w 6884912"/>
              <a:gd name="connsiteY62" fmla="*/ 189996 h 1161397"/>
              <a:gd name="connsiteX63" fmla="*/ 3819864 w 6884912"/>
              <a:gd name="connsiteY63" fmla="*/ 194605 h 1161397"/>
              <a:gd name="connsiteX64" fmla="*/ 3830398 w 6884912"/>
              <a:gd name="connsiteY64" fmla="*/ 188383 h 1161397"/>
              <a:gd name="connsiteX65" fmla="*/ 3834360 w 6884912"/>
              <a:gd name="connsiteY65" fmla="*/ 188992 h 1161397"/>
              <a:gd name="connsiteX66" fmla="*/ 3843715 w 6884912"/>
              <a:gd name="connsiteY66" fmla="*/ 188752 h 1161397"/>
              <a:gd name="connsiteX67" fmla="*/ 3842609 w 6884912"/>
              <a:gd name="connsiteY67" fmla="*/ 197386 h 1161397"/>
              <a:gd name="connsiteX68" fmla="*/ 3853961 w 6884912"/>
              <a:gd name="connsiteY68" fmla="*/ 213380 h 1161397"/>
              <a:gd name="connsiteX69" fmla="*/ 3907640 w 6884912"/>
              <a:gd name="connsiteY69" fmla="*/ 207568 h 1161397"/>
              <a:gd name="connsiteX70" fmla="*/ 3910449 w 6884912"/>
              <a:gd name="connsiteY70" fmla="*/ 197808 h 1161397"/>
              <a:gd name="connsiteX71" fmla="*/ 3917197 w 6884912"/>
              <a:gd name="connsiteY71" fmla="*/ 196121 h 1161397"/>
              <a:gd name="connsiteX72" fmla="*/ 3922400 w 6884912"/>
              <a:gd name="connsiteY72" fmla="*/ 205056 h 1161397"/>
              <a:gd name="connsiteX73" fmla="*/ 4013061 w 6884912"/>
              <a:gd name="connsiteY73" fmla="*/ 224874 h 1161397"/>
              <a:gd name="connsiteX74" fmla="*/ 4220717 w 6884912"/>
              <a:gd name="connsiteY74" fmla="*/ 192946 h 1161397"/>
              <a:gd name="connsiteX75" fmla="*/ 4228802 w 6884912"/>
              <a:gd name="connsiteY75" fmla="*/ 201468 h 1161397"/>
              <a:gd name="connsiteX76" fmla="*/ 4289361 w 6884912"/>
              <a:gd name="connsiteY76" fmla="*/ 196642 h 1161397"/>
              <a:gd name="connsiteX77" fmla="*/ 4498913 w 6884912"/>
              <a:gd name="connsiteY77" fmla="*/ 118915 h 1161397"/>
              <a:gd name="connsiteX78" fmla="*/ 4617330 w 6884912"/>
              <a:gd name="connsiteY78" fmla="*/ 111163 h 1161397"/>
              <a:gd name="connsiteX79" fmla="*/ 4659778 w 6884912"/>
              <a:gd name="connsiteY79" fmla="*/ 118219 h 1161397"/>
              <a:gd name="connsiteX80" fmla="*/ 4730870 w 6884912"/>
              <a:gd name="connsiteY80" fmla="*/ 129432 h 1161397"/>
              <a:gd name="connsiteX81" fmla="*/ 4844073 w 6884912"/>
              <a:gd name="connsiteY81" fmla="*/ 161768 h 1161397"/>
              <a:gd name="connsiteX82" fmla="*/ 4856454 w 6884912"/>
              <a:gd name="connsiteY82" fmla="*/ 130488 h 1161397"/>
              <a:gd name="connsiteX83" fmla="*/ 4920038 w 6884912"/>
              <a:gd name="connsiteY83" fmla="*/ 140418 h 1161397"/>
              <a:gd name="connsiteX84" fmla="*/ 5016639 w 6884912"/>
              <a:gd name="connsiteY84" fmla="*/ 158905 h 1161397"/>
              <a:gd name="connsiteX85" fmla="*/ 5072009 w 6884912"/>
              <a:gd name="connsiteY85" fmla="*/ 161502 h 1161397"/>
              <a:gd name="connsiteX86" fmla="*/ 5223626 w 6884912"/>
              <a:gd name="connsiteY86" fmla="*/ 177356 h 1161397"/>
              <a:gd name="connsiteX87" fmla="*/ 5375773 w 6884912"/>
              <a:gd name="connsiteY87" fmla="*/ 199913 h 1161397"/>
              <a:gd name="connsiteX88" fmla="*/ 5467502 w 6884912"/>
              <a:gd name="connsiteY88" fmla="*/ 250963 h 1161397"/>
              <a:gd name="connsiteX89" fmla="*/ 5592395 w 6884912"/>
              <a:gd name="connsiteY89" fmla="*/ 265434 h 1161397"/>
              <a:gd name="connsiteX90" fmla="*/ 5613532 w 6884912"/>
              <a:gd name="connsiteY90" fmla="*/ 273379 h 1161397"/>
              <a:gd name="connsiteX91" fmla="*/ 5642173 w 6884912"/>
              <a:gd name="connsiteY91" fmla="*/ 266904 h 1161397"/>
              <a:gd name="connsiteX92" fmla="*/ 5756910 w 6884912"/>
              <a:gd name="connsiteY92" fmla="*/ 239211 h 1161397"/>
              <a:gd name="connsiteX93" fmla="*/ 5846667 w 6884912"/>
              <a:gd name="connsiteY93" fmla="*/ 201786 h 1161397"/>
              <a:gd name="connsiteX94" fmla="*/ 5960732 w 6884912"/>
              <a:gd name="connsiteY94" fmla="*/ 220708 h 1161397"/>
              <a:gd name="connsiteX95" fmla="*/ 6029542 w 6884912"/>
              <a:gd name="connsiteY95" fmla="*/ 210339 h 1161397"/>
              <a:gd name="connsiteX96" fmla="*/ 6141123 w 6884912"/>
              <a:gd name="connsiteY96" fmla="*/ 159923 h 1161397"/>
              <a:gd name="connsiteX97" fmla="*/ 6290640 w 6884912"/>
              <a:gd name="connsiteY97" fmla="*/ 167441 h 1161397"/>
              <a:gd name="connsiteX98" fmla="*/ 6322806 w 6884912"/>
              <a:gd name="connsiteY98" fmla="*/ 213293 h 1161397"/>
              <a:gd name="connsiteX99" fmla="*/ 6380420 w 6884912"/>
              <a:gd name="connsiteY99" fmla="*/ 173195 h 1161397"/>
              <a:gd name="connsiteX100" fmla="*/ 6507891 w 6884912"/>
              <a:gd name="connsiteY100" fmla="*/ 118474 h 1161397"/>
              <a:gd name="connsiteX101" fmla="*/ 6571807 w 6884912"/>
              <a:gd name="connsiteY101" fmla="*/ 98636 h 1161397"/>
              <a:gd name="connsiteX102" fmla="*/ 6671880 w 6884912"/>
              <a:gd name="connsiteY102" fmla="*/ 82931 h 1161397"/>
              <a:gd name="connsiteX103" fmla="*/ 6702266 w 6884912"/>
              <a:gd name="connsiteY103" fmla="*/ 75470 h 1161397"/>
              <a:gd name="connsiteX104" fmla="*/ 6845802 w 6884912"/>
              <a:gd name="connsiteY104" fmla="*/ 24496 h 1161397"/>
              <a:gd name="connsiteX105" fmla="*/ 6884912 w 6884912"/>
              <a:gd name="connsiteY105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454970 w 6884912"/>
              <a:gd name="connsiteY7" fmla="*/ 1023343 h 1161397"/>
              <a:gd name="connsiteX8" fmla="*/ 601644 w 6884912"/>
              <a:gd name="connsiteY8" fmla="*/ 1003997 h 1161397"/>
              <a:gd name="connsiteX9" fmla="*/ 651408 w 6884912"/>
              <a:gd name="connsiteY9" fmla="*/ 984938 h 1161397"/>
              <a:gd name="connsiteX10" fmla="*/ 673197 w 6884912"/>
              <a:gd name="connsiteY10" fmla="*/ 1010060 h 1161397"/>
              <a:gd name="connsiteX11" fmla="*/ 723108 w 6884912"/>
              <a:gd name="connsiteY11" fmla="*/ 980081 h 1161397"/>
              <a:gd name="connsiteX12" fmla="*/ 797699 w 6884912"/>
              <a:gd name="connsiteY12" fmla="*/ 931362 h 1161397"/>
              <a:gd name="connsiteX13" fmla="*/ 843359 w 6884912"/>
              <a:gd name="connsiteY13" fmla="*/ 910894 h 1161397"/>
              <a:gd name="connsiteX14" fmla="*/ 965215 w 6884912"/>
              <a:gd name="connsiteY14" fmla="*/ 846701 h 1161397"/>
              <a:gd name="connsiteX15" fmla="*/ 1085080 w 6884912"/>
              <a:gd name="connsiteY15" fmla="*/ 776086 h 1161397"/>
              <a:gd name="connsiteX16" fmla="*/ 1131224 w 6884912"/>
              <a:gd name="connsiteY16" fmla="*/ 706160 h 1161397"/>
              <a:gd name="connsiteX17" fmla="*/ 1138051 w 6884912"/>
              <a:gd name="connsiteY17" fmla="*/ 702034 h 1161397"/>
              <a:gd name="connsiteX18" fmla="*/ 1158800 w 6884912"/>
              <a:gd name="connsiteY18" fmla="*/ 700004 h 1161397"/>
              <a:gd name="connsiteX19" fmla="*/ 1166947 w 6884912"/>
              <a:gd name="connsiteY19" fmla="*/ 700762 h 1161397"/>
              <a:gd name="connsiteX20" fmla="*/ 1178135 w 6884912"/>
              <a:gd name="connsiteY20" fmla="*/ 698631 h 1161397"/>
              <a:gd name="connsiteX21" fmla="*/ 1178301 w 6884912"/>
              <a:gd name="connsiteY21" fmla="*/ 698094 h 1161397"/>
              <a:gd name="connsiteX22" fmla="*/ 1188995 w 6884912"/>
              <a:gd name="connsiteY22" fmla="*/ 697048 h 1161397"/>
              <a:gd name="connsiteX23" fmla="*/ 1242716 w 6884912"/>
              <a:gd name="connsiteY23" fmla="*/ 698052 h 1161397"/>
              <a:gd name="connsiteX24" fmla="*/ 1299977 w 6884912"/>
              <a:gd name="connsiteY24" fmla="*/ 639196 h 1161397"/>
              <a:gd name="connsiteX25" fmla="*/ 1326190 w 6884912"/>
              <a:gd name="connsiteY25" fmla="*/ 625955 h 1161397"/>
              <a:gd name="connsiteX26" fmla="*/ 1339600 w 6884912"/>
              <a:gd name="connsiteY26" fmla="*/ 616295 h 1161397"/>
              <a:gd name="connsiteX27" fmla="*/ 1340054 w 6884912"/>
              <a:gd name="connsiteY27" fmla="*/ 614022 h 1161397"/>
              <a:gd name="connsiteX28" fmla="*/ 1391606 w 6884912"/>
              <a:gd name="connsiteY28" fmla="*/ 615229 h 1161397"/>
              <a:gd name="connsiteX29" fmla="*/ 1397565 w 6884912"/>
              <a:gd name="connsiteY29" fmla="*/ 611490 h 1161397"/>
              <a:gd name="connsiteX30" fmla="*/ 1432302 w 6884912"/>
              <a:gd name="connsiteY30" fmla="*/ 617267 h 1161397"/>
              <a:gd name="connsiteX31" fmla="*/ 1449644 w 6884912"/>
              <a:gd name="connsiteY31" fmla="*/ 617591 h 1161397"/>
              <a:gd name="connsiteX32" fmla="*/ 1455793 w 6884912"/>
              <a:gd name="connsiteY32" fmla="*/ 623174 h 1161397"/>
              <a:gd name="connsiteX33" fmla="*/ 1480758 w 6884912"/>
              <a:gd name="connsiteY33" fmla="*/ 620863 h 1161397"/>
              <a:gd name="connsiteX34" fmla="*/ 1483154 w 6884912"/>
              <a:gd name="connsiteY34" fmla="*/ 618527 h 1161397"/>
              <a:gd name="connsiteX35" fmla="*/ 1505495 w 6884912"/>
              <a:gd name="connsiteY35" fmla="*/ 624325 h 1161397"/>
              <a:gd name="connsiteX36" fmla="*/ 1526340 w 6884912"/>
              <a:gd name="connsiteY36" fmla="*/ 638496 h 1161397"/>
              <a:gd name="connsiteX37" fmla="*/ 1731986 w 6884912"/>
              <a:gd name="connsiteY37" fmla="*/ 589682 h 1161397"/>
              <a:gd name="connsiteX38" fmla="*/ 1927935 w 6884912"/>
              <a:gd name="connsiteY38" fmla="*/ 628540 h 1161397"/>
              <a:gd name="connsiteX39" fmla="*/ 2039075 w 6884912"/>
              <a:gd name="connsiteY39" fmla="*/ 599964 h 1161397"/>
              <a:gd name="connsiteX40" fmla="*/ 2066980 w 6884912"/>
              <a:gd name="connsiteY40" fmla="*/ 550413 h 1161397"/>
              <a:gd name="connsiteX41" fmla="*/ 2352236 w 6884912"/>
              <a:gd name="connsiteY41" fmla="*/ 519602 h 1161397"/>
              <a:gd name="connsiteX42" fmla="*/ 2420791 w 6884912"/>
              <a:gd name="connsiteY42" fmla="*/ 492826 h 1161397"/>
              <a:gd name="connsiteX43" fmla="*/ 2489932 w 6884912"/>
              <a:gd name="connsiteY43" fmla="*/ 507864 h 1161397"/>
              <a:gd name="connsiteX44" fmla="*/ 2512917 w 6884912"/>
              <a:gd name="connsiteY44" fmla="*/ 489127 h 1161397"/>
              <a:gd name="connsiteX45" fmla="*/ 2516783 w 6884912"/>
              <a:gd name="connsiteY45" fmla="*/ 485473 h 1161397"/>
              <a:gd name="connsiteX46" fmla="*/ 2534360 w 6884912"/>
              <a:gd name="connsiteY46" fmla="*/ 480064 h 1161397"/>
              <a:gd name="connsiteX47" fmla="*/ 2536691 w 6884912"/>
              <a:gd name="connsiteY47" fmla="*/ 467018 h 1161397"/>
              <a:gd name="connsiteX48" fmla="*/ 2561265 w 6884912"/>
              <a:gd name="connsiteY48" fmla="*/ 450623 h 1161397"/>
              <a:gd name="connsiteX49" fmla="*/ 2594349 w 6884912"/>
              <a:gd name="connsiteY49" fmla="*/ 443884 h 1161397"/>
              <a:gd name="connsiteX50" fmla="*/ 2754324 w 6884912"/>
              <a:gd name="connsiteY50" fmla="*/ 424766 h 1161397"/>
              <a:gd name="connsiteX51" fmla="*/ 2848470 w 6884912"/>
              <a:gd name="connsiteY51" fmla="*/ 405966 h 1161397"/>
              <a:gd name="connsiteX52" fmla="*/ 2881772 w 6884912"/>
              <a:gd name="connsiteY52" fmla="*/ 387260 h 1161397"/>
              <a:gd name="connsiteX53" fmla="*/ 2929932 w 6884912"/>
              <a:gd name="connsiteY53" fmla="*/ 368912 h 1161397"/>
              <a:gd name="connsiteX54" fmla="*/ 3013020 w 6884912"/>
              <a:gd name="connsiteY54" fmla="*/ 327578 h 1161397"/>
              <a:gd name="connsiteX55" fmla="*/ 3222191 w 6884912"/>
              <a:gd name="connsiteY55" fmla="*/ 307887 h 1161397"/>
              <a:gd name="connsiteX56" fmla="*/ 3227953 w 6884912"/>
              <a:gd name="connsiteY56" fmla="*/ 297650 h 1161397"/>
              <a:gd name="connsiteX57" fmla="*/ 3510042 w 6884912"/>
              <a:gd name="connsiteY57" fmla="*/ 311820 h 1161397"/>
              <a:gd name="connsiteX58" fmla="*/ 3626773 w 6884912"/>
              <a:gd name="connsiteY58" fmla="*/ 290452 h 1161397"/>
              <a:gd name="connsiteX59" fmla="*/ 3666217 w 6884912"/>
              <a:gd name="connsiteY59" fmla="*/ 273255 h 1161397"/>
              <a:gd name="connsiteX60" fmla="*/ 3732427 w 6884912"/>
              <a:gd name="connsiteY60" fmla="*/ 245039 h 1161397"/>
              <a:gd name="connsiteX61" fmla="*/ 3777022 w 6884912"/>
              <a:gd name="connsiteY61" fmla="*/ 200276 h 1161397"/>
              <a:gd name="connsiteX62" fmla="*/ 3791246 w 6884912"/>
              <a:gd name="connsiteY62" fmla="*/ 189996 h 1161397"/>
              <a:gd name="connsiteX63" fmla="*/ 3819864 w 6884912"/>
              <a:gd name="connsiteY63" fmla="*/ 194605 h 1161397"/>
              <a:gd name="connsiteX64" fmla="*/ 3830398 w 6884912"/>
              <a:gd name="connsiteY64" fmla="*/ 188383 h 1161397"/>
              <a:gd name="connsiteX65" fmla="*/ 3834360 w 6884912"/>
              <a:gd name="connsiteY65" fmla="*/ 188992 h 1161397"/>
              <a:gd name="connsiteX66" fmla="*/ 3843715 w 6884912"/>
              <a:gd name="connsiteY66" fmla="*/ 188752 h 1161397"/>
              <a:gd name="connsiteX67" fmla="*/ 3842609 w 6884912"/>
              <a:gd name="connsiteY67" fmla="*/ 197386 h 1161397"/>
              <a:gd name="connsiteX68" fmla="*/ 3853961 w 6884912"/>
              <a:gd name="connsiteY68" fmla="*/ 213380 h 1161397"/>
              <a:gd name="connsiteX69" fmla="*/ 3907640 w 6884912"/>
              <a:gd name="connsiteY69" fmla="*/ 207568 h 1161397"/>
              <a:gd name="connsiteX70" fmla="*/ 3910449 w 6884912"/>
              <a:gd name="connsiteY70" fmla="*/ 197808 h 1161397"/>
              <a:gd name="connsiteX71" fmla="*/ 3917197 w 6884912"/>
              <a:gd name="connsiteY71" fmla="*/ 196121 h 1161397"/>
              <a:gd name="connsiteX72" fmla="*/ 3922400 w 6884912"/>
              <a:gd name="connsiteY72" fmla="*/ 205056 h 1161397"/>
              <a:gd name="connsiteX73" fmla="*/ 4013061 w 6884912"/>
              <a:gd name="connsiteY73" fmla="*/ 224874 h 1161397"/>
              <a:gd name="connsiteX74" fmla="*/ 4220717 w 6884912"/>
              <a:gd name="connsiteY74" fmla="*/ 192946 h 1161397"/>
              <a:gd name="connsiteX75" fmla="*/ 4228802 w 6884912"/>
              <a:gd name="connsiteY75" fmla="*/ 201468 h 1161397"/>
              <a:gd name="connsiteX76" fmla="*/ 4289361 w 6884912"/>
              <a:gd name="connsiteY76" fmla="*/ 196642 h 1161397"/>
              <a:gd name="connsiteX77" fmla="*/ 4498913 w 6884912"/>
              <a:gd name="connsiteY77" fmla="*/ 118915 h 1161397"/>
              <a:gd name="connsiteX78" fmla="*/ 4617330 w 6884912"/>
              <a:gd name="connsiteY78" fmla="*/ 111163 h 1161397"/>
              <a:gd name="connsiteX79" fmla="*/ 4659778 w 6884912"/>
              <a:gd name="connsiteY79" fmla="*/ 118219 h 1161397"/>
              <a:gd name="connsiteX80" fmla="*/ 4730870 w 6884912"/>
              <a:gd name="connsiteY80" fmla="*/ 129432 h 1161397"/>
              <a:gd name="connsiteX81" fmla="*/ 4844073 w 6884912"/>
              <a:gd name="connsiteY81" fmla="*/ 161768 h 1161397"/>
              <a:gd name="connsiteX82" fmla="*/ 4856454 w 6884912"/>
              <a:gd name="connsiteY82" fmla="*/ 130488 h 1161397"/>
              <a:gd name="connsiteX83" fmla="*/ 4920038 w 6884912"/>
              <a:gd name="connsiteY83" fmla="*/ 140418 h 1161397"/>
              <a:gd name="connsiteX84" fmla="*/ 5016639 w 6884912"/>
              <a:gd name="connsiteY84" fmla="*/ 158905 h 1161397"/>
              <a:gd name="connsiteX85" fmla="*/ 5072009 w 6884912"/>
              <a:gd name="connsiteY85" fmla="*/ 161502 h 1161397"/>
              <a:gd name="connsiteX86" fmla="*/ 5223626 w 6884912"/>
              <a:gd name="connsiteY86" fmla="*/ 177356 h 1161397"/>
              <a:gd name="connsiteX87" fmla="*/ 5375773 w 6884912"/>
              <a:gd name="connsiteY87" fmla="*/ 199913 h 1161397"/>
              <a:gd name="connsiteX88" fmla="*/ 5467502 w 6884912"/>
              <a:gd name="connsiteY88" fmla="*/ 250963 h 1161397"/>
              <a:gd name="connsiteX89" fmla="*/ 5592395 w 6884912"/>
              <a:gd name="connsiteY89" fmla="*/ 265434 h 1161397"/>
              <a:gd name="connsiteX90" fmla="*/ 5613532 w 6884912"/>
              <a:gd name="connsiteY90" fmla="*/ 273379 h 1161397"/>
              <a:gd name="connsiteX91" fmla="*/ 5642173 w 6884912"/>
              <a:gd name="connsiteY91" fmla="*/ 266904 h 1161397"/>
              <a:gd name="connsiteX92" fmla="*/ 5756910 w 6884912"/>
              <a:gd name="connsiteY92" fmla="*/ 239211 h 1161397"/>
              <a:gd name="connsiteX93" fmla="*/ 5846667 w 6884912"/>
              <a:gd name="connsiteY93" fmla="*/ 201786 h 1161397"/>
              <a:gd name="connsiteX94" fmla="*/ 5960732 w 6884912"/>
              <a:gd name="connsiteY94" fmla="*/ 220708 h 1161397"/>
              <a:gd name="connsiteX95" fmla="*/ 6029542 w 6884912"/>
              <a:gd name="connsiteY95" fmla="*/ 210339 h 1161397"/>
              <a:gd name="connsiteX96" fmla="*/ 6141123 w 6884912"/>
              <a:gd name="connsiteY96" fmla="*/ 159923 h 1161397"/>
              <a:gd name="connsiteX97" fmla="*/ 6290640 w 6884912"/>
              <a:gd name="connsiteY97" fmla="*/ 167441 h 1161397"/>
              <a:gd name="connsiteX98" fmla="*/ 6322806 w 6884912"/>
              <a:gd name="connsiteY98" fmla="*/ 213293 h 1161397"/>
              <a:gd name="connsiteX99" fmla="*/ 6380420 w 6884912"/>
              <a:gd name="connsiteY99" fmla="*/ 173195 h 1161397"/>
              <a:gd name="connsiteX100" fmla="*/ 6507891 w 6884912"/>
              <a:gd name="connsiteY100" fmla="*/ 118474 h 1161397"/>
              <a:gd name="connsiteX101" fmla="*/ 6571807 w 6884912"/>
              <a:gd name="connsiteY101" fmla="*/ 98636 h 1161397"/>
              <a:gd name="connsiteX102" fmla="*/ 6671880 w 6884912"/>
              <a:gd name="connsiteY102" fmla="*/ 82931 h 1161397"/>
              <a:gd name="connsiteX103" fmla="*/ 6702266 w 6884912"/>
              <a:gd name="connsiteY103" fmla="*/ 75470 h 1161397"/>
              <a:gd name="connsiteX104" fmla="*/ 6845802 w 6884912"/>
              <a:gd name="connsiteY104" fmla="*/ 24496 h 1161397"/>
              <a:gd name="connsiteX105" fmla="*/ 6884912 w 6884912"/>
              <a:gd name="connsiteY105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213420 w 6884912"/>
              <a:gd name="connsiteY6" fmla="*/ 1056868 h 1161397"/>
              <a:gd name="connsiteX7" fmla="*/ 454970 w 6884912"/>
              <a:gd name="connsiteY7" fmla="*/ 1023343 h 1161397"/>
              <a:gd name="connsiteX8" fmla="*/ 601644 w 6884912"/>
              <a:gd name="connsiteY8" fmla="*/ 1003997 h 1161397"/>
              <a:gd name="connsiteX9" fmla="*/ 651408 w 6884912"/>
              <a:gd name="connsiteY9" fmla="*/ 984938 h 1161397"/>
              <a:gd name="connsiteX10" fmla="*/ 673197 w 6884912"/>
              <a:gd name="connsiteY10" fmla="*/ 1010060 h 1161397"/>
              <a:gd name="connsiteX11" fmla="*/ 723108 w 6884912"/>
              <a:gd name="connsiteY11" fmla="*/ 980081 h 1161397"/>
              <a:gd name="connsiteX12" fmla="*/ 797699 w 6884912"/>
              <a:gd name="connsiteY12" fmla="*/ 931362 h 1161397"/>
              <a:gd name="connsiteX13" fmla="*/ 843359 w 6884912"/>
              <a:gd name="connsiteY13" fmla="*/ 910894 h 1161397"/>
              <a:gd name="connsiteX14" fmla="*/ 965215 w 6884912"/>
              <a:gd name="connsiteY14" fmla="*/ 846701 h 1161397"/>
              <a:gd name="connsiteX15" fmla="*/ 1085080 w 6884912"/>
              <a:gd name="connsiteY15" fmla="*/ 776086 h 1161397"/>
              <a:gd name="connsiteX16" fmla="*/ 1131224 w 6884912"/>
              <a:gd name="connsiteY16" fmla="*/ 706160 h 1161397"/>
              <a:gd name="connsiteX17" fmla="*/ 1138051 w 6884912"/>
              <a:gd name="connsiteY17" fmla="*/ 702034 h 1161397"/>
              <a:gd name="connsiteX18" fmla="*/ 1158800 w 6884912"/>
              <a:gd name="connsiteY18" fmla="*/ 700004 h 1161397"/>
              <a:gd name="connsiteX19" fmla="*/ 1166947 w 6884912"/>
              <a:gd name="connsiteY19" fmla="*/ 700762 h 1161397"/>
              <a:gd name="connsiteX20" fmla="*/ 1178135 w 6884912"/>
              <a:gd name="connsiteY20" fmla="*/ 698631 h 1161397"/>
              <a:gd name="connsiteX21" fmla="*/ 1178301 w 6884912"/>
              <a:gd name="connsiteY21" fmla="*/ 698094 h 1161397"/>
              <a:gd name="connsiteX22" fmla="*/ 1188995 w 6884912"/>
              <a:gd name="connsiteY22" fmla="*/ 697048 h 1161397"/>
              <a:gd name="connsiteX23" fmla="*/ 1242716 w 6884912"/>
              <a:gd name="connsiteY23" fmla="*/ 698052 h 1161397"/>
              <a:gd name="connsiteX24" fmla="*/ 1299977 w 6884912"/>
              <a:gd name="connsiteY24" fmla="*/ 639196 h 1161397"/>
              <a:gd name="connsiteX25" fmla="*/ 1326190 w 6884912"/>
              <a:gd name="connsiteY25" fmla="*/ 625955 h 1161397"/>
              <a:gd name="connsiteX26" fmla="*/ 1339600 w 6884912"/>
              <a:gd name="connsiteY26" fmla="*/ 616295 h 1161397"/>
              <a:gd name="connsiteX27" fmla="*/ 1340054 w 6884912"/>
              <a:gd name="connsiteY27" fmla="*/ 614022 h 1161397"/>
              <a:gd name="connsiteX28" fmla="*/ 1391606 w 6884912"/>
              <a:gd name="connsiteY28" fmla="*/ 615229 h 1161397"/>
              <a:gd name="connsiteX29" fmla="*/ 1397565 w 6884912"/>
              <a:gd name="connsiteY29" fmla="*/ 611490 h 1161397"/>
              <a:gd name="connsiteX30" fmla="*/ 1432302 w 6884912"/>
              <a:gd name="connsiteY30" fmla="*/ 617267 h 1161397"/>
              <a:gd name="connsiteX31" fmla="*/ 1449644 w 6884912"/>
              <a:gd name="connsiteY31" fmla="*/ 617591 h 1161397"/>
              <a:gd name="connsiteX32" fmla="*/ 1455793 w 6884912"/>
              <a:gd name="connsiteY32" fmla="*/ 623174 h 1161397"/>
              <a:gd name="connsiteX33" fmla="*/ 1480758 w 6884912"/>
              <a:gd name="connsiteY33" fmla="*/ 620863 h 1161397"/>
              <a:gd name="connsiteX34" fmla="*/ 1483154 w 6884912"/>
              <a:gd name="connsiteY34" fmla="*/ 618527 h 1161397"/>
              <a:gd name="connsiteX35" fmla="*/ 1505495 w 6884912"/>
              <a:gd name="connsiteY35" fmla="*/ 624325 h 1161397"/>
              <a:gd name="connsiteX36" fmla="*/ 1526340 w 6884912"/>
              <a:gd name="connsiteY36" fmla="*/ 638496 h 1161397"/>
              <a:gd name="connsiteX37" fmla="*/ 1731986 w 6884912"/>
              <a:gd name="connsiteY37" fmla="*/ 589682 h 1161397"/>
              <a:gd name="connsiteX38" fmla="*/ 1927935 w 6884912"/>
              <a:gd name="connsiteY38" fmla="*/ 628540 h 1161397"/>
              <a:gd name="connsiteX39" fmla="*/ 2039075 w 6884912"/>
              <a:gd name="connsiteY39" fmla="*/ 599964 h 1161397"/>
              <a:gd name="connsiteX40" fmla="*/ 2066980 w 6884912"/>
              <a:gd name="connsiteY40" fmla="*/ 550413 h 1161397"/>
              <a:gd name="connsiteX41" fmla="*/ 2352236 w 6884912"/>
              <a:gd name="connsiteY41" fmla="*/ 519602 h 1161397"/>
              <a:gd name="connsiteX42" fmla="*/ 2420791 w 6884912"/>
              <a:gd name="connsiteY42" fmla="*/ 492826 h 1161397"/>
              <a:gd name="connsiteX43" fmla="*/ 2489932 w 6884912"/>
              <a:gd name="connsiteY43" fmla="*/ 507864 h 1161397"/>
              <a:gd name="connsiteX44" fmla="*/ 2512917 w 6884912"/>
              <a:gd name="connsiteY44" fmla="*/ 489127 h 1161397"/>
              <a:gd name="connsiteX45" fmla="*/ 2516783 w 6884912"/>
              <a:gd name="connsiteY45" fmla="*/ 485473 h 1161397"/>
              <a:gd name="connsiteX46" fmla="*/ 2534360 w 6884912"/>
              <a:gd name="connsiteY46" fmla="*/ 480064 h 1161397"/>
              <a:gd name="connsiteX47" fmla="*/ 2536691 w 6884912"/>
              <a:gd name="connsiteY47" fmla="*/ 467018 h 1161397"/>
              <a:gd name="connsiteX48" fmla="*/ 2561265 w 6884912"/>
              <a:gd name="connsiteY48" fmla="*/ 450623 h 1161397"/>
              <a:gd name="connsiteX49" fmla="*/ 2594349 w 6884912"/>
              <a:gd name="connsiteY49" fmla="*/ 443884 h 1161397"/>
              <a:gd name="connsiteX50" fmla="*/ 2754324 w 6884912"/>
              <a:gd name="connsiteY50" fmla="*/ 424766 h 1161397"/>
              <a:gd name="connsiteX51" fmla="*/ 2848470 w 6884912"/>
              <a:gd name="connsiteY51" fmla="*/ 405966 h 1161397"/>
              <a:gd name="connsiteX52" fmla="*/ 2881772 w 6884912"/>
              <a:gd name="connsiteY52" fmla="*/ 387260 h 1161397"/>
              <a:gd name="connsiteX53" fmla="*/ 2929932 w 6884912"/>
              <a:gd name="connsiteY53" fmla="*/ 368912 h 1161397"/>
              <a:gd name="connsiteX54" fmla="*/ 3013020 w 6884912"/>
              <a:gd name="connsiteY54" fmla="*/ 327578 h 1161397"/>
              <a:gd name="connsiteX55" fmla="*/ 3222191 w 6884912"/>
              <a:gd name="connsiteY55" fmla="*/ 307887 h 1161397"/>
              <a:gd name="connsiteX56" fmla="*/ 3227953 w 6884912"/>
              <a:gd name="connsiteY56" fmla="*/ 297650 h 1161397"/>
              <a:gd name="connsiteX57" fmla="*/ 3510042 w 6884912"/>
              <a:gd name="connsiteY57" fmla="*/ 311820 h 1161397"/>
              <a:gd name="connsiteX58" fmla="*/ 3626773 w 6884912"/>
              <a:gd name="connsiteY58" fmla="*/ 290452 h 1161397"/>
              <a:gd name="connsiteX59" fmla="*/ 3666217 w 6884912"/>
              <a:gd name="connsiteY59" fmla="*/ 273255 h 1161397"/>
              <a:gd name="connsiteX60" fmla="*/ 3732427 w 6884912"/>
              <a:gd name="connsiteY60" fmla="*/ 245039 h 1161397"/>
              <a:gd name="connsiteX61" fmla="*/ 3777022 w 6884912"/>
              <a:gd name="connsiteY61" fmla="*/ 200276 h 1161397"/>
              <a:gd name="connsiteX62" fmla="*/ 3791246 w 6884912"/>
              <a:gd name="connsiteY62" fmla="*/ 189996 h 1161397"/>
              <a:gd name="connsiteX63" fmla="*/ 3819864 w 6884912"/>
              <a:gd name="connsiteY63" fmla="*/ 194605 h 1161397"/>
              <a:gd name="connsiteX64" fmla="*/ 3830398 w 6884912"/>
              <a:gd name="connsiteY64" fmla="*/ 188383 h 1161397"/>
              <a:gd name="connsiteX65" fmla="*/ 3834360 w 6884912"/>
              <a:gd name="connsiteY65" fmla="*/ 188992 h 1161397"/>
              <a:gd name="connsiteX66" fmla="*/ 3843715 w 6884912"/>
              <a:gd name="connsiteY66" fmla="*/ 188752 h 1161397"/>
              <a:gd name="connsiteX67" fmla="*/ 3842609 w 6884912"/>
              <a:gd name="connsiteY67" fmla="*/ 197386 h 1161397"/>
              <a:gd name="connsiteX68" fmla="*/ 3853961 w 6884912"/>
              <a:gd name="connsiteY68" fmla="*/ 213380 h 1161397"/>
              <a:gd name="connsiteX69" fmla="*/ 3907640 w 6884912"/>
              <a:gd name="connsiteY69" fmla="*/ 207568 h 1161397"/>
              <a:gd name="connsiteX70" fmla="*/ 3910449 w 6884912"/>
              <a:gd name="connsiteY70" fmla="*/ 197808 h 1161397"/>
              <a:gd name="connsiteX71" fmla="*/ 3917197 w 6884912"/>
              <a:gd name="connsiteY71" fmla="*/ 196121 h 1161397"/>
              <a:gd name="connsiteX72" fmla="*/ 3922400 w 6884912"/>
              <a:gd name="connsiteY72" fmla="*/ 205056 h 1161397"/>
              <a:gd name="connsiteX73" fmla="*/ 4013061 w 6884912"/>
              <a:gd name="connsiteY73" fmla="*/ 224874 h 1161397"/>
              <a:gd name="connsiteX74" fmla="*/ 4220717 w 6884912"/>
              <a:gd name="connsiteY74" fmla="*/ 192946 h 1161397"/>
              <a:gd name="connsiteX75" fmla="*/ 4228802 w 6884912"/>
              <a:gd name="connsiteY75" fmla="*/ 201468 h 1161397"/>
              <a:gd name="connsiteX76" fmla="*/ 4289361 w 6884912"/>
              <a:gd name="connsiteY76" fmla="*/ 196642 h 1161397"/>
              <a:gd name="connsiteX77" fmla="*/ 4498913 w 6884912"/>
              <a:gd name="connsiteY77" fmla="*/ 118915 h 1161397"/>
              <a:gd name="connsiteX78" fmla="*/ 4617330 w 6884912"/>
              <a:gd name="connsiteY78" fmla="*/ 111163 h 1161397"/>
              <a:gd name="connsiteX79" fmla="*/ 4659778 w 6884912"/>
              <a:gd name="connsiteY79" fmla="*/ 118219 h 1161397"/>
              <a:gd name="connsiteX80" fmla="*/ 4730870 w 6884912"/>
              <a:gd name="connsiteY80" fmla="*/ 129432 h 1161397"/>
              <a:gd name="connsiteX81" fmla="*/ 4844073 w 6884912"/>
              <a:gd name="connsiteY81" fmla="*/ 161768 h 1161397"/>
              <a:gd name="connsiteX82" fmla="*/ 4856454 w 6884912"/>
              <a:gd name="connsiteY82" fmla="*/ 130488 h 1161397"/>
              <a:gd name="connsiteX83" fmla="*/ 4920038 w 6884912"/>
              <a:gd name="connsiteY83" fmla="*/ 140418 h 1161397"/>
              <a:gd name="connsiteX84" fmla="*/ 5016639 w 6884912"/>
              <a:gd name="connsiteY84" fmla="*/ 158905 h 1161397"/>
              <a:gd name="connsiteX85" fmla="*/ 5072009 w 6884912"/>
              <a:gd name="connsiteY85" fmla="*/ 161502 h 1161397"/>
              <a:gd name="connsiteX86" fmla="*/ 5223626 w 6884912"/>
              <a:gd name="connsiteY86" fmla="*/ 177356 h 1161397"/>
              <a:gd name="connsiteX87" fmla="*/ 5375773 w 6884912"/>
              <a:gd name="connsiteY87" fmla="*/ 199913 h 1161397"/>
              <a:gd name="connsiteX88" fmla="*/ 5467502 w 6884912"/>
              <a:gd name="connsiteY88" fmla="*/ 250963 h 1161397"/>
              <a:gd name="connsiteX89" fmla="*/ 5592395 w 6884912"/>
              <a:gd name="connsiteY89" fmla="*/ 265434 h 1161397"/>
              <a:gd name="connsiteX90" fmla="*/ 5613532 w 6884912"/>
              <a:gd name="connsiteY90" fmla="*/ 273379 h 1161397"/>
              <a:gd name="connsiteX91" fmla="*/ 5642173 w 6884912"/>
              <a:gd name="connsiteY91" fmla="*/ 266904 h 1161397"/>
              <a:gd name="connsiteX92" fmla="*/ 5756910 w 6884912"/>
              <a:gd name="connsiteY92" fmla="*/ 239211 h 1161397"/>
              <a:gd name="connsiteX93" fmla="*/ 5846667 w 6884912"/>
              <a:gd name="connsiteY93" fmla="*/ 201786 h 1161397"/>
              <a:gd name="connsiteX94" fmla="*/ 5960732 w 6884912"/>
              <a:gd name="connsiteY94" fmla="*/ 220708 h 1161397"/>
              <a:gd name="connsiteX95" fmla="*/ 6029542 w 6884912"/>
              <a:gd name="connsiteY95" fmla="*/ 210339 h 1161397"/>
              <a:gd name="connsiteX96" fmla="*/ 6141123 w 6884912"/>
              <a:gd name="connsiteY96" fmla="*/ 159923 h 1161397"/>
              <a:gd name="connsiteX97" fmla="*/ 6290640 w 6884912"/>
              <a:gd name="connsiteY97" fmla="*/ 167441 h 1161397"/>
              <a:gd name="connsiteX98" fmla="*/ 6322806 w 6884912"/>
              <a:gd name="connsiteY98" fmla="*/ 213293 h 1161397"/>
              <a:gd name="connsiteX99" fmla="*/ 6380420 w 6884912"/>
              <a:gd name="connsiteY99" fmla="*/ 173195 h 1161397"/>
              <a:gd name="connsiteX100" fmla="*/ 6507891 w 6884912"/>
              <a:gd name="connsiteY100" fmla="*/ 118474 h 1161397"/>
              <a:gd name="connsiteX101" fmla="*/ 6571807 w 6884912"/>
              <a:gd name="connsiteY101" fmla="*/ 98636 h 1161397"/>
              <a:gd name="connsiteX102" fmla="*/ 6671880 w 6884912"/>
              <a:gd name="connsiteY102" fmla="*/ 82931 h 1161397"/>
              <a:gd name="connsiteX103" fmla="*/ 6702266 w 6884912"/>
              <a:gd name="connsiteY103" fmla="*/ 75470 h 1161397"/>
              <a:gd name="connsiteX104" fmla="*/ 6845802 w 6884912"/>
              <a:gd name="connsiteY104" fmla="*/ 24496 h 1161397"/>
              <a:gd name="connsiteX105" fmla="*/ 6884912 w 6884912"/>
              <a:gd name="connsiteY105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601644 w 6884912"/>
              <a:gd name="connsiteY7" fmla="*/ 1003997 h 1161397"/>
              <a:gd name="connsiteX8" fmla="*/ 651408 w 6884912"/>
              <a:gd name="connsiteY8" fmla="*/ 984938 h 1161397"/>
              <a:gd name="connsiteX9" fmla="*/ 673197 w 6884912"/>
              <a:gd name="connsiteY9" fmla="*/ 1010060 h 1161397"/>
              <a:gd name="connsiteX10" fmla="*/ 723108 w 6884912"/>
              <a:gd name="connsiteY10" fmla="*/ 980081 h 1161397"/>
              <a:gd name="connsiteX11" fmla="*/ 797699 w 6884912"/>
              <a:gd name="connsiteY11" fmla="*/ 931362 h 1161397"/>
              <a:gd name="connsiteX12" fmla="*/ 843359 w 6884912"/>
              <a:gd name="connsiteY12" fmla="*/ 910894 h 1161397"/>
              <a:gd name="connsiteX13" fmla="*/ 965215 w 6884912"/>
              <a:gd name="connsiteY13" fmla="*/ 846701 h 1161397"/>
              <a:gd name="connsiteX14" fmla="*/ 1085080 w 6884912"/>
              <a:gd name="connsiteY14" fmla="*/ 776086 h 1161397"/>
              <a:gd name="connsiteX15" fmla="*/ 1131224 w 6884912"/>
              <a:gd name="connsiteY15" fmla="*/ 706160 h 1161397"/>
              <a:gd name="connsiteX16" fmla="*/ 1138051 w 6884912"/>
              <a:gd name="connsiteY16" fmla="*/ 702034 h 1161397"/>
              <a:gd name="connsiteX17" fmla="*/ 1158800 w 6884912"/>
              <a:gd name="connsiteY17" fmla="*/ 700004 h 1161397"/>
              <a:gd name="connsiteX18" fmla="*/ 1166947 w 6884912"/>
              <a:gd name="connsiteY18" fmla="*/ 700762 h 1161397"/>
              <a:gd name="connsiteX19" fmla="*/ 1178135 w 6884912"/>
              <a:gd name="connsiteY19" fmla="*/ 698631 h 1161397"/>
              <a:gd name="connsiteX20" fmla="*/ 1178301 w 6884912"/>
              <a:gd name="connsiteY20" fmla="*/ 698094 h 1161397"/>
              <a:gd name="connsiteX21" fmla="*/ 1188995 w 6884912"/>
              <a:gd name="connsiteY21" fmla="*/ 697048 h 1161397"/>
              <a:gd name="connsiteX22" fmla="*/ 1242716 w 6884912"/>
              <a:gd name="connsiteY22" fmla="*/ 698052 h 1161397"/>
              <a:gd name="connsiteX23" fmla="*/ 1299977 w 6884912"/>
              <a:gd name="connsiteY23" fmla="*/ 639196 h 1161397"/>
              <a:gd name="connsiteX24" fmla="*/ 1326190 w 6884912"/>
              <a:gd name="connsiteY24" fmla="*/ 625955 h 1161397"/>
              <a:gd name="connsiteX25" fmla="*/ 1339600 w 6884912"/>
              <a:gd name="connsiteY25" fmla="*/ 616295 h 1161397"/>
              <a:gd name="connsiteX26" fmla="*/ 1340054 w 6884912"/>
              <a:gd name="connsiteY26" fmla="*/ 614022 h 1161397"/>
              <a:gd name="connsiteX27" fmla="*/ 1391606 w 6884912"/>
              <a:gd name="connsiteY27" fmla="*/ 615229 h 1161397"/>
              <a:gd name="connsiteX28" fmla="*/ 1397565 w 6884912"/>
              <a:gd name="connsiteY28" fmla="*/ 611490 h 1161397"/>
              <a:gd name="connsiteX29" fmla="*/ 1432302 w 6884912"/>
              <a:gd name="connsiteY29" fmla="*/ 617267 h 1161397"/>
              <a:gd name="connsiteX30" fmla="*/ 1449644 w 6884912"/>
              <a:gd name="connsiteY30" fmla="*/ 617591 h 1161397"/>
              <a:gd name="connsiteX31" fmla="*/ 1455793 w 6884912"/>
              <a:gd name="connsiteY31" fmla="*/ 623174 h 1161397"/>
              <a:gd name="connsiteX32" fmla="*/ 1480758 w 6884912"/>
              <a:gd name="connsiteY32" fmla="*/ 620863 h 1161397"/>
              <a:gd name="connsiteX33" fmla="*/ 1483154 w 6884912"/>
              <a:gd name="connsiteY33" fmla="*/ 618527 h 1161397"/>
              <a:gd name="connsiteX34" fmla="*/ 1505495 w 6884912"/>
              <a:gd name="connsiteY34" fmla="*/ 624325 h 1161397"/>
              <a:gd name="connsiteX35" fmla="*/ 1526340 w 6884912"/>
              <a:gd name="connsiteY35" fmla="*/ 638496 h 1161397"/>
              <a:gd name="connsiteX36" fmla="*/ 1731986 w 6884912"/>
              <a:gd name="connsiteY36" fmla="*/ 589682 h 1161397"/>
              <a:gd name="connsiteX37" fmla="*/ 1927935 w 6884912"/>
              <a:gd name="connsiteY37" fmla="*/ 628540 h 1161397"/>
              <a:gd name="connsiteX38" fmla="*/ 2039075 w 6884912"/>
              <a:gd name="connsiteY38" fmla="*/ 599964 h 1161397"/>
              <a:gd name="connsiteX39" fmla="*/ 2066980 w 6884912"/>
              <a:gd name="connsiteY39" fmla="*/ 550413 h 1161397"/>
              <a:gd name="connsiteX40" fmla="*/ 2352236 w 6884912"/>
              <a:gd name="connsiteY40" fmla="*/ 519602 h 1161397"/>
              <a:gd name="connsiteX41" fmla="*/ 2420791 w 6884912"/>
              <a:gd name="connsiteY41" fmla="*/ 492826 h 1161397"/>
              <a:gd name="connsiteX42" fmla="*/ 2489932 w 6884912"/>
              <a:gd name="connsiteY42" fmla="*/ 507864 h 1161397"/>
              <a:gd name="connsiteX43" fmla="*/ 2512917 w 6884912"/>
              <a:gd name="connsiteY43" fmla="*/ 489127 h 1161397"/>
              <a:gd name="connsiteX44" fmla="*/ 2516783 w 6884912"/>
              <a:gd name="connsiteY44" fmla="*/ 485473 h 1161397"/>
              <a:gd name="connsiteX45" fmla="*/ 2534360 w 6884912"/>
              <a:gd name="connsiteY45" fmla="*/ 480064 h 1161397"/>
              <a:gd name="connsiteX46" fmla="*/ 2536691 w 6884912"/>
              <a:gd name="connsiteY46" fmla="*/ 467018 h 1161397"/>
              <a:gd name="connsiteX47" fmla="*/ 2561265 w 6884912"/>
              <a:gd name="connsiteY47" fmla="*/ 450623 h 1161397"/>
              <a:gd name="connsiteX48" fmla="*/ 2594349 w 6884912"/>
              <a:gd name="connsiteY48" fmla="*/ 443884 h 1161397"/>
              <a:gd name="connsiteX49" fmla="*/ 2754324 w 6884912"/>
              <a:gd name="connsiteY49" fmla="*/ 424766 h 1161397"/>
              <a:gd name="connsiteX50" fmla="*/ 2848470 w 6884912"/>
              <a:gd name="connsiteY50" fmla="*/ 405966 h 1161397"/>
              <a:gd name="connsiteX51" fmla="*/ 2881772 w 6884912"/>
              <a:gd name="connsiteY51" fmla="*/ 387260 h 1161397"/>
              <a:gd name="connsiteX52" fmla="*/ 2929932 w 6884912"/>
              <a:gd name="connsiteY52" fmla="*/ 368912 h 1161397"/>
              <a:gd name="connsiteX53" fmla="*/ 3013020 w 6884912"/>
              <a:gd name="connsiteY53" fmla="*/ 327578 h 1161397"/>
              <a:gd name="connsiteX54" fmla="*/ 3222191 w 6884912"/>
              <a:gd name="connsiteY54" fmla="*/ 307887 h 1161397"/>
              <a:gd name="connsiteX55" fmla="*/ 3227953 w 6884912"/>
              <a:gd name="connsiteY55" fmla="*/ 297650 h 1161397"/>
              <a:gd name="connsiteX56" fmla="*/ 3510042 w 6884912"/>
              <a:gd name="connsiteY56" fmla="*/ 311820 h 1161397"/>
              <a:gd name="connsiteX57" fmla="*/ 3626773 w 6884912"/>
              <a:gd name="connsiteY57" fmla="*/ 290452 h 1161397"/>
              <a:gd name="connsiteX58" fmla="*/ 3666217 w 6884912"/>
              <a:gd name="connsiteY58" fmla="*/ 273255 h 1161397"/>
              <a:gd name="connsiteX59" fmla="*/ 3732427 w 6884912"/>
              <a:gd name="connsiteY59" fmla="*/ 245039 h 1161397"/>
              <a:gd name="connsiteX60" fmla="*/ 3777022 w 6884912"/>
              <a:gd name="connsiteY60" fmla="*/ 200276 h 1161397"/>
              <a:gd name="connsiteX61" fmla="*/ 3791246 w 6884912"/>
              <a:gd name="connsiteY61" fmla="*/ 189996 h 1161397"/>
              <a:gd name="connsiteX62" fmla="*/ 3819864 w 6884912"/>
              <a:gd name="connsiteY62" fmla="*/ 194605 h 1161397"/>
              <a:gd name="connsiteX63" fmla="*/ 3830398 w 6884912"/>
              <a:gd name="connsiteY63" fmla="*/ 188383 h 1161397"/>
              <a:gd name="connsiteX64" fmla="*/ 3834360 w 6884912"/>
              <a:gd name="connsiteY64" fmla="*/ 188992 h 1161397"/>
              <a:gd name="connsiteX65" fmla="*/ 3843715 w 6884912"/>
              <a:gd name="connsiteY65" fmla="*/ 188752 h 1161397"/>
              <a:gd name="connsiteX66" fmla="*/ 3842609 w 6884912"/>
              <a:gd name="connsiteY66" fmla="*/ 197386 h 1161397"/>
              <a:gd name="connsiteX67" fmla="*/ 3853961 w 6884912"/>
              <a:gd name="connsiteY67" fmla="*/ 213380 h 1161397"/>
              <a:gd name="connsiteX68" fmla="*/ 3907640 w 6884912"/>
              <a:gd name="connsiteY68" fmla="*/ 207568 h 1161397"/>
              <a:gd name="connsiteX69" fmla="*/ 3910449 w 6884912"/>
              <a:gd name="connsiteY69" fmla="*/ 197808 h 1161397"/>
              <a:gd name="connsiteX70" fmla="*/ 3917197 w 6884912"/>
              <a:gd name="connsiteY70" fmla="*/ 196121 h 1161397"/>
              <a:gd name="connsiteX71" fmla="*/ 3922400 w 6884912"/>
              <a:gd name="connsiteY71" fmla="*/ 205056 h 1161397"/>
              <a:gd name="connsiteX72" fmla="*/ 4013061 w 6884912"/>
              <a:gd name="connsiteY72" fmla="*/ 224874 h 1161397"/>
              <a:gd name="connsiteX73" fmla="*/ 4220717 w 6884912"/>
              <a:gd name="connsiteY73" fmla="*/ 192946 h 1161397"/>
              <a:gd name="connsiteX74" fmla="*/ 4228802 w 6884912"/>
              <a:gd name="connsiteY74" fmla="*/ 201468 h 1161397"/>
              <a:gd name="connsiteX75" fmla="*/ 4289361 w 6884912"/>
              <a:gd name="connsiteY75" fmla="*/ 196642 h 1161397"/>
              <a:gd name="connsiteX76" fmla="*/ 4498913 w 6884912"/>
              <a:gd name="connsiteY76" fmla="*/ 118915 h 1161397"/>
              <a:gd name="connsiteX77" fmla="*/ 4617330 w 6884912"/>
              <a:gd name="connsiteY77" fmla="*/ 111163 h 1161397"/>
              <a:gd name="connsiteX78" fmla="*/ 4659778 w 6884912"/>
              <a:gd name="connsiteY78" fmla="*/ 118219 h 1161397"/>
              <a:gd name="connsiteX79" fmla="*/ 4730870 w 6884912"/>
              <a:gd name="connsiteY79" fmla="*/ 129432 h 1161397"/>
              <a:gd name="connsiteX80" fmla="*/ 4844073 w 6884912"/>
              <a:gd name="connsiteY80" fmla="*/ 161768 h 1161397"/>
              <a:gd name="connsiteX81" fmla="*/ 4856454 w 6884912"/>
              <a:gd name="connsiteY81" fmla="*/ 130488 h 1161397"/>
              <a:gd name="connsiteX82" fmla="*/ 4920038 w 6884912"/>
              <a:gd name="connsiteY82" fmla="*/ 140418 h 1161397"/>
              <a:gd name="connsiteX83" fmla="*/ 5016639 w 6884912"/>
              <a:gd name="connsiteY83" fmla="*/ 158905 h 1161397"/>
              <a:gd name="connsiteX84" fmla="*/ 5072009 w 6884912"/>
              <a:gd name="connsiteY84" fmla="*/ 161502 h 1161397"/>
              <a:gd name="connsiteX85" fmla="*/ 5223626 w 6884912"/>
              <a:gd name="connsiteY85" fmla="*/ 177356 h 1161397"/>
              <a:gd name="connsiteX86" fmla="*/ 5375773 w 6884912"/>
              <a:gd name="connsiteY86" fmla="*/ 199913 h 1161397"/>
              <a:gd name="connsiteX87" fmla="*/ 5467502 w 6884912"/>
              <a:gd name="connsiteY87" fmla="*/ 250963 h 1161397"/>
              <a:gd name="connsiteX88" fmla="*/ 5592395 w 6884912"/>
              <a:gd name="connsiteY88" fmla="*/ 265434 h 1161397"/>
              <a:gd name="connsiteX89" fmla="*/ 5613532 w 6884912"/>
              <a:gd name="connsiteY89" fmla="*/ 273379 h 1161397"/>
              <a:gd name="connsiteX90" fmla="*/ 5642173 w 6884912"/>
              <a:gd name="connsiteY90" fmla="*/ 266904 h 1161397"/>
              <a:gd name="connsiteX91" fmla="*/ 5756910 w 6884912"/>
              <a:gd name="connsiteY91" fmla="*/ 239211 h 1161397"/>
              <a:gd name="connsiteX92" fmla="*/ 5846667 w 6884912"/>
              <a:gd name="connsiteY92" fmla="*/ 201786 h 1161397"/>
              <a:gd name="connsiteX93" fmla="*/ 5960732 w 6884912"/>
              <a:gd name="connsiteY93" fmla="*/ 220708 h 1161397"/>
              <a:gd name="connsiteX94" fmla="*/ 6029542 w 6884912"/>
              <a:gd name="connsiteY94" fmla="*/ 210339 h 1161397"/>
              <a:gd name="connsiteX95" fmla="*/ 6141123 w 6884912"/>
              <a:gd name="connsiteY95" fmla="*/ 159923 h 1161397"/>
              <a:gd name="connsiteX96" fmla="*/ 6290640 w 6884912"/>
              <a:gd name="connsiteY96" fmla="*/ 167441 h 1161397"/>
              <a:gd name="connsiteX97" fmla="*/ 6322806 w 6884912"/>
              <a:gd name="connsiteY97" fmla="*/ 213293 h 1161397"/>
              <a:gd name="connsiteX98" fmla="*/ 6380420 w 6884912"/>
              <a:gd name="connsiteY98" fmla="*/ 173195 h 1161397"/>
              <a:gd name="connsiteX99" fmla="*/ 6507891 w 6884912"/>
              <a:gd name="connsiteY99" fmla="*/ 118474 h 1161397"/>
              <a:gd name="connsiteX100" fmla="*/ 6571807 w 6884912"/>
              <a:gd name="connsiteY100" fmla="*/ 98636 h 1161397"/>
              <a:gd name="connsiteX101" fmla="*/ 6671880 w 6884912"/>
              <a:gd name="connsiteY101" fmla="*/ 82931 h 1161397"/>
              <a:gd name="connsiteX102" fmla="*/ 6702266 w 6884912"/>
              <a:gd name="connsiteY102" fmla="*/ 75470 h 1161397"/>
              <a:gd name="connsiteX103" fmla="*/ 6845802 w 6884912"/>
              <a:gd name="connsiteY103" fmla="*/ 24496 h 1161397"/>
              <a:gd name="connsiteX104" fmla="*/ 6884912 w 6884912"/>
              <a:gd name="connsiteY104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601644 w 6884912"/>
              <a:gd name="connsiteY7" fmla="*/ 1003997 h 1161397"/>
              <a:gd name="connsiteX8" fmla="*/ 651408 w 6884912"/>
              <a:gd name="connsiteY8" fmla="*/ 984938 h 1161397"/>
              <a:gd name="connsiteX9" fmla="*/ 673197 w 6884912"/>
              <a:gd name="connsiteY9" fmla="*/ 1010060 h 1161397"/>
              <a:gd name="connsiteX10" fmla="*/ 723108 w 6884912"/>
              <a:gd name="connsiteY10" fmla="*/ 980081 h 1161397"/>
              <a:gd name="connsiteX11" fmla="*/ 797699 w 6884912"/>
              <a:gd name="connsiteY11" fmla="*/ 931362 h 1161397"/>
              <a:gd name="connsiteX12" fmla="*/ 843359 w 6884912"/>
              <a:gd name="connsiteY12" fmla="*/ 910894 h 1161397"/>
              <a:gd name="connsiteX13" fmla="*/ 965215 w 6884912"/>
              <a:gd name="connsiteY13" fmla="*/ 846701 h 1161397"/>
              <a:gd name="connsiteX14" fmla="*/ 1085080 w 6884912"/>
              <a:gd name="connsiteY14" fmla="*/ 776086 h 1161397"/>
              <a:gd name="connsiteX15" fmla="*/ 1131224 w 6884912"/>
              <a:gd name="connsiteY15" fmla="*/ 706160 h 1161397"/>
              <a:gd name="connsiteX16" fmla="*/ 1138051 w 6884912"/>
              <a:gd name="connsiteY16" fmla="*/ 702034 h 1161397"/>
              <a:gd name="connsiteX17" fmla="*/ 1158800 w 6884912"/>
              <a:gd name="connsiteY17" fmla="*/ 700004 h 1161397"/>
              <a:gd name="connsiteX18" fmla="*/ 1166947 w 6884912"/>
              <a:gd name="connsiteY18" fmla="*/ 700762 h 1161397"/>
              <a:gd name="connsiteX19" fmla="*/ 1178135 w 6884912"/>
              <a:gd name="connsiteY19" fmla="*/ 698631 h 1161397"/>
              <a:gd name="connsiteX20" fmla="*/ 1178301 w 6884912"/>
              <a:gd name="connsiteY20" fmla="*/ 698094 h 1161397"/>
              <a:gd name="connsiteX21" fmla="*/ 1188995 w 6884912"/>
              <a:gd name="connsiteY21" fmla="*/ 697048 h 1161397"/>
              <a:gd name="connsiteX22" fmla="*/ 1242716 w 6884912"/>
              <a:gd name="connsiteY22" fmla="*/ 698052 h 1161397"/>
              <a:gd name="connsiteX23" fmla="*/ 1299977 w 6884912"/>
              <a:gd name="connsiteY23" fmla="*/ 639196 h 1161397"/>
              <a:gd name="connsiteX24" fmla="*/ 1326190 w 6884912"/>
              <a:gd name="connsiteY24" fmla="*/ 625955 h 1161397"/>
              <a:gd name="connsiteX25" fmla="*/ 1339600 w 6884912"/>
              <a:gd name="connsiteY25" fmla="*/ 616295 h 1161397"/>
              <a:gd name="connsiteX26" fmla="*/ 1340054 w 6884912"/>
              <a:gd name="connsiteY26" fmla="*/ 614022 h 1161397"/>
              <a:gd name="connsiteX27" fmla="*/ 1391606 w 6884912"/>
              <a:gd name="connsiteY27" fmla="*/ 615229 h 1161397"/>
              <a:gd name="connsiteX28" fmla="*/ 1397565 w 6884912"/>
              <a:gd name="connsiteY28" fmla="*/ 611490 h 1161397"/>
              <a:gd name="connsiteX29" fmla="*/ 1432302 w 6884912"/>
              <a:gd name="connsiteY29" fmla="*/ 617267 h 1161397"/>
              <a:gd name="connsiteX30" fmla="*/ 1449644 w 6884912"/>
              <a:gd name="connsiteY30" fmla="*/ 617591 h 1161397"/>
              <a:gd name="connsiteX31" fmla="*/ 1455793 w 6884912"/>
              <a:gd name="connsiteY31" fmla="*/ 623174 h 1161397"/>
              <a:gd name="connsiteX32" fmla="*/ 1480758 w 6884912"/>
              <a:gd name="connsiteY32" fmla="*/ 620863 h 1161397"/>
              <a:gd name="connsiteX33" fmla="*/ 1483154 w 6884912"/>
              <a:gd name="connsiteY33" fmla="*/ 618527 h 1161397"/>
              <a:gd name="connsiteX34" fmla="*/ 1505495 w 6884912"/>
              <a:gd name="connsiteY34" fmla="*/ 624325 h 1161397"/>
              <a:gd name="connsiteX35" fmla="*/ 1526340 w 6884912"/>
              <a:gd name="connsiteY35" fmla="*/ 638496 h 1161397"/>
              <a:gd name="connsiteX36" fmla="*/ 1731986 w 6884912"/>
              <a:gd name="connsiteY36" fmla="*/ 589682 h 1161397"/>
              <a:gd name="connsiteX37" fmla="*/ 1927935 w 6884912"/>
              <a:gd name="connsiteY37" fmla="*/ 628540 h 1161397"/>
              <a:gd name="connsiteX38" fmla="*/ 2039075 w 6884912"/>
              <a:gd name="connsiteY38" fmla="*/ 599964 h 1161397"/>
              <a:gd name="connsiteX39" fmla="*/ 2066980 w 6884912"/>
              <a:gd name="connsiteY39" fmla="*/ 550413 h 1161397"/>
              <a:gd name="connsiteX40" fmla="*/ 2352236 w 6884912"/>
              <a:gd name="connsiteY40" fmla="*/ 519602 h 1161397"/>
              <a:gd name="connsiteX41" fmla="*/ 2420791 w 6884912"/>
              <a:gd name="connsiteY41" fmla="*/ 492826 h 1161397"/>
              <a:gd name="connsiteX42" fmla="*/ 2489932 w 6884912"/>
              <a:gd name="connsiteY42" fmla="*/ 507864 h 1161397"/>
              <a:gd name="connsiteX43" fmla="*/ 2512917 w 6884912"/>
              <a:gd name="connsiteY43" fmla="*/ 489127 h 1161397"/>
              <a:gd name="connsiteX44" fmla="*/ 2516783 w 6884912"/>
              <a:gd name="connsiteY44" fmla="*/ 485473 h 1161397"/>
              <a:gd name="connsiteX45" fmla="*/ 2534360 w 6884912"/>
              <a:gd name="connsiteY45" fmla="*/ 480064 h 1161397"/>
              <a:gd name="connsiteX46" fmla="*/ 2536691 w 6884912"/>
              <a:gd name="connsiteY46" fmla="*/ 467018 h 1161397"/>
              <a:gd name="connsiteX47" fmla="*/ 2561265 w 6884912"/>
              <a:gd name="connsiteY47" fmla="*/ 450623 h 1161397"/>
              <a:gd name="connsiteX48" fmla="*/ 2594349 w 6884912"/>
              <a:gd name="connsiteY48" fmla="*/ 443884 h 1161397"/>
              <a:gd name="connsiteX49" fmla="*/ 2754324 w 6884912"/>
              <a:gd name="connsiteY49" fmla="*/ 424766 h 1161397"/>
              <a:gd name="connsiteX50" fmla="*/ 2848470 w 6884912"/>
              <a:gd name="connsiteY50" fmla="*/ 405966 h 1161397"/>
              <a:gd name="connsiteX51" fmla="*/ 2881772 w 6884912"/>
              <a:gd name="connsiteY51" fmla="*/ 387260 h 1161397"/>
              <a:gd name="connsiteX52" fmla="*/ 2929932 w 6884912"/>
              <a:gd name="connsiteY52" fmla="*/ 368912 h 1161397"/>
              <a:gd name="connsiteX53" fmla="*/ 3013020 w 6884912"/>
              <a:gd name="connsiteY53" fmla="*/ 327578 h 1161397"/>
              <a:gd name="connsiteX54" fmla="*/ 3222191 w 6884912"/>
              <a:gd name="connsiteY54" fmla="*/ 307887 h 1161397"/>
              <a:gd name="connsiteX55" fmla="*/ 3227953 w 6884912"/>
              <a:gd name="connsiteY55" fmla="*/ 297650 h 1161397"/>
              <a:gd name="connsiteX56" fmla="*/ 3510042 w 6884912"/>
              <a:gd name="connsiteY56" fmla="*/ 311820 h 1161397"/>
              <a:gd name="connsiteX57" fmla="*/ 3626773 w 6884912"/>
              <a:gd name="connsiteY57" fmla="*/ 290452 h 1161397"/>
              <a:gd name="connsiteX58" fmla="*/ 3666217 w 6884912"/>
              <a:gd name="connsiteY58" fmla="*/ 273255 h 1161397"/>
              <a:gd name="connsiteX59" fmla="*/ 3732427 w 6884912"/>
              <a:gd name="connsiteY59" fmla="*/ 245039 h 1161397"/>
              <a:gd name="connsiteX60" fmla="*/ 3777022 w 6884912"/>
              <a:gd name="connsiteY60" fmla="*/ 200276 h 1161397"/>
              <a:gd name="connsiteX61" fmla="*/ 3791246 w 6884912"/>
              <a:gd name="connsiteY61" fmla="*/ 189996 h 1161397"/>
              <a:gd name="connsiteX62" fmla="*/ 3819864 w 6884912"/>
              <a:gd name="connsiteY62" fmla="*/ 194605 h 1161397"/>
              <a:gd name="connsiteX63" fmla="*/ 3830398 w 6884912"/>
              <a:gd name="connsiteY63" fmla="*/ 188383 h 1161397"/>
              <a:gd name="connsiteX64" fmla="*/ 3834360 w 6884912"/>
              <a:gd name="connsiteY64" fmla="*/ 188992 h 1161397"/>
              <a:gd name="connsiteX65" fmla="*/ 3843715 w 6884912"/>
              <a:gd name="connsiteY65" fmla="*/ 188752 h 1161397"/>
              <a:gd name="connsiteX66" fmla="*/ 3842609 w 6884912"/>
              <a:gd name="connsiteY66" fmla="*/ 197386 h 1161397"/>
              <a:gd name="connsiteX67" fmla="*/ 3853961 w 6884912"/>
              <a:gd name="connsiteY67" fmla="*/ 213380 h 1161397"/>
              <a:gd name="connsiteX68" fmla="*/ 3907640 w 6884912"/>
              <a:gd name="connsiteY68" fmla="*/ 207568 h 1161397"/>
              <a:gd name="connsiteX69" fmla="*/ 3910449 w 6884912"/>
              <a:gd name="connsiteY69" fmla="*/ 197808 h 1161397"/>
              <a:gd name="connsiteX70" fmla="*/ 3917197 w 6884912"/>
              <a:gd name="connsiteY70" fmla="*/ 196121 h 1161397"/>
              <a:gd name="connsiteX71" fmla="*/ 3922400 w 6884912"/>
              <a:gd name="connsiteY71" fmla="*/ 205056 h 1161397"/>
              <a:gd name="connsiteX72" fmla="*/ 4013061 w 6884912"/>
              <a:gd name="connsiteY72" fmla="*/ 224874 h 1161397"/>
              <a:gd name="connsiteX73" fmla="*/ 4220717 w 6884912"/>
              <a:gd name="connsiteY73" fmla="*/ 192946 h 1161397"/>
              <a:gd name="connsiteX74" fmla="*/ 4228802 w 6884912"/>
              <a:gd name="connsiteY74" fmla="*/ 201468 h 1161397"/>
              <a:gd name="connsiteX75" fmla="*/ 4289361 w 6884912"/>
              <a:gd name="connsiteY75" fmla="*/ 196642 h 1161397"/>
              <a:gd name="connsiteX76" fmla="*/ 4498913 w 6884912"/>
              <a:gd name="connsiteY76" fmla="*/ 118915 h 1161397"/>
              <a:gd name="connsiteX77" fmla="*/ 4617330 w 6884912"/>
              <a:gd name="connsiteY77" fmla="*/ 111163 h 1161397"/>
              <a:gd name="connsiteX78" fmla="*/ 4659778 w 6884912"/>
              <a:gd name="connsiteY78" fmla="*/ 118219 h 1161397"/>
              <a:gd name="connsiteX79" fmla="*/ 4730870 w 6884912"/>
              <a:gd name="connsiteY79" fmla="*/ 129432 h 1161397"/>
              <a:gd name="connsiteX80" fmla="*/ 4844073 w 6884912"/>
              <a:gd name="connsiteY80" fmla="*/ 161768 h 1161397"/>
              <a:gd name="connsiteX81" fmla="*/ 4856454 w 6884912"/>
              <a:gd name="connsiteY81" fmla="*/ 130488 h 1161397"/>
              <a:gd name="connsiteX82" fmla="*/ 4920038 w 6884912"/>
              <a:gd name="connsiteY82" fmla="*/ 140418 h 1161397"/>
              <a:gd name="connsiteX83" fmla="*/ 5016639 w 6884912"/>
              <a:gd name="connsiteY83" fmla="*/ 158905 h 1161397"/>
              <a:gd name="connsiteX84" fmla="*/ 5072009 w 6884912"/>
              <a:gd name="connsiteY84" fmla="*/ 161502 h 1161397"/>
              <a:gd name="connsiteX85" fmla="*/ 5223626 w 6884912"/>
              <a:gd name="connsiteY85" fmla="*/ 177356 h 1161397"/>
              <a:gd name="connsiteX86" fmla="*/ 5375773 w 6884912"/>
              <a:gd name="connsiteY86" fmla="*/ 199913 h 1161397"/>
              <a:gd name="connsiteX87" fmla="*/ 5467502 w 6884912"/>
              <a:gd name="connsiteY87" fmla="*/ 250963 h 1161397"/>
              <a:gd name="connsiteX88" fmla="*/ 5592395 w 6884912"/>
              <a:gd name="connsiteY88" fmla="*/ 265434 h 1161397"/>
              <a:gd name="connsiteX89" fmla="*/ 5613532 w 6884912"/>
              <a:gd name="connsiteY89" fmla="*/ 273379 h 1161397"/>
              <a:gd name="connsiteX90" fmla="*/ 5642173 w 6884912"/>
              <a:gd name="connsiteY90" fmla="*/ 266904 h 1161397"/>
              <a:gd name="connsiteX91" fmla="*/ 5756910 w 6884912"/>
              <a:gd name="connsiteY91" fmla="*/ 239211 h 1161397"/>
              <a:gd name="connsiteX92" fmla="*/ 5846667 w 6884912"/>
              <a:gd name="connsiteY92" fmla="*/ 201786 h 1161397"/>
              <a:gd name="connsiteX93" fmla="*/ 5960732 w 6884912"/>
              <a:gd name="connsiteY93" fmla="*/ 220708 h 1161397"/>
              <a:gd name="connsiteX94" fmla="*/ 6029542 w 6884912"/>
              <a:gd name="connsiteY94" fmla="*/ 210339 h 1161397"/>
              <a:gd name="connsiteX95" fmla="*/ 6141123 w 6884912"/>
              <a:gd name="connsiteY95" fmla="*/ 159923 h 1161397"/>
              <a:gd name="connsiteX96" fmla="*/ 6290640 w 6884912"/>
              <a:gd name="connsiteY96" fmla="*/ 167441 h 1161397"/>
              <a:gd name="connsiteX97" fmla="*/ 6322806 w 6884912"/>
              <a:gd name="connsiteY97" fmla="*/ 213293 h 1161397"/>
              <a:gd name="connsiteX98" fmla="*/ 6380420 w 6884912"/>
              <a:gd name="connsiteY98" fmla="*/ 173195 h 1161397"/>
              <a:gd name="connsiteX99" fmla="*/ 6507891 w 6884912"/>
              <a:gd name="connsiteY99" fmla="*/ 118474 h 1161397"/>
              <a:gd name="connsiteX100" fmla="*/ 6571807 w 6884912"/>
              <a:gd name="connsiteY100" fmla="*/ 98636 h 1161397"/>
              <a:gd name="connsiteX101" fmla="*/ 6671880 w 6884912"/>
              <a:gd name="connsiteY101" fmla="*/ 82931 h 1161397"/>
              <a:gd name="connsiteX102" fmla="*/ 6702266 w 6884912"/>
              <a:gd name="connsiteY102" fmla="*/ 75470 h 1161397"/>
              <a:gd name="connsiteX103" fmla="*/ 6845802 w 6884912"/>
              <a:gd name="connsiteY103" fmla="*/ 24496 h 1161397"/>
              <a:gd name="connsiteX104" fmla="*/ 6884912 w 6884912"/>
              <a:gd name="connsiteY104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601644 w 6884912"/>
              <a:gd name="connsiteY7" fmla="*/ 1003997 h 1161397"/>
              <a:gd name="connsiteX8" fmla="*/ 651408 w 6884912"/>
              <a:gd name="connsiteY8" fmla="*/ 984938 h 1161397"/>
              <a:gd name="connsiteX9" fmla="*/ 723108 w 6884912"/>
              <a:gd name="connsiteY9" fmla="*/ 980081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58800 w 6884912"/>
              <a:gd name="connsiteY16" fmla="*/ 700004 h 1161397"/>
              <a:gd name="connsiteX17" fmla="*/ 1166947 w 6884912"/>
              <a:gd name="connsiteY17" fmla="*/ 700762 h 1161397"/>
              <a:gd name="connsiteX18" fmla="*/ 1178135 w 6884912"/>
              <a:gd name="connsiteY18" fmla="*/ 698631 h 1161397"/>
              <a:gd name="connsiteX19" fmla="*/ 1178301 w 6884912"/>
              <a:gd name="connsiteY19" fmla="*/ 698094 h 1161397"/>
              <a:gd name="connsiteX20" fmla="*/ 1188995 w 6884912"/>
              <a:gd name="connsiteY20" fmla="*/ 697048 h 1161397"/>
              <a:gd name="connsiteX21" fmla="*/ 1242716 w 6884912"/>
              <a:gd name="connsiteY21" fmla="*/ 698052 h 1161397"/>
              <a:gd name="connsiteX22" fmla="*/ 1299977 w 6884912"/>
              <a:gd name="connsiteY22" fmla="*/ 639196 h 1161397"/>
              <a:gd name="connsiteX23" fmla="*/ 1326190 w 6884912"/>
              <a:gd name="connsiteY23" fmla="*/ 625955 h 1161397"/>
              <a:gd name="connsiteX24" fmla="*/ 1339600 w 6884912"/>
              <a:gd name="connsiteY24" fmla="*/ 616295 h 1161397"/>
              <a:gd name="connsiteX25" fmla="*/ 1340054 w 6884912"/>
              <a:gd name="connsiteY25" fmla="*/ 614022 h 1161397"/>
              <a:gd name="connsiteX26" fmla="*/ 1391606 w 6884912"/>
              <a:gd name="connsiteY26" fmla="*/ 615229 h 1161397"/>
              <a:gd name="connsiteX27" fmla="*/ 1397565 w 6884912"/>
              <a:gd name="connsiteY27" fmla="*/ 611490 h 1161397"/>
              <a:gd name="connsiteX28" fmla="*/ 1432302 w 6884912"/>
              <a:gd name="connsiteY28" fmla="*/ 617267 h 1161397"/>
              <a:gd name="connsiteX29" fmla="*/ 1449644 w 6884912"/>
              <a:gd name="connsiteY29" fmla="*/ 617591 h 1161397"/>
              <a:gd name="connsiteX30" fmla="*/ 1455793 w 6884912"/>
              <a:gd name="connsiteY30" fmla="*/ 623174 h 1161397"/>
              <a:gd name="connsiteX31" fmla="*/ 1480758 w 6884912"/>
              <a:gd name="connsiteY31" fmla="*/ 620863 h 1161397"/>
              <a:gd name="connsiteX32" fmla="*/ 1483154 w 6884912"/>
              <a:gd name="connsiteY32" fmla="*/ 618527 h 1161397"/>
              <a:gd name="connsiteX33" fmla="*/ 1505495 w 6884912"/>
              <a:gd name="connsiteY33" fmla="*/ 624325 h 1161397"/>
              <a:gd name="connsiteX34" fmla="*/ 1526340 w 6884912"/>
              <a:gd name="connsiteY34" fmla="*/ 638496 h 1161397"/>
              <a:gd name="connsiteX35" fmla="*/ 1731986 w 6884912"/>
              <a:gd name="connsiteY35" fmla="*/ 589682 h 1161397"/>
              <a:gd name="connsiteX36" fmla="*/ 1927935 w 6884912"/>
              <a:gd name="connsiteY36" fmla="*/ 628540 h 1161397"/>
              <a:gd name="connsiteX37" fmla="*/ 2039075 w 6884912"/>
              <a:gd name="connsiteY37" fmla="*/ 599964 h 1161397"/>
              <a:gd name="connsiteX38" fmla="*/ 2066980 w 6884912"/>
              <a:gd name="connsiteY38" fmla="*/ 550413 h 1161397"/>
              <a:gd name="connsiteX39" fmla="*/ 2352236 w 6884912"/>
              <a:gd name="connsiteY39" fmla="*/ 519602 h 1161397"/>
              <a:gd name="connsiteX40" fmla="*/ 2420791 w 6884912"/>
              <a:gd name="connsiteY40" fmla="*/ 492826 h 1161397"/>
              <a:gd name="connsiteX41" fmla="*/ 2489932 w 6884912"/>
              <a:gd name="connsiteY41" fmla="*/ 507864 h 1161397"/>
              <a:gd name="connsiteX42" fmla="*/ 2512917 w 6884912"/>
              <a:gd name="connsiteY42" fmla="*/ 489127 h 1161397"/>
              <a:gd name="connsiteX43" fmla="*/ 2516783 w 6884912"/>
              <a:gd name="connsiteY43" fmla="*/ 485473 h 1161397"/>
              <a:gd name="connsiteX44" fmla="*/ 2534360 w 6884912"/>
              <a:gd name="connsiteY44" fmla="*/ 480064 h 1161397"/>
              <a:gd name="connsiteX45" fmla="*/ 2536691 w 6884912"/>
              <a:gd name="connsiteY45" fmla="*/ 467018 h 1161397"/>
              <a:gd name="connsiteX46" fmla="*/ 2561265 w 6884912"/>
              <a:gd name="connsiteY46" fmla="*/ 450623 h 1161397"/>
              <a:gd name="connsiteX47" fmla="*/ 2594349 w 6884912"/>
              <a:gd name="connsiteY47" fmla="*/ 443884 h 1161397"/>
              <a:gd name="connsiteX48" fmla="*/ 2754324 w 6884912"/>
              <a:gd name="connsiteY48" fmla="*/ 424766 h 1161397"/>
              <a:gd name="connsiteX49" fmla="*/ 2848470 w 6884912"/>
              <a:gd name="connsiteY49" fmla="*/ 405966 h 1161397"/>
              <a:gd name="connsiteX50" fmla="*/ 2881772 w 6884912"/>
              <a:gd name="connsiteY50" fmla="*/ 387260 h 1161397"/>
              <a:gd name="connsiteX51" fmla="*/ 2929932 w 6884912"/>
              <a:gd name="connsiteY51" fmla="*/ 368912 h 1161397"/>
              <a:gd name="connsiteX52" fmla="*/ 3013020 w 6884912"/>
              <a:gd name="connsiteY52" fmla="*/ 327578 h 1161397"/>
              <a:gd name="connsiteX53" fmla="*/ 3222191 w 6884912"/>
              <a:gd name="connsiteY53" fmla="*/ 307887 h 1161397"/>
              <a:gd name="connsiteX54" fmla="*/ 3227953 w 6884912"/>
              <a:gd name="connsiteY54" fmla="*/ 297650 h 1161397"/>
              <a:gd name="connsiteX55" fmla="*/ 3510042 w 6884912"/>
              <a:gd name="connsiteY55" fmla="*/ 311820 h 1161397"/>
              <a:gd name="connsiteX56" fmla="*/ 3626773 w 6884912"/>
              <a:gd name="connsiteY56" fmla="*/ 290452 h 1161397"/>
              <a:gd name="connsiteX57" fmla="*/ 3666217 w 6884912"/>
              <a:gd name="connsiteY57" fmla="*/ 273255 h 1161397"/>
              <a:gd name="connsiteX58" fmla="*/ 3732427 w 6884912"/>
              <a:gd name="connsiteY58" fmla="*/ 245039 h 1161397"/>
              <a:gd name="connsiteX59" fmla="*/ 3777022 w 6884912"/>
              <a:gd name="connsiteY59" fmla="*/ 200276 h 1161397"/>
              <a:gd name="connsiteX60" fmla="*/ 3791246 w 6884912"/>
              <a:gd name="connsiteY60" fmla="*/ 189996 h 1161397"/>
              <a:gd name="connsiteX61" fmla="*/ 3819864 w 6884912"/>
              <a:gd name="connsiteY61" fmla="*/ 194605 h 1161397"/>
              <a:gd name="connsiteX62" fmla="*/ 3830398 w 6884912"/>
              <a:gd name="connsiteY62" fmla="*/ 188383 h 1161397"/>
              <a:gd name="connsiteX63" fmla="*/ 3834360 w 6884912"/>
              <a:gd name="connsiteY63" fmla="*/ 188992 h 1161397"/>
              <a:gd name="connsiteX64" fmla="*/ 3843715 w 6884912"/>
              <a:gd name="connsiteY64" fmla="*/ 188752 h 1161397"/>
              <a:gd name="connsiteX65" fmla="*/ 3842609 w 6884912"/>
              <a:gd name="connsiteY65" fmla="*/ 197386 h 1161397"/>
              <a:gd name="connsiteX66" fmla="*/ 3853961 w 6884912"/>
              <a:gd name="connsiteY66" fmla="*/ 213380 h 1161397"/>
              <a:gd name="connsiteX67" fmla="*/ 3907640 w 6884912"/>
              <a:gd name="connsiteY67" fmla="*/ 207568 h 1161397"/>
              <a:gd name="connsiteX68" fmla="*/ 3910449 w 6884912"/>
              <a:gd name="connsiteY68" fmla="*/ 197808 h 1161397"/>
              <a:gd name="connsiteX69" fmla="*/ 3917197 w 6884912"/>
              <a:gd name="connsiteY69" fmla="*/ 196121 h 1161397"/>
              <a:gd name="connsiteX70" fmla="*/ 3922400 w 6884912"/>
              <a:gd name="connsiteY70" fmla="*/ 205056 h 1161397"/>
              <a:gd name="connsiteX71" fmla="*/ 4013061 w 6884912"/>
              <a:gd name="connsiteY71" fmla="*/ 224874 h 1161397"/>
              <a:gd name="connsiteX72" fmla="*/ 4220717 w 6884912"/>
              <a:gd name="connsiteY72" fmla="*/ 192946 h 1161397"/>
              <a:gd name="connsiteX73" fmla="*/ 4228802 w 6884912"/>
              <a:gd name="connsiteY73" fmla="*/ 201468 h 1161397"/>
              <a:gd name="connsiteX74" fmla="*/ 4289361 w 6884912"/>
              <a:gd name="connsiteY74" fmla="*/ 196642 h 1161397"/>
              <a:gd name="connsiteX75" fmla="*/ 4498913 w 6884912"/>
              <a:gd name="connsiteY75" fmla="*/ 118915 h 1161397"/>
              <a:gd name="connsiteX76" fmla="*/ 4617330 w 6884912"/>
              <a:gd name="connsiteY76" fmla="*/ 111163 h 1161397"/>
              <a:gd name="connsiteX77" fmla="*/ 4659778 w 6884912"/>
              <a:gd name="connsiteY77" fmla="*/ 118219 h 1161397"/>
              <a:gd name="connsiteX78" fmla="*/ 4730870 w 6884912"/>
              <a:gd name="connsiteY78" fmla="*/ 129432 h 1161397"/>
              <a:gd name="connsiteX79" fmla="*/ 4844073 w 6884912"/>
              <a:gd name="connsiteY79" fmla="*/ 161768 h 1161397"/>
              <a:gd name="connsiteX80" fmla="*/ 4856454 w 6884912"/>
              <a:gd name="connsiteY80" fmla="*/ 130488 h 1161397"/>
              <a:gd name="connsiteX81" fmla="*/ 4920038 w 6884912"/>
              <a:gd name="connsiteY81" fmla="*/ 140418 h 1161397"/>
              <a:gd name="connsiteX82" fmla="*/ 5016639 w 6884912"/>
              <a:gd name="connsiteY82" fmla="*/ 158905 h 1161397"/>
              <a:gd name="connsiteX83" fmla="*/ 5072009 w 6884912"/>
              <a:gd name="connsiteY83" fmla="*/ 161502 h 1161397"/>
              <a:gd name="connsiteX84" fmla="*/ 5223626 w 6884912"/>
              <a:gd name="connsiteY84" fmla="*/ 177356 h 1161397"/>
              <a:gd name="connsiteX85" fmla="*/ 5375773 w 6884912"/>
              <a:gd name="connsiteY85" fmla="*/ 199913 h 1161397"/>
              <a:gd name="connsiteX86" fmla="*/ 5467502 w 6884912"/>
              <a:gd name="connsiteY86" fmla="*/ 250963 h 1161397"/>
              <a:gd name="connsiteX87" fmla="*/ 5592395 w 6884912"/>
              <a:gd name="connsiteY87" fmla="*/ 265434 h 1161397"/>
              <a:gd name="connsiteX88" fmla="*/ 5613532 w 6884912"/>
              <a:gd name="connsiteY88" fmla="*/ 273379 h 1161397"/>
              <a:gd name="connsiteX89" fmla="*/ 5642173 w 6884912"/>
              <a:gd name="connsiteY89" fmla="*/ 266904 h 1161397"/>
              <a:gd name="connsiteX90" fmla="*/ 5756910 w 6884912"/>
              <a:gd name="connsiteY90" fmla="*/ 239211 h 1161397"/>
              <a:gd name="connsiteX91" fmla="*/ 5846667 w 6884912"/>
              <a:gd name="connsiteY91" fmla="*/ 201786 h 1161397"/>
              <a:gd name="connsiteX92" fmla="*/ 5960732 w 6884912"/>
              <a:gd name="connsiteY92" fmla="*/ 220708 h 1161397"/>
              <a:gd name="connsiteX93" fmla="*/ 6029542 w 6884912"/>
              <a:gd name="connsiteY93" fmla="*/ 210339 h 1161397"/>
              <a:gd name="connsiteX94" fmla="*/ 6141123 w 6884912"/>
              <a:gd name="connsiteY94" fmla="*/ 159923 h 1161397"/>
              <a:gd name="connsiteX95" fmla="*/ 6290640 w 6884912"/>
              <a:gd name="connsiteY95" fmla="*/ 167441 h 1161397"/>
              <a:gd name="connsiteX96" fmla="*/ 6322806 w 6884912"/>
              <a:gd name="connsiteY96" fmla="*/ 213293 h 1161397"/>
              <a:gd name="connsiteX97" fmla="*/ 6380420 w 6884912"/>
              <a:gd name="connsiteY97" fmla="*/ 173195 h 1161397"/>
              <a:gd name="connsiteX98" fmla="*/ 6507891 w 6884912"/>
              <a:gd name="connsiteY98" fmla="*/ 118474 h 1161397"/>
              <a:gd name="connsiteX99" fmla="*/ 6571807 w 6884912"/>
              <a:gd name="connsiteY99" fmla="*/ 98636 h 1161397"/>
              <a:gd name="connsiteX100" fmla="*/ 6671880 w 6884912"/>
              <a:gd name="connsiteY100" fmla="*/ 82931 h 1161397"/>
              <a:gd name="connsiteX101" fmla="*/ 6702266 w 6884912"/>
              <a:gd name="connsiteY101" fmla="*/ 75470 h 1161397"/>
              <a:gd name="connsiteX102" fmla="*/ 6845802 w 6884912"/>
              <a:gd name="connsiteY102" fmla="*/ 24496 h 1161397"/>
              <a:gd name="connsiteX103" fmla="*/ 6884912 w 6884912"/>
              <a:gd name="connsiteY103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80081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58800 w 6884912"/>
              <a:gd name="connsiteY16" fmla="*/ 700004 h 1161397"/>
              <a:gd name="connsiteX17" fmla="*/ 1166947 w 6884912"/>
              <a:gd name="connsiteY17" fmla="*/ 700762 h 1161397"/>
              <a:gd name="connsiteX18" fmla="*/ 1178135 w 6884912"/>
              <a:gd name="connsiteY18" fmla="*/ 698631 h 1161397"/>
              <a:gd name="connsiteX19" fmla="*/ 1178301 w 6884912"/>
              <a:gd name="connsiteY19" fmla="*/ 698094 h 1161397"/>
              <a:gd name="connsiteX20" fmla="*/ 1188995 w 6884912"/>
              <a:gd name="connsiteY20" fmla="*/ 697048 h 1161397"/>
              <a:gd name="connsiteX21" fmla="*/ 1242716 w 6884912"/>
              <a:gd name="connsiteY21" fmla="*/ 698052 h 1161397"/>
              <a:gd name="connsiteX22" fmla="*/ 1299977 w 6884912"/>
              <a:gd name="connsiteY22" fmla="*/ 639196 h 1161397"/>
              <a:gd name="connsiteX23" fmla="*/ 1326190 w 6884912"/>
              <a:gd name="connsiteY23" fmla="*/ 625955 h 1161397"/>
              <a:gd name="connsiteX24" fmla="*/ 1339600 w 6884912"/>
              <a:gd name="connsiteY24" fmla="*/ 616295 h 1161397"/>
              <a:gd name="connsiteX25" fmla="*/ 1340054 w 6884912"/>
              <a:gd name="connsiteY25" fmla="*/ 614022 h 1161397"/>
              <a:gd name="connsiteX26" fmla="*/ 1391606 w 6884912"/>
              <a:gd name="connsiteY26" fmla="*/ 615229 h 1161397"/>
              <a:gd name="connsiteX27" fmla="*/ 1397565 w 6884912"/>
              <a:gd name="connsiteY27" fmla="*/ 611490 h 1161397"/>
              <a:gd name="connsiteX28" fmla="*/ 1432302 w 6884912"/>
              <a:gd name="connsiteY28" fmla="*/ 617267 h 1161397"/>
              <a:gd name="connsiteX29" fmla="*/ 1449644 w 6884912"/>
              <a:gd name="connsiteY29" fmla="*/ 617591 h 1161397"/>
              <a:gd name="connsiteX30" fmla="*/ 1455793 w 6884912"/>
              <a:gd name="connsiteY30" fmla="*/ 623174 h 1161397"/>
              <a:gd name="connsiteX31" fmla="*/ 1480758 w 6884912"/>
              <a:gd name="connsiteY31" fmla="*/ 620863 h 1161397"/>
              <a:gd name="connsiteX32" fmla="*/ 1483154 w 6884912"/>
              <a:gd name="connsiteY32" fmla="*/ 618527 h 1161397"/>
              <a:gd name="connsiteX33" fmla="*/ 1505495 w 6884912"/>
              <a:gd name="connsiteY33" fmla="*/ 624325 h 1161397"/>
              <a:gd name="connsiteX34" fmla="*/ 1526340 w 6884912"/>
              <a:gd name="connsiteY34" fmla="*/ 638496 h 1161397"/>
              <a:gd name="connsiteX35" fmla="*/ 1731986 w 6884912"/>
              <a:gd name="connsiteY35" fmla="*/ 589682 h 1161397"/>
              <a:gd name="connsiteX36" fmla="*/ 1927935 w 6884912"/>
              <a:gd name="connsiteY36" fmla="*/ 628540 h 1161397"/>
              <a:gd name="connsiteX37" fmla="*/ 2039075 w 6884912"/>
              <a:gd name="connsiteY37" fmla="*/ 599964 h 1161397"/>
              <a:gd name="connsiteX38" fmla="*/ 2066980 w 6884912"/>
              <a:gd name="connsiteY38" fmla="*/ 550413 h 1161397"/>
              <a:gd name="connsiteX39" fmla="*/ 2352236 w 6884912"/>
              <a:gd name="connsiteY39" fmla="*/ 519602 h 1161397"/>
              <a:gd name="connsiteX40" fmla="*/ 2420791 w 6884912"/>
              <a:gd name="connsiteY40" fmla="*/ 492826 h 1161397"/>
              <a:gd name="connsiteX41" fmla="*/ 2489932 w 6884912"/>
              <a:gd name="connsiteY41" fmla="*/ 507864 h 1161397"/>
              <a:gd name="connsiteX42" fmla="*/ 2512917 w 6884912"/>
              <a:gd name="connsiteY42" fmla="*/ 489127 h 1161397"/>
              <a:gd name="connsiteX43" fmla="*/ 2516783 w 6884912"/>
              <a:gd name="connsiteY43" fmla="*/ 485473 h 1161397"/>
              <a:gd name="connsiteX44" fmla="*/ 2534360 w 6884912"/>
              <a:gd name="connsiteY44" fmla="*/ 480064 h 1161397"/>
              <a:gd name="connsiteX45" fmla="*/ 2536691 w 6884912"/>
              <a:gd name="connsiteY45" fmla="*/ 467018 h 1161397"/>
              <a:gd name="connsiteX46" fmla="*/ 2561265 w 6884912"/>
              <a:gd name="connsiteY46" fmla="*/ 450623 h 1161397"/>
              <a:gd name="connsiteX47" fmla="*/ 2594349 w 6884912"/>
              <a:gd name="connsiteY47" fmla="*/ 443884 h 1161397"/>
              <a:gd name="connsiteX48" fmla="*/ 2754324 w 6884912"/>
              <a:gd name="connsiteY48" fmla="*/ 424766 h 1161397"/>
              <a:gd name="connsiteX49" fmla="*/ 2848470 w 6884912"/>
              <a:gd name="connsiteY49" fmla="*/ 405966 h 1161397"/>
              <a:gd name="connsiteX50" fmla="*/ 2881772 w 6884912"/>
              <a:gd name="connsiteY50" fmla="*/ 387260 h 1161397"/>
              <a:gd name="connsiteX51" fmla="*/ 2929932 w 6884912"/>
              <a:gd name="connsiteY51" fmla="*/ 368912 h 1161397"/>
              <a:gd name="connsiteX52" fmla="*/ 3013020 w 6884912"/>
              <a:gd name="connsiteY52" fmla="*/ 327578 h 1161397"/>
              <a:gd name="connsiteX53" fmla="*/ 3222191 w 6884912"/>
              <a:gd name="connsiteY53" fmla="*/ 307887 h 1161397"/>
              <a:gd name="connsiteX54" fmla="*/ 3227953 w 6884912"/>
              <a:gd name="connsiteY54" fmla="*/ 297650 h 1161397"/>
              <a:gd name="connsiteX55" fmla="*/ 3510042 w 6884912"/>
              <a:gd name="connsiteY55" fmla="*/ 311820 h 1161397"/>
              <a:gd name="connsiteX56" fmla="*/ 3626773 w 6884912"/>
              <a:gd name="connsiteY56" fmla="*/ 290452 h 1161397"/>
              <a:gd name="connsiteX57" fmla="*/ 3666217 w 6884912"/>
              <a:gd name="connsiteY57" fmla="*/ 273255 h 1161397"/>
              <a:gd name="connsiteX58" fmla="*/ 3732427 w 6884912"/>
              <a:gd name="connsiteY58" fmla="*/ 245039 h 1161397"/>
              <a:gd name="connsiteX59" fmla="*/ 3777022 w 6884912"/>
              <a:gd name="connsiteY59" fmla="*/ 200276 h 1161397"/>
              <a:gd name="connsiteX60" fmla="*/ 3791246 w 6884912"/>
              <a:gd name="connsiteY60" fmla="*/ 189996 h 1161397"/>
              <a:gd name="connsiteX61" fmla="*/ 3819864 w 6884912"/>
              <a:gd name="connsiteY61" fmla="*/ 194605 h 1161397"/>
              <a:gd name="connsiteX62" fmla="*/ 3830398 w 6884912"/>
              <a:gd name="connsiteY62" fmla="*/ 188383 h 1161397"/>
              <a:gd name="connsiteX63" fmla="*/ 3834360 w 6884912"/>
              <a:gd name="connsiteY63" fmla="*/ 188992 h 1161397"/>
              <a:gd name="connsiteX64" fmla="*/ 3843715 w 6884912"/>
              <a:gd name="connsiteY64" fmla="*/ 188752 h 1161397"/>
              <a:gd name="connsiteX65" fmla="*/ 3842609 w 6884912"/>
              <a:gd name="connsiteY65" fmla="*/ 197386 h 1161397"/>
              <a:gd name="connsiteX66" fmla="*/ 3853961 w 6884912"/>
              <a:gd name="connsiteY66" fmla="*/ 213380 h 1161397"/>
              <a:gd name="connsiteX67" fmla="*/ 3907640 w 6884912"/>
              <a:gd name="connsiteY67" fmla="*/ 207568 h 1161397"/>
              <a:gd name="connsiteX68" fmla="*/ 3910449 w 6884912"/>
              <a:gd name="connsiteY68" fmla="*/ 197808 h 1161397"/>
              <a:gd name="connsiteX69" fmla="*/ 3917197 w 6884912"/>
              <a:gd name="connsiteY69" fmla="*/ 196121 h 1161397"/>
              <a:gd name="connsiteX70" fmla="*/ 3922400 w 6884912"/>
              <a:gd name="connsiteY70" fmla="*/ 205056 h 1161397"/>
              <a:gd name="connsiteX71" fmla="*/ 4013061 w 6884912"/>
              <a:gd name="connsiteY71" fmla="*/ 224874 h 1161397"/>
              <a:gd name="connsiteX72" fmla="*/ 4220717 w 6884912"/>
              <a:gd name="connsiteY72" fmla="*/ 192946 h 1161397"/>
              <a:gd name="connsiteX73" fmla="*/ 4228802 w 6884912"/>
              <a:gd name="connsiteY73" fmla="*/ 201468 h 1161397"/>
              <a:gd name="connsiteX74" fmla="*/ 4289361 w 6884912"/>
              <a:gd name="connsiteY74" fmla="*/ 196642 h 1161397"/>
              <a:gd name="connsiteX75" fmla="*/ 4498913 w 6884912"/>
              <a:gd name="connsiteY75" fmla="*/ 118915 h 1161397"/>
              <a:gd name="connsiteX76" fmla="*/ 4617330 w 6884912"/>
              <a:gd name="connsiteY76" fmla="*/ 111163 h 1161397"/>
              <a:gd name="connsiteX77" fmla="*/ 4659778 w 6884912"/>
              <a:gd name="connsiteY77" fmla="*/ 118219 h 1161397"/>
              <a:gd name="connsiteX78" fmla="*/ 4730870 w 6884912"/>
              <a:gd name="connsiteY78" fmla="*/ 129432 h 1161397"/>
              <a:gd name="connsiteX79" fmla="*/ 4844073 w 6884912"/>
              <a:gd name="connsiteY79" fmla="*/ 161768 h 1161397"/>
              <a:gd name="connsiteX80" fmla="*/ 4856454 w 6884912"/>
              <a:gd name="connsiteY80" fmla="*/ 130488 h 1161397"/>
              <a:gd name="connsiteX81" fmla="*/ 4920038 w 6884912"/>
              <a:gd name="connsiteY81" fmla="*/ 140418 h 1161397"/>
              <a:gd name="connsiteX82" fmla="*/ 5016639 w 6884912"/>
              <a:gd name="connsiteY82" fmla="*/ 158905 h 1161397"/>
              <a:gd name="connsiteX83" fmla="*/ 5072009 w 6884912"/>
              <a:gd name="connsiteY83" fmla="*/ 161502 h 1161397"/>
              <a:gd name="connsiteX84" fmla="*/ 5223626 w 6884912"/>
              <a:gd name="connsiteY84" fmla="*/ 177356 h 1161397"/>
              <a:gd name="connsiteX85" fmla="*/ 5375773 w 6884912"/>
              <a:gd name="connsiteY85" fmla="*/ 199913 h 1161397"/>
              <a:gd name="connsiteX86" fmla="*/ 5467502 w 6884912"/>
              <a:gd name="connsiteY86" fmla="*/ 250963 h 1161397"/>
              <a:gd name="connsiteX87" fmla="*/ 5592395 w 6884912"/>
              <a:gd name="connsiteY87" fmla="*/ 265434 h 1161397"/>
              <a:gd name="connsiteX88" fmla="*/ 5613532 w 6884912"/>
              <a:gd name="connsiteY88" fmla="*/ 273379 h 1161397"/>
              <a:gd name="connsiteX89" fmla="*/ 5642173 w 6884912"/>
              <a:gd name="connsiteY89" fmla="*/ 266904 h 1161397"/>
              <a:gd name="connsiteX90" fmla="*/ 5756910 w 6884912"/>
              <a:gd name="connsiteY90" fmla="*/ 239211 h 1161397"/>
              <a:gd name="connsiteX91" fmla="*/ 5846667 w 6884912"/>
              <a:gd name="connsiteY91" fmla="*/ 201786 h 1161397"/>
              <a:gd name="connsiteX92" fmla="*/ 5960732 w 6884912"/>
              <a:gd name="connsiteY92" fmla="*/ 220708 h 1161397"/>
              <a:gd name="connsiteX93" fmla="*/ 6029542 w 6884912"/>
              <a:gd name="connsiteY93" fmla="*/ 210339 h 1161397"/>
              <a:gd name="connsiteX94" fmla="*/ 6141123 w 6884912"/>
              <a:gd name="connsiteY94" fmla="*/ 159923 h 1161397"/>
              <a:gd name="connsiteX95" fmla="*/ 6290640 w 6884912"/>
              <a:gd name="connsiteY95" fmla="*/ 167441 h 1161397"/>
              <a:gd name="connsiteX96" fmla="*/ 6322806 w 6884912"/>
              <a:gd name="connsiteY96" fmla="*/ 213293 h 1161397"/>
              <a:gd name="connsiteX97" fmla="*/ 6380420 w 6884912"/>
              <a:gd name="connsiteY97" fmla="*/ 173195 h 1161397"/>
              <a:gd name="connsiteX98" fmla="*/ 6507891 w 6884912"/>
              <a:gd name="connsiteY98" fmla="*/ 118474 h 1161397"/>
              <a:gd name="connsiteX99" fmla="*/ 6571807 w 6884912"/>
              <a:gd name="connsiteY99" fmla="*/ 98636 h 1161397"/>
              <a:gd name="connsiteX100" fmla="*/ 6671880 w 6884912"/>
              <a:gd name="connsiteY100" fmla="*/ 82931 h 1161397"/>
              <a:gd name="connsiteX101" fmla="*/ 6702266 w 6884912"/>
              <a:gd name="connsiteY101" fmla="*/ 75470 h 1161397"/>
              <a:gd name="connsiteX102" fmla="*/ 6845802 w 6884912"/>
              <a:gd name="connsiteY102" fmla="*/ 24496 h 1161397"/>
              <a:gd name="connsiteX103" fmla="*/ 6884912 w 6884912"/>
              <a:gd name="connsiteY103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58800 w 6884912"/>
              <a:gd name="connsiteY16" fmla="*/ 700004 h 1161397"/>
              <a:gd name="connsiteX17" fmla="*/ 1166947 w 6884912"/>
              <a:gd name="connsiteY17" fmla="*/ 700762 h 1161397"/>
              <a:gd name="connsiteX18" fmla="*/ 1178135 w 6884912"/>
              <a:gd name="connsiteY18" fmla="*/ 698631 h 1161397"/>
              <a:gd name="connsiteX19" fmla="*/ 1178301 w 6884912"/>
              <a:gd name="connsiteY19" fmla="*/ 698094 h 1161397"/>
              <a:gd name="connsiteX20" fmla="*/ 1188995 w 6884912"/>
              <a:gd name="connsiteY20" fmla="*/ 697048 h 1161397"/>
              <a:gd name="connsiteX21" fmla="*/ 1242716 w 6884912"/>
              <a:gd name="connsiteY21" fmla="*/ 698052 h 1161397"/>
              <a:gd name="connsiteX22" fmla="*/ 1299977 w 6884912"/>
              <a:gd name="connsiteY22" fmla="*/ 639196 h 1161397"/>
              <a:gd name="connsiteX23" fmla="*/ 1326190 w 6884912"/>
              <a:gd name="connsiteY23" fmla="*/ 625955 h 1161397"/>
              <a:gd name="connsiteX24" fmla="*/ 1339600 w 6884912"/>
              <a:gd name="connsiteY24" fmla="*/ 616295 h 1161397"/>
              <a:gd name="connsiteX25" fmla="*/ 1340054 w 6884912"/>
              <a:gd name="connsiteY25" fmla="*/ 614022 h 1161397"/>
              <a:gd name="connsiteX26" fmla="*/ 1391606 w 6884912"/>
              <a:gd name="connsiteY26" fmla="*/ 615229 h 1161397"/>
              <a:gd name="connsiteX27" fmla="*/ 1397565 w 6884912"/>
              <a:gd name="connsiteY27" fmla="*/ 611490 h 1161397"/>
              <a:gd name="connsiteX28" fmla="*/ 1432302 w 6884912"/>
              <a:gd name="connsiteY28" fmla="*/ 617267 h 1161397"/>
              <a:gd name="connsiteX29" fmla="*/ 1449644 w 6884912"/>
              <a:gd name="connsiteY29" fmla="*/ 617591 h 1161397"/>
              <a:gd name="connsiteX30" fmla="*/ 1455793 w 6884912"/>
              <a:gd name="connsiteY30" fmla="*/ 623174 h 1161397"/>
              <a:gd name="connsiteX31" fmla="*/ 1480758 w 6884912"/>
              <a:gd name="connsiteY31" fmla="*/ 620863 h 1161397"/>
              <a:gd name="connsiteX32" fmla="*/ 1483154 w 6884912"/>
              <a:gd name="connsiteY32" fmla="*/ 618527 h 1161397"/>
              <a:gd name="connsiteX33" fmla="*/ 1505495 w 6884912"/>
              <a:gd name="connsiteY33" fmla="*/ 624325 h 1161397"/>
              <a:gd name="connsiteX34" fmla="*/ 1526340 w 6884912"/>
              <a:gd name="connsiteY34" fmla="*/ 638496 h 1161397"/>
              <a:gd name="connsiteX35" fmla="*/ 1731986 w 6884912"/>
              <a:gd name="connsiteY35" fmla="*/ 589682 h 1161397"/>
              <a:gd name="connsiteX36" fmla="*/ 1927935 w 6884912"/>
              <a:gd name="connsiteY36" fmla="*/ 628540 h 1161397"/>
              <a:gd name="connsiteX37" fmla="*/ 2039075 w 6884912"/>
              <a:gd name="connsiteY37" fmla="*/ 599964 h 1161397"/>
              <a:gd name="connsiteX38" fmla="*/ 2066980 w 6884912"/>
              <a:gd name="connsiteY38" fmla="*/ 550413 h 1161397"/>
              <a:gd name="connsiteX39" fmla="*/ 2352236 w 6884912"/>
              <a:gd name="connsiteY39" fmla="*/ 519602 h 1161397"/>
              <a:gd name="connsiteX40" fmla="*/ 2420791 w 6884912"/>
              <a:gd name="connsiteY40" fmla="*/ 492826 h 1161397"/>
              <a:gd name="connsiteX41" fmla="*/ 2489932 w 6884912"/>
              <a:gd name="connsiteY41" fmla="*/ 507864 h 1161397"/>
              <a:gd name="connsiteX42" fmla="*/ 2512917 w 6884912"/>
              <a:gd name="connsiteY42" fmla="*/ 489127 h 1161397"/>
              <a:gd name="connsiteX43" fmla="*/ 2516783 w 6884912"/>
              <a:gd name="connsiteY43" fmla="*/ 485473 h 1161397"/>
              <a:gd name="connsiteX44" fmla="*/ 2534360 w 6884912"/>
              <a:gd name="connsiteY44" fmla="*/ 480064 h 1161397"/>
              <a:gd name="connsiteX45" fmla="*/ 2536691 w 6884912"/>
              <a:gd name="connsiteY45" fmla="*/ 467018 h 1161397"/>
              <a:gd name="connsiteX46" fmla="*/ 2561265 w 6884912"/>
              <a:gd name="connsiteY46" fmla="*/ 450623 h 1161397"/>
              <a:gd name="connsiteX47" fmla="*/ 2594349 w 6884912"/>
              <a:gd name="connsiteY47" fmla="*/ 443884 h 1161397"/>
              <a:gd name="connsiteX48" fmla="*/ 2754324 w 6884912"/>
              <a:gd name="connsiteY48" fmla="*/ 424766 h 1161397"/>
              <a:gd name="connsiteX49" fmla="*/ 2848470 w 6884912"/>
              <a:gd name="connsiteY49" fmla="*/ 405966 h 1161397"/>
              <a:gd name="connsiteX50" fmla="*/ 2881772 w 6884912"/>
              <a:gd name="connsiteY50" fmla="*/ 387260 h 1161397"/>
              <a:gd name="connsiteX51" fmla="*/ 2929932 w 6884912"/>
              <a:gd name="connsiteY51" fmla="*/ 368912 h 1161397"/>
              <a:gd name="connsiteX52" fmla="*/ 3013020 w 6884912"/>
              <a:gd name="connsiteY52" fmla="*/ 327578 h 1161397"/>
              <a:gd name="connsiteX53" fmla="*/ 3222191 w 6884912"/>
              <a:gd name="connsiteY53" fmla="*/ 307887 h 1161397"/>
              <a:gd name="connsiteX54" fmla="*/ 3227953 w 6884912"/>
              <a:gd name="connsiteY54" fmla="*/ 297650 h 1161397"/>
              <a:gd name="connsiteX55" fmla="*/ 3510042 w 6884912"/>
              <a:gd name="connsiteY55" fmla="*/ 311820 h 1161397"/>
              <a:gd name="connsiteX56" fmla="*/ 3626773 w 6884912"/>
              <a:gd name="connsiteY56" fmla="*/ 290452 h 1161397"/>
              <a:gd name="connsiteX57" fmla="*/ 3666217 w 6884912"/>
              <a:gd name="connsiteY57" fmla="*/ 273255 h 1161397"/>
              <a:gd name="connsiteX58" fmla="*/ 3732427 w 6884912"/>
              <a:gd name="connsiteY58" fmla="*/ 245039 h 1161397"/>
              <a:gd name="connsiteX59" fmla="*/ 3777022 w 6884912"/>
              <a:gd name="connsiteY59" fmla="*/ 200276 h 1161397"/>
              <a:gd name="connsiteX60" fmla="*/ 3791246 w 6884912"/>
              <a:gd name="connsiteY60" fmla="*/ 189996 h 1161397"/>
              <a:gd name="connsiteX61" fmla="*/ 3819864 w 6884912"/>
              <a:gd name="connsiteY61" fmla="*/ 194605 h 1161397"/>
              <a:gd name="connsiteX62" fmla="*/ 3830398 w 6884912"/>
              <a:gd name="connsiteY62" fmla="*/ 188383 h 1161397"/>
              <a:gd name="connsiteX63" fmla="*/ 3834360 w 6884912"/>
              <a:gd name="connsiteY63" fmla="*/ 188992 h 1161397"/>
              <a:gd name="connsiteX64" fmla="*/ 3843715 w 6884912"/>
              <a:gd name="connsiteY64" fmla="*/ 188752 h 1161397"/>
              <a:gd name="connsiteX65" fmla="*/ 3842609 w 6884912"/>
              <a:gd name="connsiteY65" fmla="*/ 197386 h 1161397"/>
              <a:gd name="connsiteX66" fmla="*/ 3853961 w 6884912"/>
              <a:gd name="connsiteY66" fmla="*/ 213380 h 1161397"/>
              <a:gd name="connsiteX67" fmla="*/ 3907640 w 6884912"/>
              <a:gd name="connsiteY67" fmla="*/ 207568 h 1161397"/>
              <a:gd name="connsiteX68" fmla="*/ 3910449 w 6884912"/>
              <a:gd name="connsiteY68" fmla="*/ 197808 h 1161397"/>
              <a:gd name="connsiteX69" fmla="*/ 3917197 w 6884912"/>
              <a:gd name="connsiteY69" fmla="*/ 196121 h 1161397"/>
              <a:gd name="connsiteX70" fmla="*/ 3922400 w 6884912"/>
              <a:gd name="connsiteY70" fmla="*/ 205056 h 1161397"/>
              <a:gd name="connsiteX71" fmla="*/ 4013061 w 6884912"/>
              <a:gd name="connsiteY71" fmla="*/ 224874 h 1161397"/>
              <a:gd name="connsiteX72" fmla="*/ 4220717 w 6884912"/>
              <a:gd name="connsiteY72" fmla="*/ 192946 h 1161397"/>
              <a:gd name="connsiteX73" fmla="*/ 4228802 w 6884912"/>
              <a:gd name="connsiteY73" fmla="*/ 201468 h 1161397"/>
              <a:gd name="connsiteX74" fmla="*/ 4289361 w 6884912"/>
              <a:gd name="connsiteY74" fmla="*/ 196642 h 1161397"/>
              <a:gd name="connsiteX75" fmla="*/ 4498913 w 6884912"/>
              <a:gd name="connsiteY75" fmla="*/ 118915 h 1161397"/>
              <a:gd name="connsiteX76" fmla="*/ 4617330 w 6884912"/>
              <a:gd name="connsiteY76" fmla="*/ 111163 h 1161397"/>
              <a:gd name="connsiteX77" fmla="*/ 4659778 w 6884912"/>
              <a:gd name="connsiteY77" fmla="*/ 118219 h 1161397"/>
              <a:gd name="connsiteX78" fmla="*/ 4730870 w 6884912"/>
              <a:gd name="connsiteY78" fmla="*/ 129432 h 1161397"/>
              <a:gd name="connsiteX79" fmla="*/ 4844073 w 6884912"/>
              <a:gd name="connsiteY79" fmla="*/ 161768 h 1161397"/>
              <a:gd name="connsiteX80" fmla="*/ 4856454 w 6884912"/>
              <a:gd name="connsiteY80" fmla="*/ 130488 h 1161397"/>
              <a:gd name="connsiteX81" fmla="*/ 4920038 w 6884912"/>
              <a:gd name="connsiteY81" fmla="*/ 140418 h 1161397"/>
              <a:gd name="connsiteX82" fmla="*/ 5016639 w 6884912"/>
              <a:gd name="connsiteY82" fmla="*/ 158905 h 1161397"/>
              <a:gd name="connsiteX83" fmla="*/ 5072009 w 6884912"/>
              <a:gd name="connsiteY83" fmla="*/ 161502 h 1161397"/>
              <a:gd name="connsiteX84" fmla="*/ 5223626 w 6884912"/>
              <a:gd name="connsiteY84" fmla="*/ 177356 h 1161397"/>
              <a:gd name="connsiteX85" fmla="*/ 5375773 w 6884912"/>
              <a:gd name="connsiteY85" fmla="*/ 199913 h 1161397"/>
              <a:gd name="connsiteX86" fmla="*/ 5467502 w 6884912"/>
              <a:gd name="connsiteY86" fmla="*/ 250963 h 1161397"/>
              <a:gd name="connsiteX87" fmla="*/ 5592395 w 6884912"/>
              <a:gd name="connsiteY87" fmla="*/ 265434 h 1161397"/>
              <a:gd name="connsiteX88" fmla="*/ 5613532 w 6884912"/>
              <a:gd name="connsiteY88" fmla="*/ 273379 h 1161397"/>
              <a:gd name="connsiteX89" fmla="*/ 5642173 w 6884912"/>
              <a:gd name="connsiteY89" fmla="*/ 266904 h 1161397"/>
              <a:gd name="connsiteX90" fmla="*/ 5756910 w 6884912"/>
              <a:gd name="connsiteY90" fmla="*/ 239211 h 1161397"/>
              <a:gd name="connsiteX91" fmla="*/ 5846667 w 6884912"/>
              <a:gd name="connsiteY91" fmla="*/ 201786 h 1161397"/>
              <a:gd name="connsiteX92" fmla="*/ 5960732 w 6884912"/>
              <a:gd name="connsiteY92" fmla="*/ 220708 h 1161397"/>
              <a:gd name="connsiteX93" fmla="*/ 6029542 w 6884912"/>
              <a:gd name="connsiteY93" fmla="*/ 210339 h 1161397"/>
              <a:gd name="connsiteX94" fmla="*/ 6141123 w 6884912"/>
              <a:gd name="connsiteY94" fmla="*/ 159923 h 1161397"/>
              <a:gd name="connsiteX95" fmla="*/ 6290640 w 6884912"/>
              <a:gd name="connsiteY95" fmla="*/ 167441 h 1161397"/>
              <a:gd name="connsiteX96" fmla="*/ 6322806 w 6884912"/>
              <a:gd name="connsiteY96" fmla="*/ 213293 h 1161397"/>
              <a:gd name="connsiteX97" fmla="*/ 6380420 w 6884912"/>
              <a:gd name="connsiteY97" fmla="*/ 173195 h 1161397"/>
              <a:gd name="connsiteX98" fmla="*/ 6507891 w 6884912"/>
              <a:gd name="connsiteY98" fmla="*/ 118474 h 1161397"/>
              <a:gd name="connsiteX99" fmla="*/ 6571807 w 6884912"/>
              <a:gd name="connsiteY99" fmla="*/ 98636 h 1161397"/>
              <a:gd name="connsiteX100" fmla="*/ 6671880 w 6884912"/>
              <a:gd name="connsiteY100" fmla="*/ 82931 h 1161397"/>
              <a:gd name="connsiteX101" fmla="*/ 6702266 w 6884912"/>
              <a:gd name="connsiteY101" fmla="*/ 75470 h 1161397"/>
              <a:gd name="connsiteX102" fmla="*/ 6845802 w 6884912"/>
              <a:gd name="connsiteY102" fmla="*/ 24496 h 1161397"/>
              <a:gd name="connsiteX103" fmla="*/ 6884912 w 6884912"/>
              <a:gd name="connsiteY103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58800 w 6884912"/>
              <a:gd name="connsiteY16" fmla="*/ 700004 h 1161397"/>
              <a:gd name="connsiteX17" fmla="*/ 1166947 w 6884912"/>
              <a:gd name="connsiteY17" fmla="*/ 700762 h 1161397"/>
              <a:gd name="connsiteX18" fmla="*/ 1178135 w 6884912"/>
              <a:gd name="connsiteY18" fmla="*/ 698631 h 1161397"/>
              <a:gd name="connsiteX19" fmla="*/ 1178301 w 6884912"/>
              <a:gd name="connsiteY19" fmla="*/ 698094 h 1161397"/>
              <a:gd name="connsiteX20" fmla="*/ 1242716 w 6884912"/>
              <a:gd name="connsiteY20" fmla="*/ 698052 h 1161397"/>
              <a:gd name="connsiteX21" fmla="*/ 1299977 w 6884912"/>
              <a:gd name="connsiteY21" fmla="*/ 639196 h 1161397"/>
              <a:gd name="connsiteX22" fmla="*/ 1326190 w 6884912"/>
              <a:gd name="connsiteY22" fmla="*/ 625955 h 1161397"/>
              <a:gd name="connsiteX23" fmla="*/ 1339600 w 6884912"/>
              <a:gd name="connsiteY23" fmla="*/ 616295 h 1161397"/>
              <a:gd name="connsiteX24" fmla="*/ 1340054 w 6884912"/>
              <a:gd name="connsiteY24" fmla="*/ 614022 h 1161397"/>
              <a:gd name="connsiteX25" fmla="*/ 1391606 w 6884912"/>
              <a:gd name="connsiteY25" fmla="*/ 615229 h 1161397"/>
              <a:gd name="connsiteX26" fmla="*/ 1397565 w 6884912"/>
              <a:gd name="connsiteY26" fmla="*/ 611490 h 1161397"/>
              <a:gd name="connsiteX27" fmla="*/ 1432302 w 6884912"/>
              <a:gd name="connsiteY27" fmla="*/ 617267 h 1161397"/>
              <a:gd name="connsiteX28" fmla="*/ 1449644 w 6884912"/>
              <a:gd name="connsiteY28" fmla="*/ 617591 h 1161397"/>
              <a:gd name="connsiteX29" fmla="*/ 1455793 w 6884912"/>
              <a:gd name="connsiteY29" fmla="*/ 623174 h 1161397"/>
              <a:gd name="connsiteX30" fmla="*/ 1480758 w 6884912"/>
              <a:gd name="connsiteY30" fmla="*/ 620863 h 1161397"/>
              <a:gd name="connsiteX31" fmla="*/ 1483154 w 6884912"/>
              <a:gd name="connsiteY31" fmla="*/ 618527 h 1161397"/>
              <a:gd name="connsiteX32" fmla="*/ 1505495 w 6884912"/>
              <a:gd name="connsiteY32" fmla="*/ 624325 h 1161397"/>
              <a:gd name="connsiteX33" fmla="*/ 1526340 w 6884912"/>
              <a:gd name="connsiteY33" fmla="*/ 638496 h 1161397"/>
              <a:gd name="connsiteX34" fmla="*/ 1731986 w 6884912"/>
              <a:gd name="connsiteY34" fmla="*/ 589682 h 1161397"/>
              <a:gd name="connsiteX35" fmla="*/ 1927935 w 6884912"/>
              <a:gd name="connsiteY35" fmla="*/ 628540 h 1161397"/>
              <a:gd name="connsiteX36" fmla="*/ 2039075 w 6884912"/>
              <a:gd name="connsiteY36" fmla="*/ 599964 h 1161397"/>
              <a:gd name="connsiteX37" fmla="*/ 2066980 w 6884912"/>
              <a:gd name="connsiteY37" fmla="*/ 550413 h 1161397"/>
              <a:gd name="connsiteX38" fmla="*/ 2352236 w 6884912"/>
              <a:gd name="connsiteY38" fmla="*/ 519602 h 1161397"/>
              <a:gd name="connsiteX39" fmla="*/ 2420791 w 6884912"/>
              <a:gd name="connsiteY39" fmla="*/ 492826 h 1161397"/>
              <a:gd name="connsiteX40" fmla="*/ 2489932 w 6884912"/>
              <a:gd name="connsiteY40" fmla="*/ 507864 h 1161397"/>
              <a:gd name="connsiteX41" fmla="*/ 2512917 w 6884912"/>
              <a:gd name="connsiteY41" fmla="*/ 489127 h 1161397"/>
              <a:gd name="connsiteX42" fmla="*/ 2516783 w 6884912"/>
              <a:gd name="connsiteY42" fmla="*/ 485473 h 1161397"/>
              <a:gd name="connsiteX43" fmla="*/ 2534360 w 6884912"/>
              <a:gd name="connsiteY43" fmla="*/ 480064 h 1161397"/>
              <a:gd name="connsiteX44" fmla="*/ 2536691 w 6884912"/>
              <a:gd name="connsiteY44" fmla="*/ 467018 h 1161397"/>
              <a:gd name="connsiteX45" fmla="*/ 2561265 w 6884912"/>
              <a:gd name="connsiteY45" fmla="*/ 450623 h 1161397"/>
              <a:gd name="connsiteX46" fmla="*/ 2594349 w 6884912"/>
              <a:gd name="connsiteY46" fmla="*/ 443884 h 1161397"/>
              <a:gd name="connsiteX47" fmla="*/ 2754324 w 6884912"/>
              <a:gd name="connsiteY47" fmla="*/ 424766 h 1161397"/>
              <a:gd name="connsiteX48" fmla="*/ 2848470 w 6884912"/>
              <a:gd name="connsiteY48" fmla="*/ 405966 h 1161397"/>
              <a:gd name="connsiteX49" fmla="*/ 2881772 w 6884912"/>
              <a:gd name="connsiteY49" fmla="*/ 387260 h 1161397"/>
              <a:gd name="connsiteX50" fmla="*/ 2929932 w 6884912"/>
              <a:gd name="connsiteY50" fmla="*/ 368912 h 1161397"/>
              <a:gd name="connsiteX51" fmla="*/ 3013020 w 6884912"/>
              <a:gd name="connsiteY51" fmla="*/ 327578 h 1161397"/>
              <a:gd name="connsiteX52" fmla="*/ 3222191 w 6884912"/>
              <a:gd name="connsiteY52" fmla="*/ 307887 h 1161397"/>
              <a:gd name="connsiteX53" fmla="*/ 3227953 w 6884912"/>
              <a:gd name="connsiteY53" fmla="*/ 297650 h 1161397"/>
              <a:gd name="connsiteX54" fmla="*/ 3510042 w 6884912"/>
              <a:gd name="connsiteY54" fmla="*/ 311820 h 1161397"/>
              <a:gd name="connsiteX55" fmla="*/ 3626773 w 6884912"/>
              <a:gd name="connsiteY55" fmla="*/ 290452 h 1161397"/>
              <a:gd name="connsiteX56" fmla="*/ 3666217 w 6884912"/>
              <a:gd name="connsiteY56" fmla="*/ 273255 h 1161397"/>
              <a:gd name="connsiteX57" fmla="*/ 3732427 w 6884912"/>
              <a:gd name="connsiteY57" fmla="*/ 245039 h 1161397"/>
              <a:gd name="connsiteX58" fmla="*/ 3777022 w 6884912"/>
              <a:gd name="connsiteY58" fmla="*/ 200276 h 1161397"/>
              <a:gd name="connsiteX59" fmla="*/ 3791246 w 6884912"/>
              <a:gd name="connsiteY59" fmla="*/ 189996 h 1161397"/>
              <a:gd name="connsiteX60" fmla="*/ 3819864 w 6884912"/>
              <a:gd name="connsiteY60" fmla="*/ 194605 h 1161397"/>
              <a:gd name="connsiteX61" fmla="*/ 3830398 w 6884912"/>
              <a:gd name="connsiteY61" fmla="*/ 188383 h 1161397"/>
              <a:gd name="connsiteX62" fmla="*/ 3834360 w 6884912"/>
              <a:gd name="connsiteY62" fmla="*/ 188992 h 1161397"/>
              <a:gd name="connsiteX63" fmla="*/ 3843715 w 6884912"/>
              <a:gd name="connsiteY63" fmla="*/ 188752 h 1161397"/>
              <a:gd name="connsiteX64" fmla="*/ 3842609 w 6884912"/>
              <a:gd name="connsiteY64" fmla="*/ 197386 h 1161397"/>
              <a:gd name="connsiteX65" fmla="*/ 3853961 w 6884912"/>
              <a:gd name="connsiteY65" fmla="*/ 213380 h 1161397"/>
              <a:gd name="connsiteX66" fmla="*/ 3907640 w 6884912"/>
              <a:gd name="connsiteY66" fmla="*/ 207568 h 1161397"/>
              <a:gd name="connsiteX67" fmla="*/ 3910449 w 6884912"/>
              <a:gd name="connsiteY67" fmla="*/ 197808 h 1161397"/>
              <a:gd name="connsiteX68" fmla="*/ 3917197 w 6884912"/>
              <a:gd name="connsiteY68" fmla="*/ 196121 h 1161397"/>
              <a:gd name="connsiteX69" fmla="*/ 3922400 w 6884912"/>
              <a:gd name="connsiteY69" fmla="*/ 205056 h 1161397"/>
              <a:gd name="connsiteX70" fmla="*/ 4013061 w 6884912"/>
              <a:gd name="connsiteY70" fmla="*/ 224874 h 1161397"/>
              <a:gd name="connsiteX71" fmla="*/ 4220717 w 6884912"/>
              <a:gd name="connsiteY71" fmla="*/ 192946 h 1161397"/>
              <a:gd name="connsiteX72" fmla="*/ 4228802 w 6884912"/>
              <a:gd name="connsiteY72" fmla="*/ 201468 h 1161397"/>
              <a:gd name="connsiteX73" fmla="*/ 4289361 w 6884912"/>
              <a:gd name="connsiteY73" fmla="*/ 196642 h 1161397"/>
              <a:gd name="connsiteX74" fmla="*/ 4498913 w 6884912"/>
              <a:gd name="connsiteY74" fmla="*/ 118915 h 1161397"/>
              <a:gd name="connsiteX75" fmla="*/ 4617330 w 6884912"/>
              <a:gd name="connsiteY75" fmla="*/ 111163 h 1161397"/>
              <a:gd name="connsiteX76" fmla="*/ 4659778 w 6884912"/>
              <a:gd name="connsiteY76" fmla="*/ 118219 h 1161397"/>
              <a:gd name="connsiteX77" fmla="*/ 4730870 w 6884912"/>
              <a:gd name="connsiteY77" fmla="*/ 129432 h 1161397"/>
              <a:gd name="connsiteX78" fmla="*/ 4844073 w 6884912"/>
              <a:gd name="connsiteY78" fmla="*/ 161768 h 1161397"/>
              <a:gd name="connsiteX79" fmla="*/ 4856454 w 6884912"/>
              <a:gd name="connsiteY79" fmla="*/ 130488 h 1161397"/>
              <a:gd name="connsiteX80" fmla="*/ 4920038 w 6884912"/>
              <a:gd name="connsiteY80" fmla="*/ 140418 h 1161397"/>
              <a:gd name="connsiteX81" fmla="*/ 5016639 w 6884912"/>
              <a:gd name="connsiteY81" fmla="*/ 158905 h 1161397"/>
              <a:gd name="connsiteX82" fmla="*/ 5072009 w 6884912"/>
              <a:gd name="connsiteY82" fmla="*/ 161502 h 1161397"/>
              <a:gd name="connsiteX83" fmla="*/ 5223626 w 6884912"/>
              <a:gd name="connsiteY83" fmla="*/ 177356 h 1161397"/>
              <a:gd name="connsiteX84" fmla="*/ 5375773 w 6884912"/>
              <a:gd name="connsiteY84" fmla="*/ 199913 h 1161397"/>
              <a:gd name="connsiteX85" fmla="*/ 5467502 w 6884912"/>
              <a:gd name="connsiteY85" fmla="*/ 250963 h 1161397"/>
              <a:gd name="connsiteX86" fmla="*/ 5592395 w 6884912"/>
              <a:gd name="connsiteY86" fmla="*/ 265434 h 1161397"/>
              <a:gd name="connsiteX87" fmla="*/ 5613532 w 6884912"/>
              <a:gd name="connsiteY87" fmla="*/ 273379 h 1161397"/>
              <a:gd name="connsiteX88" fmla="*/ 5642173 w 6884912"/>
              <a:gd name="connsiteY88" fmla="*/ 266904 h 1161397"/>
              <a:gd name="connsiteX89" fmla="*/ 5756910 w 6884912"/>
              <a:gd name="connsiteY89" fmla="*/ 239211 h 1161397"/>
              <a:gd name="connsiteX90" fmla="*/ 5846667 w 6884912"/>
              <a:gd name="connsiteY90" fmla="*/ 201786 h 1161397"/>
              <a:gd name="connsiteX91" fmla="*/ 5960732 w 6884912"/>
              <a:gd name="connsiteY91" fmla="*/ 220708 h 1161397"/>
              <a:gd name="connsiteX92" fmla="*/ 6029542 w 6884912"/>
              <a:gd name="connsiteY92" fmla="*/ 210339 h 1161397"/>
              <a:gd name="connsiteX93" fmla="*/ 6141123 w 6884912"/>
              <a:gd name="connsiteY93" fmla="*/ 159923 h 1161397"/>
              <a:gd name="connsiteX94" fmla="*/ 6290640 w 6884912"/>
              <a:gd name="connsiteY94" fmla="*/ 167441 h 1161397"/>
              <a:gd name="connsiteX95" fmla="*/ 6322806 w 6884912"/>
              <a:gd name="connsiteY95" fmla="*/ 213293 h 1161397"/>
              <a:gd name="connsiteX96" fmla="*/ 6380420 w 6884912"/>
              <a:gd name="connsiteY96" fmla="*/ 173195 h 1161397"/>
              <a:gd name="connsiteX97" fmla="*/ 6507891 w 6884912"/>
              <a:gd name="connsiteY97" fmla="*/ 118474 h 1161397"/>
              <a:gd name="connsiteX98" fmla="*/ 6571807 w 6884912"/>
              <a:gd name="connsiteY98" fmla="*/ 98636 h 1161397"/>
              <a:gd name="connsiteX99" fmla="*/ 6671880 w 6884912"/>
              <a:gd name="connsiteY99" fmla="*/ 82931 h 1161397"/>
              <a:gd name="connsiteX100" fmla="*/ 6702266 w 6884912"/>
              <a:gd name="connsiteY100" fmla="*/ 75470 h 1161397"/>
              <a:gd name="connsiteX101" fmla="*/ 6845802 w 6884912"/>
              <a:gd name="connsiteY101" fmla="*/ 24496 h 1161397"/>
              <a:gd name="connsiteX102" fmla="*/ 6884912 w 6884912"/>
              <a:gd name="connsiteY102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66947 w 6884912"/>
              <a:gd name="connsiteY16" fmla="*/ 700762 h 1161397"/>
              <a:gd name="connsiteX17" fmla="*/ 1178135 w 6884912"/>
              <a:gd name="connsiteY17" fmla="*/ 698631 h 1161397"/>
              <a:gd name="connsiteX18" fmla="*/ 1178301 w 6884912"/>
              <a:gd name="connsiteY18" fmla="*/ 698094 h 1161397"/>
              <a:gd name="connsiteX19" fmla="*/ 1242716 w 6884912"/>
              <a:gd name="connsiteY19" fmla="*/ 698052 h 1161397"/>
              <a:gd name="connsiteX20" fmla="*/ 1299977 w 6884912"/>
              <a:gd name="connsiteY20" fmla="*/ 639196 h 1161397"/>
              <a:gd name="connsiteX21" fmla="*/ 1326190 w 6884912"/>
              <a:gd name="connsiteY21" fmla="*/ 625955 h 1161397"/>
              <a:gd name="connsiteX22" fmla="*/ 1339600 w 6884912"/>
              <a:gd name="connsiteY22" fmla="*/ 616295 h 1161397"/>
              <a:gd name="connsiteX23" fmla="*/ 1340054 w 6884912"/>
              <a:gd name="connsiteY23" fmla="*/ 614022 h 1161397"/>
              <a:gd name="connsiteX24" fmla="*/ 1391606 w 6884912"/>
              <a:gd name="connsiteY24" fmla="*/ 615229 h 1161397"/>
              <a:gd name="connsiteX25" fmla="*/ 1397565 w 6884912"/>
              <a:gd name="connsiteY25" fmla="*/ 611490 h 1161397"/>
              <a:gd name="connsiteX26" fmla="*/ 1432302 w 6884912"/>
              <a:gd name="connsiteY26" fmla="*/ 617267 h 1161397"/>
              <a:gd name="connsiteX27" fmla="*/ 1449644 w 6884912"/>
              <a:gd name="connsiteY27" fmla="*/ 617591 h 1161397"/>
              <a:gd name="connsiteX28" fmla="*/ 1455793 w 6884912"/>
              <a:gd name="connsiteY28" fmla="*/ 623174 h 1161397"/>
              <a:gd name="connsiteX29" fmla="*/ 1480758 w 6884912"/>
              <a:gd name="connsiteY29" fmla="*/ 620863 h 1161397"/>
              <a:gd name="connsiteX30" fmla="*/ 1483154 w 6884912"/>
              <a:gd name="connsiteY30" fmla="*/ 618527 h 1161397"/>
              <a:gd name="connsiteX31" fmla="*/ 1505495 w 6884912"/>
              <a:gd name="connsiteY31" fmla="*/ 624325 h 1161397"/>
              <a:gd name="connsiteX32" fmla="*/ 1526340 w 6884912"/>
              <a:gd name="connsiteY32" fmla="*/ 638496 h 1161397"/>
              <a:gd name="connsiteX33" fmla="*/ 1731986 w 6884912"/>
              <a:gd name="connsiteY33" fmla="*/ 589682 h 1161397"/>
              <a:gd name="connsiteX34" fmla="*/ 1927935 w 6884912"/>
              <a:gd name="connsiteY34" fmla="*/ 628540 h 1161397"/>
              <a:gd name="connsiteX35" fmla="*/ 2039075 w 6884912"/>
              <a:gd name="connsiteY35" fmla="*/ 599964 h 1161397"/>
              <a:gd name="connsiteX36" fmla="*/ 2066980 w 6884912"/>
              <a:gd name="connsiteY36" fmla="*/ 550413 h 1161397"/>
              <a:gd name="connsiteX37" fmla="*/ 2352236 w 6884912"/>
              <a:gd name="connsiteY37" fmla="*/ 519602 h 1161397"/>
              <a:gd name="connsiteX38" fmla="*/ 2420791 w 6884912"/>
              <a:gd name="connsiteY38" fmla="*/ 492826 h 1161397"/>
              <a:gd name="connsiteX39" fmla="*/ 2489932 w 6884912"/>
              <a:gd name="connsiteY39" fmla="*/ 507864 h 1161397"/>
              <a:gd name="connsiteX40" fmla="*/ 2512917 w 6884912"/>
              <a:gd name="connsiteY40" fmla="*/ 489127 h 1161397"/>
              <a:gd name="connsiteX41" fmla="*/ 2516783 w 6884912"/>
              <a:gd name="connsiteY41" fmla="*/ 485473 h 1161397"/>
              <a:gd name="connsiteX42" fmla="*/ 2534360 w 6884912"/>
              <a:gd name="connsiteY42" fmla="*/ 480064 h 1161397"/>
              <a:gd name="connsiteX43" fmla="*/ 2536691 w 6884912"/>
              <a:gd name="connsiteY43" fmla="*/ 467018 h 1161397"/>
              <a:gd name="connsiteX44" fmla="*/ 2561265 w 6884912"/>
              <a:gd name="connsiteY44" fmla="*/ 450623 h 1161397"/>
              <a:gd name="connsiteX45" fmla="*/ 2594349 w 6884912"/>
              <a:gd name="connsiteY45" fmla="*/ 443884 h 1161397"/>
              <a:gd name="connsiteX46" fmla="*/ 2754324 w 6884912"/>
              <a:gd name="connsiteY46" fmla="*/ 424766 h 1161397"/>
              <a:gd name="connsiteX47" fmla="*/ 2848470 w 6884912"/>
              <a:gd name="connsiteY47" fmla="*/ 405966 h 1161397"/>
              <a:gd name="connsiteX48" fmla="*/ 2881772 w 6884912"/>
              <a:gd name="connsiteY48" fmla="*/ 387260 h 1161397"/>
              <a:gd name="connsiteX49" fmla="*/ 2929932 w 6884912"/>
              <a:gd name="connsiteY49" fmla="*/ 368912 h 1161397"/>
              <a:gd name="connsiteX50" fmla="*/ 3013020 w 6884912"/>
              <a:gd name="connsiteY50" fmla="*/ 327578 h 1161397"/>
              <a:gd name="connsiteX51" fmla="*/ 3222191 w 6884912"/>
              <a:gd name="connsiteY51" fmla="*/ 307887 h 1161397"/>
              <a:gd name="connsiteX52" fmla="*/ 3227953 w 6884912"/>
              <a:gd name="connsiteY52" fmla="*/ 297650 h 1161397"/>
              <a:gd name="connsiteX53" fmla="*/ 3510042 w 6884912"/>
              <a:gd name="connsiteY53" fmla="*/ 311820 h 1161397"/>
              <a:gd name="connsiteX54" fmla="*/ 3626773 w 6884912"/>
              <a:gd name="connsiteY54" fmla="*/ 290452 h 1161397"/>
              <a:gd name="connsiteX55" fmla="*/ 3666217 w 6884912"/>
              <a:gd name="connsiteY55" fmla="*/ 273255 h 1161397"/>
              <a:gd name="connsiteX56" fmla="*/ 3732427 w 6884912"/>
              <a:gd name="connsiteY56" fmla="*/ 245039 h 1161397"/>
              <a:gd name="connsiteX57" fmla="*/ 3777022 w 6884912"/>
              <a:gd name="connsiteY57" fmla="*/ 200276 h 1161397"/>
              <a:gd name="connsiteX58" fmla="*/ 3791246 w 6884912"/>
              <a:gd name="connsiteY58" fmla="*/ 189996 h 1161397"/>
              <a:gd name="connsiteX59" fmla="*/ 3819864 w 6884912"/>
              <a:gd name="connsiteY59" fmla="*/ 194605 h 1161397"/>
              <a:gd name="connsiteX60" fmla="*/ 3830398 w 6884912"/>
              <a:gd name="connsiteY60" fmla="*/ 188383 h 1161397"/>
              <a:gd name="connsiteX61" fmla="*/ 3834360 w 6884912"/>
              <a:gd name="connsiteY61" fmla="*/ 188992 h 1161397"/>
              <a:gd name="connsiteX62" fmla="*/ 3843715 w 6884912"/>
              <a:gd name="connsiteY62" fmla="*/ 188752 h 1161397"/>
              <a:gd name="connsiteX63" fmla="*/ 3842609 w 6884912"/>
              <a:gd name="connsiteY63" fmla="*/ 197386 h 1161397"/>
              <a:gd name="connsiteX64" fmla="*/ 3853961 w 6884912"/>
              <a:gd name="connsiteY64" fmla="*/ 213380 h 1161397"/>
              <a:gd name="connsiteX65" fmla="*/ 3907640 w 6884912"/>
              <a:gd name="connsiteY65" fmla="*/ 207568 h 1161397"/>
              <a:gd name="connsiteX66" fmla="*/ 3910449 w 6884912"/>
              <a:gd name="connsiteY66" fmla="*/ 197808 h 1161397"/>
              <a:gd name="connsiteX67" fmla="*/ 3917197 w 6884912"/>
              <a:gd name="connsiteY67" fmla="*/ 196121 h 1161397"/>
              <a:gd name="connsiteX68" fmla="*/ 3922400 w 6884912"/>
              <a:gd name="connsiteY68" fmla="*/ 205056 h 1161397"/>
              <a:gd name="connsiteX69" fmla="*/ 4013061 w 6884912"/>
              <a:gd name="connsiteY69" fmla="*/ 224874 h 1161397"/>
              <a:gd name="connsiteX70" fmla="*/ 4220717 w 6884912"/>
              <a:gd name="connsiteY70" fmla="*/ 192946 h 1161397"/>
              <a:gd name="connsiteX71" fmla="*/ 4228802 w 6884912"/>
              <a:gd name="connsiteY71" fmla="*/ 201468 h 1161397"/>
              <a:gd name="connsiteX72" fmla="*/ 4289361 w 6884912"/>
              <a:gd name="connsiteY72" fmla="*/ 196642 h 1161397"/>
              <a:gd name="connsiteX73" fmla="*/ 4498913 w 6884912"/>
              <a:gd name="connsiteY73" fmla="*/ 118915 h 1161397"/>
              <a:gd name="connsiteX74" fmla="*/ 4617330 w 6884912"/>
              <a:gd name="connsiteY74" fmla="*/ 111163 h 1161397"/>
              <a:gd name="connsiteX75" fmla="*/ 4659778 w 6884912"/>
              <a:gd name="connsiteY75" fmla="*/ 118219 h 1161397"/>
              <a:gd name="connsiteX76" fmla="*/ 4730870 w 6884912"/>
              <a:gd name="connsiteY76" fmla="*/ 129432 h 1161397"/>
              <a:gd name="connsiteX77" fmla="*/ 4844073 w 6884912"/>
              <a:gd name="connsiteY77" fmla="*/ 161768 h 1161397"/>
              <a:gd name="connsiteX78" fmla="*/ 4856454 w 6884912"/>
              <a:gd name="connsiteY78" fmla="*/ 130488 h 1161397"/>
              <a:gd name="connsiteX79" fmla="*/ 4920038 w 6884912"/>
              <a:gd name="connsiteY79" fmla="*/ 140418 h 1161397"/>
              <a:gd name="connsiteX80" fmla="*/ 5016639 w 6884912"/>
              <a:gd name="connsiteY80" fmla="*/ 158905 h 1161397"/>
              <a:gd name="connsiteX81" fmla="*/ 5072009 w 6884912"/>
              <a:gd name="connsiteY81" fmla="*/ 161502 h 1161397"/>
              <a:gd name="connsiteX82" fmla="*/ 5223626 w 6884912"/>
              <a:gd name="connsiteY82" fmla="*/ 177356 h 1161397"/>
              <a:gd name="connsiteX83" fmla="*/ 5375773 w 6884912"/>
              <a:gd name="connsiteY83" fmla="*/ 199913 h 1161397"/>
              <a:gd name="connsiteX84" fmla="*/ 5467502 w 6884912"/>
              <a:gd name="connsiteY84" fmla="*/ 250963 h 1161397"/>
              <a:gd name="connsiteX85" fmla="*/ 5592395 w 6884912"/>
              <a:gd name="connsiteY85" fmla="*/ 265434 h 1161397"/>
              <a:gd name="connsiteX86" fmla="*/ 5613532 w 6884912"/>
              <a:gd name="connsiteY86" fmla="*/ 273379 h 1161397"/>
              <a:gd name="connsiteX87" fmla="*/ 5642173 w 6884912"/>
              <a:gd name="connsiteY87" fmla="*/ 266904 h 1161397"/>
              <a:gd name="connsiteX88" fmla="*/ 5756910 w 6884912"/>
              <a:gd name="connsiteY88" fmla="*/ 239211 h 1161397"/>
              <a:gd name="connsiteX89" fmla="*/ 5846667 w 6884912"/>
              <a:gd name="connsiteY89" fmla="*/ 201786 h 1161397"/>
              <a:gd name="connsiteX90" fmla="*/ 5960732 w 6884912"/>
              <a:gd name="connsiteY90" fmla="*/ 220708 h 1161397"/>
              <a:gd name="connsiteX91" fmla="*/ 6029542 w 6884912"/>
              <a:gd name="connsiteY91" fmla="*/ 210339 h 1161397"/>
              <a:gd name="connsiteX92" fmla="*/ 6141123 w 6884912"/>
              <a:gd name="connsiteY92" fmla="*/ 159923 h 1161397"/>
              <a:gd name="connsiteX93" fmla="*/ 6290640 w 6884912"/>
              <a:gd name="connsiteY93" fmla="*/ 167441 h 1161397"/>
              <a:gd name="connsiteX94" fmla="*/ 6322806 w 6884912"/>
              <a:gd name="connsiteY94" fmla="*/ 213293 h 1161397"/>
              <a:gd name="connsiteX95" fmla="*/ 6380420 w 6884912"/>
              <a:gd name="connsiteY95" fmla="*/ 173195 h 1161397"/>
              <a:gd name="connsiteX96" fmla="*/ 6507891 w 6884912"/>
              <a:gd name="connsiteY96" fmla="*/ 118474 h 1161397"/>
              <a:gd name="connsiteX97" fmla="*/ 6571807 w 6884912"/>
              <a:gd name="connsiteY97" fmla="*/ 98636 h 1161397"/>
              <a:gd name="connsiteX98" fmla="*/ 6671880 w 6884912"/>
              <a:gd name="connsiteY98" fmla="*/ 82931 h 1161397"/>
              <a:gd name="connsiteX99" fmla="*/ 6702266 w 6884912"/>
              <a:gd name="connsiteY99" fmla="*/ 75470 h 1161397"/>
              <a:gd name="connsiteX100" fmla="*/ 6845802 w 6884912"/>
              <a:gd name="connsiteY100" fmla="*/ 24496 h 1161397"/>
              <a:gd name="connsiteX101" fmla="*/ 6884912 w 6884912"/>
              <a:gd name="connsiteY101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78135 w 6884912"/>
              <a:gd name="connsiteY16" fmla="*/ 698631 h 1161397"/>
              <a:gd name="connsiteX17" fmla="*/ 1178301 w 6884912"/>
              <a:gd name="connsiteY17" fmla="*/ 698094 h 1161397"/>
              <a:gd name="connsiteX18" fmla="*/ 1242716 w 6884912"/>
              <a:gd name="connsiteY18" fmla="*/ 698052 h 1161397"/>
              <a:gd name="connsiteX19" fmla="*/ 1299977 w 6884912"/>
              <a:gd name="connsiteY19" fmla="*/ 639196 h 1161397"/>
              <a:gd name="connsiteX20" fmla="*/ 1326190 w 6884912"/>
              <a:gd name="connsiteY20" fmla="*/ 625955 h 1161397"/>
              <a:gd name="connsiteX21" fmla="*/ 1339600 w 6884912"/>
              <a:gd name="connsiteY21" fmla="*/ 616295 h 1161397"/>
              <a:gd name="connsiteX22" fmla="*/ 1340054 w 6884912"/>
              <a:gd name="connsiteY22" fmla="*/ 614022 h 1161397"/>
              <a:gd name="connsiteX23" fmla="*/ 1391606 w 6884912"/>
              <a:gd name="connsiteY23" fmla="*/ 615229 h 1161397"/>
              <a:gd name="connsiteX24" fmla="*/ 1397565 w 6884912"/>
              <a:gd name="connsiteY24" fmla="*/ 611490 h 1161397"/>
              <a:gd name="connsiteX25" fmla="*/ 1432302 w 6884912"/>
              <a:gd name="connsiteY25" fmla="*/ 617267 h 1161397"/>
              <a:gd name="connsiteX26" fmla="*/ 1449644 w 6884912"/>
              <a:gd name="connsiteY26" fmla="*/ 617591 h 1161397"/>
              <a:gd name="connsiteX27" fmla="*/ 1455793 w 6884912"/>
              <a:gd name="connsiteY27" fmla="*/ 623174 h 1161397"/>
              <a:gd name="connsiteX28" fmla="*/ 1480758 w 6884912"/>
              <a:gd name="connsiteY28" fmla="*/ 620863 h 1161397"/>
              <a:gd name="connsiteX29" fmla="*/ 1483154 w 6884912"/>
              <a:gd name="connsiteY29" fmla="*/ 618527 h 1161397"/>
              <a:gd name="connsiteX30" fmla="*/ 1505495 w 6884912"/>
              <a:gd name="connsiteY30" fmla="*/ 624325 h 1161397"/>
              <a:gd name="connsiteX31" fmla="*/ 1526340 w 6884912"/>
              <a:gd name="connsiteY31" fmla="*/ 638496 h 1161397"/>
              <a:gd name="connsiteX32" fmla="*/ 1731986 w 6884912"/>
              <a:gd name="connsiteY32" fmla="*/ 589682 h 1161397"/>
              <a:gd name="connsiteX33" fmla="*/ 1927935 w 6884912"/>
              <a:gd name="connsiteY33" fmla="*/ 628540 h 1161397"/>
              <a:gd name="connsiteX34" fmla="*/ 2039075 w 6884912"/>
              <a:gd name="connsiteY34" fmla="*/ 599964 h 1161397"/>
              <a:gd name="connsiteX35" fmla="*/ 2066980 w 6884912"/>
              <a:gd name="connsiteY35" fmla="*/ 550413 h 1161397"/>
              <a:gd name="connsiteX36" fmla="*/ 2352236 w 6884912"/>
              <a:gd name="connsiteY36" fmla="*/ 519602 h 1161397"/>
              <a:gd name="connsiteX37" fmla="*/ 2420791 w 6884912"/>
              <a:gd name="connsiteY37" fmla="*/ 492826 h 1161397"/>
              <a:gd name="connsiteX38" fmla="*/ 2489932 w 6884912"/>
              <a:gd name="connsiteY38" fmla="*/ 507864 h 1161397"/>
              <a:gd name="connsiteX39" fmla="*/ 2512917 w 6884912"/>
              <a:gd name="connsiteY39" fmla="*/ 489127 h 1161397"/>
              <a:gd name="connsiteX40" fmla="*/ 2516783 w 6884912"/>
              <a:gd name="connsiteY40" fmla="*/ 485473 h 1161397"/>
              <a:gd name="connsiteX41" fmla="*/ 2534360 w 6884912"/>
              <a:gd name="connsiteY41" fmla="*/ 480064 h 1161397"/>
              <a:gd name="connsiteX42" fmla="*/ 2536691 w 6884912"/>
              <a:gd name="connsiteY42" fmla="*/ 467018 h 1161397"/>
              <a:gd name="connsiteX43" fmla="*/ 2561265 w 6884912"/>
              <a:gd name="connsiteY43" fmla="*/ 450623 h 1161397"/>
              <a:gd name="connsiteX44" fmla="*/ 2594349 w 6884912"/>
              <a:gd name="connsiteY44" fmla="*/ 443884 h 1161397"/>
              <a:gd name="connsiteX45" fmla="*/ 2754324 w 6884912"/>
              <a:gd name="connsiteY45" fmla="*/ 424766 h 1161397"/>
              <a:gd name="connsiteX46" fmla="*/ 2848470 w 6884912"/>
              <a:gd name="connsiteY46" fmla="*/ 405966 h 1161397"/>
              <a:gd name="connsiteX47" fmla="*/ 2881772 w 6884912"/>
              <a:gd name="connsiteY47" fmla="*/ 387260 h 1161397"/>
              <a:gd name="connsiteX48" fmla="*/ 2929932 w 6884912"/>
              <a:gd name="connsiteY48" fmla="*/ 368912 h 1161397"/>
              <a:gd name="connsiteX49" fmla="*/ 3013020 w 6884912"/>
              <a:gd name="connsiteY49" fmla="*/ 327578 h 1161397"/>
              <a:gd name="connsiteX50" fmla="*/ 3222191 w 6884912"/>
              <a:gd name="connsiteY50" fmla="*/ 307887 h 1161397"/>
              <a:gd name="connsiteX51" fmla="*/ 3227953 w 6884912"/>
              <a:gd name="connsiteY51" fmla="*/ 297650 h 1161397"/>
              <a:gd name="connsiteX52" fmla="*/ 3510042 w 6884912"/>
              <a:gd name="connsiteY52" fmla="*/ 311820 h 1161397"/>
              <a:gd name="connsiteX53" fmla="*/ 3626773 w 6884912"/>
              <a:gd name="connsiteY53" fmla="*/ 290452 h 1161397"/>
              <a:gd name="connsiteX54" fmla="*/ 3666217 w 6884912"/>
              <a:gd name="connsiteY54" fmla="*/ 273255 h 1161397"/>
              <a:gd name="connsiteX55" fmla="*/ 3732427 w 6884912"/>
              <a:gd name="connsiteY55" fmla="*/ 245039 h 1161397"/>
              <a:gd name="connsiteX56" fmla="*/ 3777022 w 6884912"/>
              <a:gd name="connsiteY56" fmla="*/ 200276 h 1161397"/>
              <a:gd name="connsiteX57" fmla="*/ 3791246 w 6884912"/>
              <a:gd name="connsiteY57" fmla="*/ 189996 h 1161397"/>
              <a:gd name="connsiteX58" fmla="*/ 3819864 w 6884912"/>
              <a:gd name="connsiteY58" fmla="*/ 194605 h 1161397"/>
              <a:gd name="connsiteX59" fmla="*/ 3830398 w 6884912"/>
              <a:gd name="connsiteY59" fmla="*/ 188383 h 1161397"/>
              <a:gd name="connsiteX60" fmla="*/ 3834360 w 6884912"/>
              <a:gd name="connsiteY60" fmla="*/ 188992 h 1161397"/>
              <a:gd name="connsiteX61" fmla="*/ 3843715 w 6884912"/>
              <a:gd name="connsiteY61" fmla="*/ 188752 h 1161397"/>
              <a:gd name="connsiteX62" fmla="*/ 3842609 w 6884912"/>
              <a:gd name="connsiteY62" fmla="*/ 197386 h 1161397"/>
              <a:gd name="connsiteX63" fmla="*/ 3853961 w 6884912"/>
              <a:gd name="connsiteY63" fmla="*/ 213380 h 1161397"/>
              <a:gd name="connsiteX64" fmla="*/ 3907640 w 6884912"/>
              <a:gd name="connsiteY64" fmla="*/ 207568 h 1161397"/>
              <a:gd name="connsiteX65" fmla="*/ 3910449 w 6884912"/>
              <a:gd name="connsiteY65" fmla="*/ 197808 h 1161397"/>
              <a:gd name="connsiteX66" fmla="*/ 3917197 w 6884912"/>
              <a:gd name="connsiteY66" fmla="*/ 196121 h 1161397"/>
              <a:gd name="connsiteX67" fmla="*/ 3922400 w 6884912"/>
              <a:gd name="connsiteY67" fmla="*/ 205056 h 1161397"/>
              <a:gd name="connsiteX68" fmla="*/ 4013061 w 6884912"/>
              <a:gd name="connsiteY68" fmla="*/ 224874 h 1161397"/>
              <a:gd name="connsiteX69" fmla="*/ 4220717 w 6884912"/>
              <a:gd name="connsiteY69" fmla="*/ 192946 h 1161397"/>
              <a:gd name="connsiteX70" fmla="*/ 4228802 w 6884912"/>
              <a:gd name="connsiteY70" fmla="*/ 201468 h 1161397"/>
              <a:gd name="connsiteX71" fmla="*/ 4289361 w 6884912"/>
              <a:gd name="connsiteY71" fmla="*/ 196642 h 1161397"/>
              <a:gd name="connsiteX72" fmla="*/ 4498913 w 6884912"/>
              <a:gd name="connsiteY72" fmla="*/ 118915 h 1161397"/>
              <a:gd name="connsiteX73" fmla="*/ 4617330 w 6884912"/>
              <a:gd name="connsiteY73" fmla="*/ 111163 h 1161397"/>
              <a:gd name="connsiteX74" fmla="*/ 4659778 w 6884912"/>
              <a:gd name="connsiteY74" fmla="*/ 118219 h 1161397"/>
              <a:gd name="connsiteX75" fmla="*/ 4730870 w 6884912"/>
              <a:gd name="connsiteY75" fmla="*/ 129432 h 1161397"/>
              <a:gd name="connsiteX76" fmla="*/ 4844073 w 6884912"/>
              <a:gd name="connsiteY76" fmla="*/ 161768 h 1161397"/>
              <a:gd name="connsiteX77" fmla="*/ 4856454 w 6884912"/>
              <a:gd name="connsiteY77" fmla="*/ 130488 h 1161397"/>
              <a:gd name="connsiteX78" fmla="*/ 4920038 w 6884912"/>
              <a:gd name="connsiteY78" fmla="*/ 140418 h 1161397"/>
              <a:gd name="connsiteX79" fmla="*/ 5016639 w 6884912"/>
              <a:gd name="connsiteY79" fmla="*/ 158905 h 1161397"/>
              <a:gd name="connsiteX80" fmla="*/ 5072009 w 6884912"/>
              <a:gd name="connsiteY80" fmla="*/ 161502 h 1161397"/>
              <a:gd name="connsiteX81" fmla="*/ 5223626 w 6884912"/>
              <a:gd name="connsiteY81" fmla="*/ 177356 h 1161397"/>
              <a:gd name="connsiteX82" fmla="*/ 5375773 w 6884912"/>
              <a:gd name="connsiteY82" fmla="*/ 199913 h 1161397"/>
              <a:gd name="connsiteX83" fmla="*/ 5467502 w 6884912"/>
              <a:gd name="connsiteY83" fmla="*/ 250963 h 1161397"/>
              <a:gd name="connsiteX84" fmla="*/ 5592395 w 6884912"/>
              <a:gd name="connsiteY84" fmla="*/ 265434 h 1161397"/>
              <a:gd name="connsiteX85" fmla="*/ 5613532 w 6884912"/>
              <a:gd name="connsiteY85" fmla="*/ 273379 h 1161397"/>
              <a:gd name="connsiteX86" fmla="*/ 5642173 w 6884912"/>
              <a:gd name="connsiteY86" fmla="*/ 266904 h 1161397"/>
              <a:gd name="connsiteX87" fmla="*/ 5756910 w 6884912"/>
              <a:gd name="connsiteY87" fmla="*/ 239211 h 1161397"/>
              <a:gd name="connsiteX88" fmla="*/ 5846667 w 6884912"/>
              <a:gd name="connsiteY88" fmla="*/ 201786 h 1161397"/>
              <a:gd name="connsiteX89" fmla="*/ 5960732 w 6884912"/>
              <a:gd name="connsiteY89" fmla="*/ 220708 h 1161397"/>
              <a:gd name="connsiteX90" fmla="*/ 6029542 w 6884912"/>
              <a:gd name="connsiteY90" fmla="*/ 210339 h 1161397"/>
              <a:gd name="connsiteX91" fmla="*/ 6141123 w 6884912"/>
              <a:gd name="connsiteY91" fmla="*/ 159923 h 1161397"/>
              <a:gd name="connsiteX92" fmla="*/ 6290640 w 6884912"/>
              <a:gd name="connsiteY92" fmla="*/ 167441 h 1161397"/>
              <a:gd name="connsiteX93" fmla="*/ 6322806 w 6884912"/>
              <a:gd name="connsiteY93" fmla="*/ 213293 h 1161397"/>
              <a:gd name="connsiteX94" fmla="*/ 6380420 w 6884912"/>
              <a:gd name="connsiteY94" fmla="*/ 173195 h 1161397"/>
              <a:gd name="connsiteX95" fmla="*/ 6507891 w 6884912"/>
              <a:gd name="connsiteY95" fmla="*/ 118474 h 1161397"/>
              <a:gd name="connsiteX96" fmla="*/ 6571807 w 6884912"/>
              <a:gd name="connsiteY96" fmla="*/ 98636 h 1161397"/>
              <a:gd name="connsiteX97" fmla="*/ 6671880 w 6884912"/>
              <a:gd name="connsiteY97" fmla="*/ 82931 h 1161397"/>
              <a:gd name="connsiteX98" fmla="*/ 6702266 w 6884912"/>
              <a:gd name="connsiteY98" fmla="*/ 75470 h 1161397"/>
              <a:gd name="connsiteX99" fmla="*/ 6845802 w 6884912"/>
              <a:gd name="connsiteY99" fmla="*/ 24496 h 1161397"/>
              <a:gd name="connsiteX100" fmla="*/ 6884912 w 6884912"/>
              <a:gd name="connsiteY100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78135 w 6884912"/>
              <a:gd name="connsiteY15" fmla="*/ 698631 h 1161397"/>
              <a:gd name="connsiteX16" fmla="*/ 1178301 w 6884912"/>
              <a:gd name="connsiteY16" fmla="*/ 698094 h 1161397"/>
              <a:gd name="connsiteX17" fmla="*/ 1242716 w 6884912"/>
              <a:gd name="connsiteY17" fmla="*/ 698052 h 1161397"/>
              <a:gd name="connsiteX18" fmla="*/ 1299977 w 6884912"/>
              <a:gd name="connsiteY18" fmla="*/ 639196 h 1161397"/>
              <a:gd name="connsiteX19" fmla="*/ 1326190 w 6884912"/>
              <a:gd name="connsiteY19" fmla="*/ 625955 h 1161397"/>
              <a:gd name="connsiteX20" fmla="*/ 1339600 w 6884912"/>
              <a:gd name="connsiteY20" fmla="*/ 616295 h 1161397"/>
              <a:gd name="connsiteX21" fmla="*/ 1340054 w 6884912"/>
              <a:gd name="connsiteY21" fmla="*/ 614022 h 1161397"/>
              <a:gd name="connsiteX22" fmla="*/ 1391606 w 6884912"/>
              <a:gd name="connsiteY22" fmla="*/ 615229 h 1161397"/>
              <a:gd name="connsiteX23" fmla="*/ 1397565 w 6884912"/>
              <a:gd name="connsiteY23" fmla="*/ 611490 h 1161397"/>
              <a:gd name="connsiteX24" fmla="*/ 1432302 w 6884912"/>
              <a:gd name="connsiteY24" fmla="*/ 617267 h 1161397"/>
              <a:gd name="connsiteX25" fmla="*/ 1449644 w 6884912"/>
              <a:gd name="connsiteY25" fmla="*/ 617591 h 1161397"/>
              <a:gd name="connsiteX26" fmla="*/ 1455793 w 6884912"/>
              <a:gd name="connsiteY26" fmla="*/ 623174 h 1161397"/>
              <a:gd name="connsiteX27" fmla="*/ 1480758 w 6884912"/>
              <a:gd name="connsiteY27" fmla="*/ 620863 h 1161397"/>
              <a:gd name="connsiteX28" fmla="*/ 1483154 w 6884912"/>
              <a:gd name="connsiteY28" fmla="*/ 618527 h 1161397"/>
              <a:gd name="connsiteX29" fmla="*/ 1505495 w 6884912"/>
              <a:gd name="connsiteY29" fmla="*/ 624325 h 1161397"/>
              <a:gd name="connsiteX30" fmla="*/ 1526340 w 6884912"/>
              <a:gd name="connsiteY30" fmla="*/ 638496 h 1161397"/>
              <a:gd name="connsiteX31" fmla="*/ 1731986 w 6884912"/>
              <a:gd name="connsiteY31" fmla="*/ 589682 h 1161397"/>
              <a:gd name="connsiteX32" fmla="*/ 1927935 w 6884912"/>
              <a:gd name="connsiteY32" fmla="*/ 628540 h 1161397"/>
              <a:gd name="connsiteX33" fmla="*/ 2039075 w 6884912"/>
              <a:gd name="connsiteY33" fmla="*/ 599964 h 1161397"/>
              <a:gd name="connsiteX34" fmla="*/ 2066980 w 6884912"/>
              <a:gd name="connsiteY34" fmla="*/ 550413 h 1161397"/>
              <a:gd name="connsiteX35" fmla="*/ 2352236 w 6884912"/>
              <a:gd name="connsiteY35" fmla="*/ 519602 h 1161397"/>
              <a:gd name="connsiteX36" fmla="*/ 2420791 w 6884912"/>
              <a:gd name="connsiteY36" fmla="*/ 492826 h 1161397"/>
              <a:gd name="connsiteX37" fmla="*/ 2489932 w 6884912"/>
              <a:gd name="connsiteY37" fmla="*/ 507864 h 1161397"/>
              <a:gd name="connsiteX38" fmla="*/ 2512917 w 6884912"/>
              <a:gd name="connsiteY38" fmla="*/ 489127 h 1161397"/>
              <a:gd name="connsiteX39" fmla="*/ 2516783 w 6884912"/>
              <a:gd name="connsiteY39" fmla="*/ 485473 h 1161397"/>
              <a:gd name="connsiteX40" fmla="*/ 2534360 w 6884912"/>
              <a:gd name="connsiteY40" fmla="*/ 480064 h 1161397"/>
              <a:gd name="connsiteX41" fmla="*/ 2536691 w 6884912"/>
              <a:gd name="connsiteY41" fmla="*/ 467018 h 1161397"/>
              <a:gd name="connsiteX42" fmla="*/ 2561265 w 6884912"/>
              <a:gd name="connsiteY42" fmla="*/ 450623 h 1161397"/>
              <a:gd name="connsiteX43" fmla="*/ 2594349 w 6884912"/>
              <a:gd name="connsiteY43" fmla="*/ 443884 h 1161397"/>
              <a:gd name="connsiteX44" fmla="*/ 2754324 w 6884912"/>
              <a:gd name="connsiteY44" fmla="*/ 424766 h 1161397"/>
              <a:gd name="connsiteX45" fmla="*/ 2848470 w 6884912"/>
              <a:gd name="connsiteY45" fmla="*/ 405966 h 1161397"/>
              <a:gd name="connsiteX46" fmla="*/ 2881772 w 6884912"/>
              <a:gd name="connsiteY46" fmla="*/ 387260 h 1161397"/>
              <a:gd name="connsiteX47" fmla="*/ 2929932 w 6884912"/>
              <a:gd name="connsiteY47" fmla="*/ 368912 h 1161397"/>
              <a:gd name="connsiteX48" fmla="*/ 3013020 w 6884912"/>
              <a:gd name="connsiteY48" fmla="*/ 327578 h 1161397"/>
              <a:gd name="connsiteX49" fmla="*/ 3222191 w 6884912"/>
              <a:gd name="connsiteY49" fmla="*/ 307887 h 1161397"/>
              <a:gd name="connsiteX50" fmla="*/ 3227953 w 6884912"/>
              <a:gd name="connsiteY50" fmla="*/ 297650 h 1161397"/>
              <a:gd name="connsiteX51" fmla="*/ 3510042 w 6884912"/>
              <a:gd name="connsiteY51" fmla="*/ 311820 h 1161397"/>
              <a:gd name="connsiteX52" fmla="*/ 3626773 w 6884912"/>
              <a:gd name="connsiteY52" fmla="*/ 290452 h 1161397"/>
              <a:gd name="connsiteX53" fmla="*/ 3666217 w 6884912"/>
              <a:gd name="connsiteY53" fmla="*/ 273255 h 1161397"/>
              <a:gd name="connsiteX54" fmla="*/ 3732427 w 6884912"/>
              <a:gd name="connsiteY54" fmla="*/ 245039 h 1161397"/>
              <a:gd name="connsiteX55" fmla="*/ 3777022 w 6884912"/>
              <a:gd name="connsiteY55" fmla="*/ 200276 h 1161397"/>
              <a:gd name="connsiteX56" fmla="*/ 3791246 w 6884912"/>
              <a:gd name="connsiteY56" fmla="*/ 189996 h 1161397"/>
              <a:gd name="connsiteX57" fmla="*/ 3819864 w 6884912"/>
              <a:gd name="connsiteY57" fmla="*/ 194605 h 1161397"/>
              <a:gd name="connsiteX58" fmla="*/ 3830398 w 6884912"/>
              <a:gd name="connsiteY58" fmla="*/ 188383 h 1161397"/>
              <a:gd name="connsiteX59" fmla="*/ 3834360 w 6884912"/>
              <a:gd name="connsiteY59" fmla="*/ 188992 h 1161397"/>
              <a:gd name="connsiteX60" fmla="*/ 3843715 w 6884912"/>
              <a:gd name="connsiteY60" fmla="*/ 188752 h 1161397"/>
              <a:gd name="connsiteX61" fmla="*/ 3842609 w 6884912"/>
              <a:gd name="connsiteY61" fmla="*/ 197386 h 1161397"/>
              <a:gd name="connsiteX62" fmla="*/ 3853961 w 6884912"/>
              <a:gd name="connsiteY62" fmla="*/ 213380 h 1161397"/>
              <a:gd name="connsiteX63" fmla="*/ 3907640 w 6884912"/>
              <a:gd name="connsiteY63" fmla="*/ 207568 h 1161397"/>
              <a:gd name="connsiteX64" fmla="*/ 3910449 w 6884912"/>
              <a:gd name="connsiteY64" fmla="*/ 197808 h 1161397"/>
              <a:gd name="connsiteX65" fmla="*/ 3917197 w 6884912"/>
              <a:gd name="connsiteY65" fmla="*/ 196121 h 1161397"/>
              <a:gd name="connsiteX66" fmla="*/ 3922400 w 6884912"/>
              <a:gd name="connsiteY66" fmla="*/ 205056 h 1161397"/>
              <a:gd name="connsiteX67" fmla="*/ 4013061 w 6884912"/>
              <a:gd name="connsiteY67" fmla="*/ 224874 h 1161397"/>
              <a:gd name="connsiteX68" fmla="*/ 4220717 w 6884912"/>
              <a:gd name="connsiteY68" fmla="*/ 192946 h 1161397"/>
              <a:gd name="connsiteX69" fmla="*/ 4228802 w 6884912"/>
              <a:gd name="connsiteY69" fmla="*/ 201468 h 1161397"/>
              <a:gd name="connsiteX70" fmla="*/ 4289361 w 6884912"/>
              <a:gd name="connsiteY70" fmla="*/ 196642 h 1161397"/>
              <a:gd name="connsiteX71" fmla="*/ 4498913 w 6884912"/>
              <a:gd name="connsiteY71" fmla="*/ 118915 h 1161397"/>
              <a:gd name="connsiteX72" fmla="*/ 4617330 w 6884912"/>
              <a:gd name="connsiteY72" fmla="*/ 111163 h 1161397"/>
              <a:gd name="connsiteX73" fmla="*/ 4659778 w 6884912"/>
              <a:gd name="connsiteY73" fmla="*/ 118219 h 1161397"/>
              <a:gd name="connsiteX74" fmla="*/ 4730870 w 6884912"/>
              <a:gd name="connsiteY74" fmla="*/ 129432 h 1161397"/>
              <a:gd name="connsiteX75" fmla="*/ 4844073 w 6884912"/>
              <a:gd name="connsiteY75" fmla="*/ 161768 h 1161397"/>
              <a:gd name="connsiteX76" fmla="*/ 4856454 w 6884912"/>
              <a:gd name="connsiteY76" fmla="*/ 130488 h 1161397"/>
              <a:gd name="connsiteX77" fmla="*/ 4920038 w 6884912"/>
              <a:gd name="connsiteY77" fmla="*/ 140418 h 1161397"/>
              <a:gd name="connsiteX78" fmla="*/ 5016639 w 6884912"/>
              <a:gd name="connsiteY78" fmla="*/ 158905 h 1161397"/>
              <a:gd name="connsiteX79" fmla="*/ 5072009 w 6884912"/>
              <a:gd name="connsiteY79" fmla="*/ 161502 h 1161397"/>
              <a:gd name="connsiteX80" fmla="*/ 5223626 w 6884912"/>
              <a:gd name="connsiteY80" fmla="*/ 177356 h 1161397"/>
              <a:gd name="connsiteX81" fmla="*/ 5375773 w 6884912"/>
              <a:gd name="connsiteY81" fmla="*/ 199913 h 1161397"/>
              <a:gd name="connsiteX82" fmla="*/ 5467502 w 6884912"/>
              <a:gd name="connsiteY82" fmla="*/ 250963 h 1161397"/>
              <a:gd name="connsiteX83" fmla="*/ 5592395 w 6884912"/>
              <a:gd name="connsiteY83" fmla="*/ 265434 h 1161397"/>
              <a:gd name="connsiteX84" fmla="*/ 5613532 w 6884912"/>
              <a:gd name="connsiteY84" fmla="*/ 273379 h 1161397"/>
              <a:gd name="connsiteX85" fmla="*/ 5642173 w 6884912"/>
              <a:gd name="connsiteY85" fmla="*/ 266904 h 1161397"/>
              <a:gd name="connsiteX86" fmla="*/ 5756910 w 6884912"/>
              <a:gd name="connsiteY86" fmla="*/ 239211 h 1161397"/>
              <a:gd name="connsiteX87" fmla="*/ 5846667 w 6884912"/>
              <a:gd name="connsiteY87" fmla="*/ 201786 h 1161397"/>
              <a:gd name="connsiteX88" fmla="*/ 5960732 w 6884912"/>
              <a:gd name="connsiteY88" fmla="*/ 220708 h 1161397"/>
              <a:gd name="connsiteX89" fmla="*/ 6029542 w 6884912"/>
              <a:gd name="connsiteY89" fmla="*/ 210339 h 1161397"/>
              <a:gd name="connsiteX90" fmla="*/ 6141123 w 6884912"/>
              <a:gd name="connsiteY90" fmla="*/ 159923 h 1161397"/>
              <a:gd name="connsiteX91" fmla="*/ 6290640 w 6884912"/>
              <a:gd name="connsiteY91" fmla="*/ 167441 h 1161397"/>
              <a:gd name="connsiteX92" fmla="*/ 6322806 w 6884912"/>
              <a:gd name="connsiteY92" fmla="*/ 213293 h 1161397"/>
              <a:gd name="connsiteX93" fmla="*/ 6380420 w 6884912"/>
              <a:gd name="connsiteY93" fmla="*/ 173195 h 1161397"/>
              <a:gd name="connsiteX94" fmla="*/ 6507891 w 6884912"/>
              <a:gd name="connsiteY94" fmla="*/ 118474 h 1161397"/>
              <a:gd name="connsiteX95" fmla="*/ 6571807 w 6884912"/>
              <a:gd name="connsiteY95" fmla="*/ 98636 h 1161397"/>
              <a:gd name="connsiteX96" fmla="*/ 6671880 w 6884912"/>
              <a:gd name="connsiteY96" fmla="*/ 82931 h 1161397"/>
              <a:gd name="connsiteX97" fmla="*/ 6702266 w 6884912"/>
              <a:gd name="connsiteY97" fmla="*/ 75470 h 1161397"/>
              <a:gd name="connsiteX98" fmla="*/ 6845802 w 6884912"/>
              <a:gd name="connsiteY98" fmla="*/ 24496 h 1161397"/>
              <a:gd name="connsiteX99" fmla="*/ 6884912 w 6884912"/>
              <a:gd name="connsiteY99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78135 w 6884912"/>
              <a:gd name="connsiteY15" fmla="*/ 698631 h 1161397"/>
              <a:gd name="connsiteX16" fmla="*/ 1242716 w 6884912"/>
              <a:gd name="connsiteY16" fmla="*/ 698052 h 1161397"/>
              <a:gd name="connsiteX17" fmla="*/ 1299977 w 6884912"/>
              <a:gd name="connsiteY17" fmla="*/ 639196 h 1161397"/>
              <a:gd name="connsiteX18" fmla="*/ 1326190 w 6884912"/>
              <a:gd name="connsiteY18" fmla="*/ 625955 h 1161397"/>
              <a:gd name="connsiteX19" fmla="*/ 1339600 w 6884912"/>
              <a:gd name="connsiteY19" fmla="*/ 616295 h 1161397"/>
              <a:gd name="connsiteX20" fmla="*/ 1340054 w 6884912"/>
              <a:gd name="connsiteY20" fmla="*/ 614022 h 1161397"/>
              <a:gd name="connsiteX21" fmla="*/ 1391606 w 6884912"/>
              <a:gd name="connsiteY21" fmla="*/ 615229 h 1161397"/>
              <a:gd name="connsiteX22" fmla="*/ 1397565 w 6884912"/>
              <a:gd name="connsiteY22" fmla="*/ 611490 h 1161397"/>
              <a:gd name="connsiteX23" fmla="*/ 1432302 w 6884912"/>
              <a:gd name="connsiteY23" fmla="*/ 617267 h 1161397"/>
              <a:gd name="connsiteX24" fmla="*/ 1449644 w 6884912"/>
              <a:gd name="connsiteY24" fmla="*/ 617591 h 1161397"/>
              <a:gd name="connsiteX25" fmla="*/ 1455793 w 6884912"/>
              <a:gd name="connsiteY25" fmla="*/ 623174 h 1161397"/>
              <a:gd name="connsiteX26" fmla="*/ 1480758 w 6884912"/>
              <a:gd name="connsiteY26" fmla="*/ 620863 h 1161397"/>
              <a:gd name="connsiteX27" fmla="*/ 1483154 w 6884912"/>
              <a:gd name="connsiteY27" fmla="*/ 618527 h 1161397"/>
              <a:gd name="connsiteX28" fmla="*/ 1505495 w 6884912"/>
              <a:gd name="connsiteY28" fmla="*/ 624325 h 1161397"/>
              <a:gd name="connsiteX29" fmla="*/ 1526340 w 6884912"/>
              <a:gd name="connsiteY29" fmla="*/ 638496 h 1161397"/>
              <a:gd name="connsiteX30" fmla="*/ 1731986 w 6884912"/>
              <a:gd name="connsiteY30" fmla="*/ 589682 h 1161397"/>
              <a:gd name="connsiteX31" fmla="*/ 1927935 w 6884912"/>
              <a:gd name="connsiteY31" fmla="*/ 628540 h 1161397"/>
              <a:gd name="connsiteX32" fmla="*/ 2039075 w 6884912"/>
              <a:gd name="connsiteY32" fmla="*/ 599964 h 1161397"/>
              <a:gd name="connsiteX33" fmla="*/ 2066980 w 6884912"/>
              <a:gd name="connsiteY33" fmla="*/ 550413 h 1161397"/>
              <a:gd name="connsiteX34" fmla="*/ 2352236 w 6884912"/>
              <a:gd name="connsiteY34" fmla="*/ 519602 h 1161397"/>
              <a:gd name="connsiteX35" fmla="*/ 2420791 w 6884912"/>
              <a:gd name="connsiteY35" fmla="*/ 492826 h 1161397"/>
              <a:gd name="connsiteX36" fmla="*/ 2489932 w 6884912"/>
              <a:gd name="connsiteY36" fmla="*/ 507864 h 1161397"/>
              <a:gd name="connsiteX37" fmla="*/ 2512917 w 6884912"/>
              <a:gd name="connsiteY37" fmla="*/ 489127 h 1161397"/>
              <a:gd name="connsiteX38" fmla="*/ 2516783 w 6884912"/>
              <a:gd name="connsiteY38" fmla="*/ 485473 h 1161397"/>
              <a:gd name="connsiteX39" fmla="*/ 2534360 w 6884912"/>
              <a:gd name="connsiteY39" fmla="*/ 480064 h 1161397"/>
              <a:gd name="connsiteX40" fmla="*/ 2536691 w 6884912"/>
              <a:gd name="connsiteY40" fmla="*/ 467018 h 1161397"/>
              <a:gd name="connsiteX41" fmla="*/ 2561265 w 6884912"/>
              <a:gd name="connsiteY41" fmla="*/ 450623 h 1161397"/>
              <a:gd name="connsiteX42" fmla="*/ 2594349 w 6884912"/>
              <a:gd name="connsiteY42" fmla="*/ 443884 h 1161397"/>
              <a:gd name="connsiteX43" fmla="*/ 2754324 w 6884912"/>
              <a:gd name="connsiteY43" fmla="*/ 424766 h 1161397"/>
              <a:gd name="connsiteX44" fmla="*/ 2848470 w 6884912"/>
              <a:gd name="connsiteY44" fmla="*/ 405966 h 1161397"/>
              <a:gd name="connsiteX45" fmla="*/ 2881772 w 6884912"/>
              <a:gd name="connsiteY45" fmla="*/ 387260 h 1161397"/>
              <a:gd name="connsiteX46" fmla="*/ 2929932 w 6884912"/>
              <a:gd name="connsiteY46" fmla="*/ 368912 h 1161397"/>
              <a:gd name="connsiteX47" fmla="*/ 3013020 w 6884912"/>
              <a:gd name="connsiteY47" fmla="*/ 327578 h 1161397"/>
              <a:gd name="connsiteX48" fmla="*/ 3222191 w 6884912"/>
              <a:gd name="connsiteY48" fmla="*/ 307887 h 1161397"/>
              <a:gd name="connsiteX49" fmla="*/ 3227953 w 6884912"/>
              <a:gd name="connsiteY49" fmla="*/ 297650 h 1161397"/>
              <a:gd name="connsiteX50" fmla="*/ 3510042 w 6884912"/>
              <a:gd name="connsiteY50" fmla="*/ 311820 h 1161397"/>
              <a:gd name="connsiteX51" fmla="*/ 3626773 w 6884912"/>
              <a:gd name="connsiteY51" fmla="*/ 290452 h 1161397"/>
              <a:gd name="connsiteX52" fmla="*/ 3666217 w 6884912"/>
              <a:gd name="connsiteY52" fmla="*/ 273255 h 1161397"/>
              <a:gd name="connsiteX53" fmla="*/ 3732427 w 6884912"/>
              <a:gd name="connsiteY53" fmla="*/ 245039 h 1161397"/>
              <a:gd name="connsiteX54" fmla="*/ 3777022 w 6884912"/>
              <a:gd name="connsiteY54" fmla="*/ 200276 h 1161397"/>
              <a:gd name="connsiteX55" fmla="*/ 3791246 w 6884912"/>
              <a:gd name="connsiteY55" fmla="*/ 189996 h 1161397"/>
              <a:gd name="connsiteX56" fmla="*/ 3819864 w 6884912"/>
              <a:gd name="connsiteY56" fmla="*/ 194605 h 1161397"/>
              <a:gd name="connsiteX57" fmla="*/ 3830398 w 6884912"/>
              <a:gd name="connsiteY57" fmla="*/ 188383 h 1161397"/>
              <a:gd name="connsiteX58" fmla="*/ 3834360 w 6884912"/>
              <a:gd name="connsiteY58" fmla="*/ 188992 h 1161397"/>
              <a:gd name="connsiteX59" fmla="*/ 3843715 w 6884912"/>
              <a:gd name="connsiteY59" fmla="*/ 188752 h 1161397"/>
              <a:gd name="connsiteX60" fmla="*/ 3842609 w 6884912"/>
              <a:gd name="connsiteY60" fmla="*/ 197386 h 1161397"/>
              <a:gd name="connsiteX61" fmla="*/ 3853961 w 6884912"/>
              <a:gd name="connsiteY61" fmla="*/ 213380 h 1161397"/>
              <a:gd name="connsiteX62" fmla="*/ 3907640 w 6884912"/>
              <a:gd name="connsiteY62" fmla="*/ 207568 h 1161397"/>
              <a:gd name="connsiteX63" fmla="*/ 3910449 w 6884912"/>
              <a:gd name="connsiteY63" fmla="*/ 197808 h 1161397"/>
              <a:gd name="connsiteX64" fmla="*/ 3917197 w 6884912"/>
              <a:gd name="connsiteY64" fmla="*/ 196121 h 1161397"/>
              <a:gd name="connsiteX65" fmla="*/ 3922400 w 6884912"/>
              <a:gd name="connsiteY65" fmla="*/ 205056 h 1161397"/>
              <a:gd name="connsiteX66" fmla="*/ 4013061 w 6884912"/>
              <a:gd name="connsiteY66" fmla="*/ 224874 h 1161397"/>
              <a:gd name="connsiteX67" fmla="*/ 4220717 w 6884912"/>
              <a:gd name="connsiteY67" fmla="*/ 192946 h 1161397"/>
              <a:gd name="connsiteX68" fmla="*/ 4228802 w 6884912"/>
              <a:gd name="connsiteY68" fmla="*/ 201468 h 1161397"/>
              <a:gd name="connsiteX69" fmla="*/ 4289361 w 6884912"/>
              <a:gd name="connsiteY69" fmla="*/ 196642 h 1161397"/>
              <a:gd name="connsiteX70" fmla="*/ 4498913 w 6884912"/>
              <a:gd name="connsiteY70" fmla="*/ 118915 h 1161397"/>
              <a:gd name="connsiteX71" fmla="*/ 4617330 w 6884912"/>
              <a:gd name="connsiteY71" fmla="*/ 111163 h 1161397"/>
              <a:gd name="connsiteX72" fmla="*/ 4659778 w 6884912"/>
              <a:gd name="connsiteY72" fmla="*/ 118219 h 1161397"/>
              <a:gd name="connsiteX73" fmla="*/ 4730870 w 6884912"/>
              <a:gd name="connsiteY73" fmla="*/ 129432 h 1161397"/>
              <a:gd name="connsiteX74" fmla="*/ 4844073 w 6884912"/>
              <a:gd name="connsiteY74" fmla="*/ 161768 h 1161397"/>
              <a:gd name="connsiteX75" fmla="*/ 4856454 w 6884912"/>
              <a:gd name="connsiteY75" fmla="*/ 130488 h 1161397"/>
              <a:gd name="connsiteX76" fmla="*/ 4920038 w 6884912"/>
              <a:gd name="connsiteY76" fmla="*/ 140418 h 1161397"/>
              <a:gd name="connsiteX77" fmla="*/ 5016639 w 6884912"/>
              <a:gd name="connsiteY77" fmla="*/ 158905 h 1161397"/>
              <a:gd name="connsiteX78" fmla="*/ 5072009 w 6884912"/>
              <a:gd name="connsiteY78" fmla="*/ 161502 h 1161397"/>
              <a:gd name="connsiteX79" fmla="*/ 5223626 w 6884912"/>
              <a:gd name="connsiteY79" fmla="*/ 177356 h 1161397"/>
              <a:gd name="connsiteX80" fmla="*/ 5375773 w 6884912"/>
              <a:gd name="connsiteY80" fmla="*/ 199913 h 1161397"/>
              <a:gd name="connsiteX81" fmla="*/ 5467502 w 6884912"/>
              <a:gd name="connsiteY81" fmla="*/ 250963 h 1161397"/>
              <a:gd name="connsiteX82" fmla="*/ 5592395 w 6884912"/>
              <a:gd name="connsiteY82" fmla="*/ 265434 h 1161397"/>
              <a:gd name="connsiteX83" fmla="*/ 5613532 w 6884912"/>
              <a:gd name="connsiteY83" fmla="*/ 273379 h 1161397"/>
              <a:gd name="connsiteX84" fmla="*/ 5642173 w 6884912"/>
              <a:gd name="connsiteY84" fmla="*/ 266904 h 1161397"/>
              <a:gd name="connsiteX85" fmla="*/ 5756910 w 6884912"/>
              <a:gd name="connsiteY85" fmla="*/ 239211 h 1161397"/>
              <a:gd name="connsiteX86" fmla="*/ 5846667 w 6884912"/>
              <a:gd name="connsiteY86" fmla="*/ 201786 h 1161397"/>
              <a:gd name="connsiteX87" fmla="*/ 5960732 w 6884912"/>
              <a:gd name="connsiteY87" fmla="*/ 220708 h 1161397"/>
              <a:gd name="connsiteX88" fmla="*/ 6029542 w 6884912"/>
              <a:gd name="connsiteY88" fmla="*/ 210339 h 1161397"/>
              <a:gd name="connsiteX89" fmla="*/ 6141123 w 6884912"/>
              <a:gd name="connsiteY89" fmla="*/ 159923 h 1161397"/>
              <a:gd name="connsiteX90" fmla="*/ 6290640 w 6884912"/>
              <a:gd name="connsiteY90" fmla="*/ 167441 h 1161397"/>
              <a:gd name="connsiteX91" fmla="*/ 6322806 w 6884912"/>
              <a:gd name="connsiteY91" fmla="*/ 213293 h 1161397"/>
              <a:gd name="connsiteX92" fmla="*/ 6380420 w 6884912"/>
              <a:gd name="connsiteY92" fmla="*/ 173195 h 1161397"/>
              <a:gd name="connsiteX93" fmla="*/ 6507891 w 6884912"/>
              <a:gd name="connsiteY93" fmla="*/ 118474 h 1161397"/>
              <a:gd name="connsiteX94" fmla="*/ 6571807 w 6884912"/>
              <a:gd name="connsiteY94" fmla="*/ 98636 h 1161397"/>
              <a:gd name="connsiteX95" fmla="*/ 6671880 w 6884912"/>
              <a:gd name="connsiteY95" fmla="*/ 82931 h 1161397"/>
              <a:gd name="connsiteX96" fmla="*/ 6702266 w 6884912"/>
              <a:gd name="connsiteY96" fmla="*/ 75470 h 1161397"/>
              <a:gd name="connsiteX97" fmla="*/ 6845802 w 6884912"/>
              <a:gd name="connsiteY97" fmla="*/ 24496 h 1161397"/>
              <a:gd name="connsiteX98" fmla="*/ 6884912 w 6884912"/>
              <a:gd name="connsiteY98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207847 w 6884912"/>
              <a:gd name="connsiteY15" fmla="*/ 689087 h 1161397"/>
              <a:gd name="connsiteX16" fmla="*/ 1242716 w 6884912"/>
              <a:gd name="connsiteY16" fmla="*/ 698052 h 1161397"/>
              <a:gd name="connsiteX17" fmla="*/ 1299977 w 6884912"/>
              <a:gd name="connsiteY17" fmla="*/ 639196 h 1161397"/>
              <a:gd name="connsiteX18" fmla="*/ 1326190 w 6884912"/>
              <a:gd name="connsiteY18" fmla="*/ 625955 h 1161397"/>
              <a:gd name="connsiteX19" fmla="*/ 1339600 w 6884912"/>
              <a:gd name="connsiteY19" fmla="*/ 616295 h 1161397"/>
              <a:gd name="connsiteX20" fmla="*/ 1340054 w 6884912"/>
              <a:gd name="connsiteY20" fmla="*/ 614022 h 1161397"/>
              <a:gd name="connsiteX21" fmla="*/ 1391606 w 6884912"/>
              <a:gd name="connsiteY21" fmla="*/ 615229 h 1161397"/>
              <a:gd name="connsiteX22" fmla="*/ 1397565 w 6884912"/>
              <a:gd name="connsiteY22" fmla="*/ 611490 h 1161397"/>
              <a:gd name="connsiteX23" fmla="*/ 1432302 w 6884912"/>
              <a:gd name="connsiteY23" fmla="*/ 617267 h 1161397"/>
              <a:gd name="connsiteX24" fmla="*/ 1449644 w 6884912"/>
              <a:gd name="connsiteY24" fmla="*/ 617591 h 1161397"/>
              <a:gd name="connsiteX25" fmla="*/ 1455793 w 6884912"/>
              <a:gd name="connsiteY25" fmla="*/ 623174 h 1161397"/>
              <a:gd name="connsiteX26" fmla="*/ 1480758 w 6884912"/>
              <a:gd name="connsiteY26" fmla="*/ 620863 h 1161397"/>
              <a:gd name="connsiteX27" fmla="*/ 1483154 w 6884912"/>
              <a:gd name="connsiteY27" fmla="*/ 618527 h 1161397"/>
              <a:gd name="connsiteX28" fmla="*/ 1505495 w 6884912"/>
              <a:gd name="connsiteY28" fmla="*/ 624325 h 1161397"/>
              <a:gd name="connsiteX29" fmla="*/ 1526340 w 6884912"/>
              <a:gd name="connsiteY29" fmla="*/ 638496 h 1161397"/>
              <a:gd name="connsiteX30" fmla="*/ 1731986 w 6884912"/>
              <a:gd name="connsiteY30" fmla="*/ 589682 h 1161397"/>
              <a:gd name="connsiteX31" fmla="*/ 1927935 w 6884912"/>
              <a:gd name="connsiteY31" fmla="*/ 628540 h 1161397"/>
              <a:gd name="connsiteX32" fmla="*/ 2039075 w 6884912"/>
              <a:gd name="connsiteY32" fmla="*/ 599964 h 1161397"/>
              <a:gd name="connsiteX33" fmla="*/ 2066980 w 6884912"/>
              <a:gd name="connsiteY33" fmla="*/ 550413 h 1161397"/>
              <a:gd name="connsiteX34" fmla="*/ 2352236 w 6884912"/>
              <a:gd name="connsiteY34" fmla="*/ 519602 h 1161397"/>
              <a:gd name="connsiteX35" fmla="*/ 2420791 w 6884912"/>
              <a:gd name="connsiteY35" fmla="*/ 492826 h 1161397"/>
              <a:gd name="connsiteX36" fmla="*/ 2489932 w 6884912"/>
              <a:gd name="connsiteY36" fmla="*/ 507864 h 1161397"/>
              <a:gd name="connsiteX37" fmla="*/ 2512917 w 6884912"/>
              <a:gd name="connsiteY37" fmla="*/ 489127 h 1161397"/>
              <a:gd name="connsiteX38" fmla="*/ 2516783 w 6884912"/>
              <a:gd name="connsiteY38" fmla="*/ 485473 h 1161397"/>
              <a:gd name="connsiteX39" fmla="*/ 2534360 w 6884912"/>
              <a:gd name="connsiteY39" fmla="*/ 480064 h 1161397"/>
              <a:gd name="connsiteX40" fmla="*/ 2536691 w 6884912"/>
              <a:gd name="connsiteY40" fmla="*/ 467018 h 1161397"/>
              <a:gd name="connsiteX41" fmla="*/ 2561265 w 6884912"/>
              <a:gd name="connsiteY41" fmla="*/ 450623 h 1161397"/>
              <a:gd name="connsiteX42" fmla="*/ 2594349 w 6884912"/>
              <a:gd name="connsiteY42" fmla="*/ 443884 h 1161397"/>
              <a:gd name="connsiteX43" fmla="*/ 2754324 w 6884912"/>
              <a:gd name="connsiteY43" fmla="*/ 424766 h 1161397"/>
              <a:gd name="connsiteX44" fmla="*/ 2848470 w 6884912"/>
              <a:gd name="connsiteY44" fmla="*/ 405966 h 1161397"/>
              <a:gd name="connsiteX45" fmla="*/ 2881772 w 6884912"/>
              <a:gd name="connsiteY45" fmla="*/ 387260 h 1161397"/>
              <a:gd name="connsiteX46" fmla="*/ 2929932 w 6884912"/>
              <a:gd name="connsiteY46" fmla="*/ 368912 h 1161397"/>
              <a:gd name="connsiteX47" fmla="*/ 3013020 w 6884912"/>
              <a:gd name="connsiteY47" fmla="*/ 327578 h 1161397"/>
              <a:gd name="connsiteX48" fmla="*/ 3222191 w 6884912"/>
              <a:gd name="connsiteY48" fmla="*/ 307887 h 1161397"/>
              <a:gd name="connsiteX49" fmla="*/ 3227953 w 6884912"/>
              <a:gd name="connsiteY49" fmla="*/ 297650 h 1161397"/>
              <a:gd name="connsiteX50" fmla="*/ 3510042 w 6884912"/>
              <a:gd name="connsiteY50" fmla="*/ 311820 h 1161397"/>
              <a:gd name="connsiteX51" fmla="*/ 3626773 w 6884912"/>
              <a:gd name="connsiteY51" fmla="*/ 290452 h 1161397"/>
              <a:gd name="connsiteX52" fmla="*/ 3666217 w 6884912"/>
              <a:gd name="connsiteY52" fmla="*/ 273255 h 1161397"/>
              <a:gd name="connsiteX53" fmla="*/ 3732427 w 6884912"/>
              <a:gd name="connsiteY53" fmla="*/ 245039 h 1161397"/>
              <a:gd name="connsiteX54" fmla="*/ 3777022 w 6884912"/>
              <a:gd name="connsiteY54" fmla="*/ 200276 h 1161397"/>
              <a:gd name="connsiteX55" fmla="*/ 3791246 w 6884912"/>
              <a:gd name="connsiteY55" fmla="*/ 189996 h 1161397"/>
              <a:gd name="connsiteX56" fmla="*/ 3819864 w 6884912"/>
              <a:gd name="connsiteY56" fmla="*/ 194605 h 1161397"/>
              <a:gd name="connsiteX57" fmla="*/ 3830398 w 6884912"/>
              <a:gd name="connsiteY57" fmla="*/ 188383 h 1161397"/>
              <a:gd name="connsiteX58" fmla="*/ 3834360 w 6884912"/>
              <a:gd name="connsiteY58" fmla="*/ 188992 h 1161397"/>
              <a:gd name="connsiteX59" fmla="*/ 3843715 w 6884912"/>
              <a:gd name="connsiteY59" fmla="*/ 188752 h 1161397"/>
              <a:gd name="connsiteX60" fmla="*/ 3842609 w 6884912"/>
              <a:gd name="connsiteY60" fmla="*/ 197386 h 1161397"/>
              <a:gd name="connsiteX61" fmla="*/ 3853961 w 6884912"/>
              <a:gd name="connsiteY61" fmla="*/ 213380 h 1161397"/>
              <a:gd name="connsiteX62" fmla="*/ 3907640 w 6884912"/>
              <a:gd name="connsiteY62" fmla="*/ 207568 h 1161397"/>
              <a:gd name="connsiteX63" fmla="*/ 3910449 w 6884912"/>
              <a:gd name="connsiteY63" fmla="*/ 197808 h 1161397"/>
              <a:gd name="connsiteX64" fmla="*/ 3917197 w 6884912"/>
              <a:gd name="connsiteY64" fmla="*/ 196121 h 1161397"/>
              <a:gd name="connsiteX65" fmla="*/ 3922400 w 6884912"/>
              <a:gd name="connsiteY65" fmla="*/ 205056 h 1161397"/>
              <a:gd name="connsiteX66" fmla="*/ 4013061 w 6884912"/>
              <a:gd name="connsiteY66" fmla="*/ 224874 h 1161397"/>
              <a:gd name="connsiteX67" fmla="*/ 4220717 w 6884912"/>
              <a:gd name="connsiteY67" fmla="*/ 192946 h 1161397"/>
              <a:gd name="connsiteX68" fmla="*/ 4228802 w 6884912"/>
              <a:gd name="connsiteY68" fmla="*/ 201468 h 1161397"/>
              <a:gd name="connsiteX69" fmla="*/ 4289361 w 6884912"/>
              <a:gd name="connsiteY69" fmla="*/ 196642 h 1161397"/>
              <a:gd name="connsiteX70" fmla="*/ 4498913 w 6884912"/>
              <a:gd name="connsiteY70" fmla="*/ 118915 h 1161397"/>
              <a:gd name="connsiteX71" fmla="*/ 4617330 w 6884912"/>
              <a:gd name="connsiteY71" fmla="*/ 111163 h 1161397"/>
              <a:gd name="connsiteX72" fmla="*/ 4659778 w 6884912"/>
              <a:gd name="connsiteY72" fmla="*/ 118219 h 1161397"/>
              <a:gd name="connsiteX73" fmla="*/ 4730870 w 6884912"/>
              <a:gd name="connsiteY73" fmla="*/ 129432 h 1161397"/>
              <a:gd name="connsiteX74" fmla="*/ 4844073 w 6884912"/>
              <a:gd name="connsiteY74" fmla="*/ 161768 h 1161397"/>
              <a:gd name="connsiteX75" fmla="*/ 4856454 w 6884912"/>
              <a:gd name="connsiteY75" fmla="*/ 130488 h 1161397"/>
              <a:gd name="connsiteX76" fmla="*/ 4920038 w 6884912"/>
              <a:gd name="connsiteY76" fmla="*/ 140418 h 1161397"/>
              <a:gd name="connsiteX77" fmla="*/ 5016639 w 6884912"/>
              <a:gd name="connsiteY77" fmla="*/ 158905 h 1161397"/>
              <a:gd name="connsiteX78" fmla="*/ 5072009 w 6884912"/>
              <a:gd name="connsiteY78" fmla="*/ 161502 h 1161397"/>
              <a:gd name="connsiteX79" fmla="*/ 5223626 w 6884912"/>
              <a:gd name="connsiteY79" fmla="*/ 177356 h 1161397"/>
              <a:gd name="connsiteX80" fmla="*/ 5375773 w 6884912"/>
              <a:gd name="connsiteY80" fmla="*/ 199913 h 1161397"/>
              <a:gd name="connsiteX81" fmla="*/ 5467502 w 6884912"/>
              <a:gd name="connsiteY81" fmla="*/ 250963 h 1161397"/>
              <a:gd name="connsiteX82" fmla="*/ 5592395 w 6884912"/>
              <a:gd name="connsiteY82" fmla="*/ 265434 h 1161397"/>
              <a:gd name="connsiteX83" fmla="*/ 5613532 w 6884912"/>
              <a:gd name="connsiteY83" fmla="*/ 273379 h 1161397"/>
              <a:gd name="connsiteX84" fmla="*/ 5642173 w 6884912"/>
              <a:gd name="connsiteY84" fmla="*/ 266904 h 1161397"/>
              <a:gd name="connsiteX85" fmla="*/ 5756910 w 6884912"/>
              <a:gd name="connsiteY85" fmla="*/ 239211 h 1161397"/>
              <a:gd name="connsiteX86" fmla="*/ 5846667 w 6884912"/>
              <a:gd name="connsiteY86" fmla="*/ 201786 h 1161397"/>
              <a:gd name="connsiteX87" fmla="*/ 5960732 w 6884912"/>
              <a:gd name="connsiteY87" fmla="*/ 220708 h 1161397"/>
              <a:gd name="connsiteX88" fmla="*/ 6029542 w 6884912"/>
              <a:gd name="connsiteY88" fmla="*/ 210339 h 1161397"/>
              <a:gd name="connsiteX89" fmla="*/ 6141123 w 6884912"/>
              <a:gd name="connsiteY89" fmla="*/ 159923 h 1161397"/>
              <a:gd name="connsiteX90" fmla="*/ 6290640 w 6884912"/>
              <a:gd name="connsiteY90" fmla="*/ 167441 h 1161397"/>
              <a:gd name="connsiteX91" fmla="*/ 6322806 w 6884912"/>
              <a:gd name="connsiteY91" fmla="*/ 213293 h 1161397"/>
              <a:gd name="connsiteX92" fmla="*/ 6380420 w 6884912"/>
              <a:gd name="connsiteY92" fmla="*/ 173195 h 1161397"/>
              <a:gd name="connsiteX93" fmla="*/ 6507891 w 6884912"/>
              <a:gd name="connsiteY93" fmla="*/ 118474 h 1161397"/>
              <a:gd name="connsiteX94" fmla="*/ 6571807 w 6884912"/>
              <a:gd name="connsiteY94" fmla="*/ 98636 h 1161397"/>
              <a:gd name="connsiteX95" fmla="*/ 6671880 w 6884912"/>
              <a:gd name="connsiteY95" fmla="*/ 82931 h 1161397"/>
              <a:gd name="connsiteX96" fmla="*/ 6702266 w 6884912"/>
              <a:gd name="connsiteY96" fmla="*/ 75470 h 1161397"/>
              <a:gd name="connsiteX97" fmla="*/ 6845802 w 6884912"/>
              <a:gd name="connsiteY97" fmla="*/ 24496 h 1161397"/>
              <a:gd name="connsiteX98" fmla="*/ 6884912 w 6884912"/>
              <a:gd name="connsiteY98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7166 w 6884912"/>
              <a:gd name="connsiteY14" fmla="*/ 744338 h 1161397"/>
              <a:gd name="connsiteX15" fmla="*/ 1207847 w 6884912"/>
              <a:gd name="connsiteY15" fmla="*/ 689087 h 1161397"/>
              <a:gd name="connsiteX16" fmla="*/ 1242716 w 6884912"/>
              <a:gd name="connsiteY16" fmla="*/ 698052 h 1161397"/>
              <a:gd name="connsiteX17" fmla="*/ 1299977 w 6884912"/>
              <a:gd name="connsiteY17" fmla="*/ 639196 h 1161397"/>
              <a:gd name="connsiteX18" fmla="*/ 1326190 w 6884912"/>
              <a:gd name="connsiteY18" fmla="*/ 625955 h 1161397"/>
              <a:gd name="connsiteX19" fmla="*/ 1339600 w 6884912"/>
              <a:gd name="connsiteY19" fmla="*/ 616295 h 1161397"/>
              <a:gd name="connsiteX20" fmla="*/ 1340054 w 6884912"/>
              <a:gd name="connsiteY20" fmla="*/ 614022 h 1161397"/>
              <a:gd name="connsiteX21" fmla="*/ 1391606 w 6884912"/>
              <a:gd name="connsiteY21" fmla="*/ 615229 h 1161397"/>
              <a:gd name="connsiteX22" fmla="*/ 1397565 w 6884912"/>
              <a:gd name="connsiteY22" fmla="*/ 611490 h 1161397"/>
              <a:gd name="connsiteX23" fmla="*/ 1432302 w 6884912"/>
              <a:gd name="connsiteY23" fmla="*/ 617267 h 1161397"/>
              <a:gd name="connsiteX24" fmla="*/ 1449644 w 6884912"/>
              <a:gd name="connsiteY24" fmla="*/ 617591 h 1161397"/>
              <a:gd name="connsiteX25" fmla="*/ 1455793 w 6884912"/>
              <a:gd name="connsiteY25" fmla="*/ 623174 h 1161397"/>
              <a:gd name="connsiteX26" fmla="*/ 1480758 w 6884912"/>
              <a:gd name="connsiteY26" fmla="*/ 620863 h 1161397"/>
              <a:gd name="connsiteX27" fmla="*/ 1483154 w 6884912"/>
              <a:gd name="connsiteY27" fmla="*/ 618527 h 1161397"/>
              <a:gd name="connsiteX28" fmla="*/ 1505495 w 6884912"/>
              <a:gd name="connsiteY28" fmla="*/ 624325 h 1161397"/>
              <a:gd name="connsiteX29" fmla="*/ 1526340 w 6884912"/>
              <a:gd name="connsiteY29" fmla="*/ 638496 h 1161397"/>
              <a:gd name="connsiteX30" fmla="*/ 1731986 w 6884912"/>
              <a:gd name="connsiteY30" fmla="*/ 589682 h 1161397"/>
              <a:gd name="connsiteX31" fmla="*/ 1927935 w 6884912"/>
              <a:gd name="connsiteY31" fmla="*/ 628540 h 1161397"/>
              <a:gd name="connsiteX32" fmla="*/ 2039075 w 6884912"/>
              <a:gd name="connsiteY32" fmla="*/ 599964 h 1161397"/>
              <a:gd name="connsiteX33" fmla="*/ 2066980 w 6884912"/>
              <a:gd name="connsiteY33" fmla="*/ 550413 h 1161397"/>
              <a:gd name="connsiteX34" fmla="*/ 2352236 w 6884912"/>
              <a:gd name="connsiteY34" fmla="*/ 519602 h 1161397"/>
              <a:gd name="connsiteX35" fmla="*/ 2420791 w 6884912"/>
              <a:gd name="connsiteY35" fmla="*/ 492826 h 1161397"/>
              <a:gd name="connsiteX36" fmla="*/ 2489932 w 6884912"/>
              <a:gd name="connsiteY36" fmla="*/ 507864 h 1161397"/>
              <a:gd name="connsiteX37" fmla="*/ 2512917 w 6884912"/>
              <a:gd name="connsiteY37" fmla="*/ 489127 h 1161397"/>
              <a:gd name="connsiteX38" fmla="*/ 2516783 w 6884912"/>
              <a:gd name="connsiteY38" fmla="*/ 485473 h 1161397"/>
              <a:gd name="connsiteX39" fmla="*/ 2534360 w 6884912"/>
              <a:gd name="connsiteY39" fmla="*/ 480064 h 1161397"/>
              <a:gd name="connsiteX40" fmla="*/ 2536691 w 6884912"/>
              <a:gd name="connsiteY40" fmla="*/ 467018 h 1161397"/>
              <a:gd name="connsiteX41" fmla="*/ 2561265 w 6884912"/>
              <a:gd name="connsiteY41" fmla="*/ 450623 h 1161397"/>
              <a:gd name="connsiteX42" fmla="*/ 2594349 w 6884912"/>
              <a:gd name="connsiteY42" fmla="*/ 443884 h 1161397"/>
              <a:gd name="connsiteX43" fmla="*/ 2754324 w 6884912"/>
              <a:gd name="connsiteY43" fmla="*/ 424766 h 1161397"/>
              <a:gd name="connsiteX44" fmla="*/ 2848470 w 6884912"/>
              <a:gd name="connsiteY44" fmla="*/ 405966 h 1161397"/>
              <a:gd name="connsiteX45" fmla="*/ 2881772 w 6884912"/>
              <a:gd name="connsiteY45" fmla="*/ 387260 h 1161397"/>
              <a:gd name="connsiteX46" fmla="*/ 2929932 w 6884912"/>
              <a:gd name="connsiteY46" fmla="*/ 368912 h 1161397"/>
              <a:gd name="connsiteX47" fmla="*/ 3013020 w 6884912"/>
              <a:gd name="connsiteY47" fmla="*/ 327578 h 1161397"/>
              <a:gd name="connsiteX48" fmla="*/ 3222191 w 6884912"/>
              <a:gd name="connsiteY48" fmla="*/ 307887 h 1161397"/>
              <a:gd name="connsiteX49" fmla="*/ 3227953 w 6884912"/>
              <a:gd name="connsiteY49" fmla="*/ 297650 h 1161397"/>
              <a:gd name="connsiteX50" fmla="*/ 3510042 w 6884912"/>
              <a:gd name="connsiteY50" fmla="*/ 311820 h 1161397"/>
              <a:gd name="connsiteX51" fmla="*/ 3626773 w 6884912"/>
              <a:gd name="connsiteY51" fmla="*/ 290452 h 1161397"/>
              <a:gd name="connsiteX52" fmla="*/ 3666217 w 6884912"/>
              <a:gd name="connsiteY52" fmla="*/ 273255 h 1161397"/>
              <a:gd name="connsiteX53" fmla="*/ 3732427 w 6884912"/>
              <a:gd name="connsiteY53" fmla="*/ 245039 h 1161397"/>
              <a:gd name="connsiteX54" fmla="*/ 3777022 w 6884912"/>
              <a:gd name="connsiteY54" fmla="*/ 200276 h 1161397"/>
              <a:gd name="connsiteX55" fmla="*/ 3791246 w 6884912"/>
              <a:gd name="connsiteY55" fmla="*/ 189996 h 1161397"/>
              <a:gd name="connsiteX56" fmla="*/ 3819864 w 6884912"/>
              <a:gd name="connsiteY56" fmla="*/ 194605 h 1161397"/>
              <a:gd name="connsiteX57" fmla="*/ 3830398 w 6884912"/>
              <a:gd name="connsiteY57" fmla="*/ 188383 h 1161397"/>
              <a:gd name="connsiteX58" fmla="*/ 3834360 w 6884912"/>
              <a:gd name="connsiteY58" fmla="*/ 188992 h 1161397"/>
              <a:gd name="connsiteX59" fmla="*/ 3843715 w 6884912"/>
              <a:gd name="connsiteY59" fmla="*/ 188752 h 1161397"/>
              <a:gd name="connsiteX60" fmla="*/ 3842609 w 6884912"/>
              <a:gd name="connsiteY60" fmla="*/ 197386 h 1161397"/>
              <a:gd name="connsiteX61" fmla="*/ 3853961 w 6884912"/>
              <a:gd name="connsiteY61" fmla="*/ 213380 h 1161397"/>
              <a:gd name="connsiteX62" fmla="*/ 3907640 w 6884912"/>
              <a:gd name="connsiteY62" fmla="*/ 207568 h 1161397"/>
              <a:gd name="connsiteX63" fmla="*/ 3910449 w 6884912"/>
              <a:gd name="connsiteY63" fmla="*/ 197808 h 1161397"/>
              <a:gd name="connsiteX64" fmla="*/ 3917197 w 6884912"/>
              <a:gd name="connsiteY64" fmla="*/ 196121 h 1161397"/>
              <a:gd name="connsiteX65" fmla="*/ 3922400 w 6884912"/>
              <a:gd name="connsiteY65" fmla="*/ 205056 h 1161397"/>
              <a:gd name="connsiteX66" fmla="*/ 4013061 w 6884912"/>
              <a:gd name="connsiteY66" fmla="*/ 224874 h 1161397"/>
              <a:gd name="connsiteX67" fmla="*/ 4220717 w 6884912"/>
              <a:gd name="connsiteY67" fmla="*/ 192946 h 1161397"/>
              <a:gd name="connsiteX68" fmla="*/ 4228802 w 6884912"/>
              <a:gd name="connsiteY68" fmla="*/ 201468 h 1161397"/>
              <a:gd name="connsiteX69" fmla="*/ 4289361 w 6884912"/>
              <a:gd name="connsiteY69" fmla="*/ 196642 h 1161397"/>
              <a:gd name="connsiteX70" fmla="*/ 4498913 w 6884912"/>
              <a:gd name="connsiteY70" fmla="*/ 118915 h 1161397"/>
              <a:gd name="connsiteX71" fmla="*/ 4617330 w 6884912"/>
              <a:gd name="connsiteY71" fmla="*/ 111163 h 1161397"/>
              <a:gd name="connsiteX72" fmla="*/ 4659778 w 6884912"/>
              <a:gd name="connsiteY72" fmla="*/ 118219 h 1161397"/>
              <a:gd name="connsiteX73" fmla="*/ 4730870 w 6884912"/>
              <a:gd name="connsiteY73" fmla="*/ 129432 h 1161397"/>
              <a:gd name="connsiteX74" fmla="*/ 4844073 w 6884912"/>
              <a:gd name="connsiteY74" fmla="*/ 161768 h 1161397"/>
              <a:gd name="connsiteX75" fmla="*/ 4856454 w 6884912"/>
              <a:gd name="connsiteY75" fmla="*/ 130488 h 1161397"/>
              <a:gd name="connsiteX76" fmla="*/ 4920038 w 6884912"/>
              <a:gd name="connsiteY76" fmla="*/ 140418 h 1161397"/>
              <a:gd name="connsiteX77" fmla="*/ 5016639 w 6884912"/>
              <a:gd name="connsiteY77" fmla="*/ 158905 h 1161397"/>
              <a:gd name="connsiteX78" fmla="*/ 5072009 w 6884912"/>
              <a:gd name="connsiteY78" fmla="*/ 161502 h 1161397"/>
              <a:gd name="connsiteX79" fmla="*/ 5223626 w 6884912"/>
              <a:gd name="connsiteY79" fmla="*/ 177356 h 1161397"/>
              <a:gd name="connsiteX80" fmla="*/ 5375773 w 6884912"/>
              <a:gd name="connsiteY80" fmla="*/ 199913 h 1161397"/>
              <a:gd name="connsiteX81" fmla="*/ 5467502 w 6884912"/>
              <a:gd name="connsiteY81" fmla="*/ 250963 h 1161397"/>
              <a:gd name="connsiteX82" fmla="*/ 5592395 w 6884912"/>
              <a:gd name="connsiteY82" fmla="*/ 265434 h 1161397"/>
              <a:gd name="connsiteX83" fmla="*/ 5613532 w 6884912"/>
              <a:gd name="connsiteY83" fmla="*/ 273379 h 1161397"/>
              <a:gd name="connsiteX84" fmla="*/ 5642173 w 6884912"/>
              <a:gd name="connsiteY84" fmla="*/ 266904 h 1161397"/>
              <a:gd name="connsiteX85" fmla="*/ 5756910 w 6884912"/>
              <a:gd name="connsiteY85" fmla="*/ 239211 h 1161397"/>
              <a:gd name="connsiteX86" fmla="*/ 5846667 w 6884912"/>
              <a:gd name="connsiteY86" fmla="*/ 201786 h 1161397"/>
              <a:gd name="connsiteX87" fmla="*/ 5960732 w 6884912"/>
              <a:gd name="connsiteY87" fmla="*/ 220708 h 1161397"/>
              <a:gd name="connsiteX88" fmla="*/ 6029542 w 6884912"/>
              <a:gd name="connsiteY88" fmla="*/ 210339 h 1161397"/>
              <a:gd name="connsiteX89" fmla="*/ 6141123 w 6884912"/>
              <a:gd name="connsiteY89" fmla="*/ 159923 h 1161397"/>
              <a:gd name="connsiteX90" fmla="*/ 6290640 w 6884912"/>
              <a:gd name="connsiteY90" fmla="*/ 167441 h 1161397"/>
              <a:gd name="connsiteX91" fmla="*/ 6322806 w 6884912"/>
              <a:gd name="connsiteY91" fmla="*/ 213293 h 1161397"/>
              <a:gd name="connsiteX92" fmla="*/ 6380420 w 6884912"/>
              <a:gd name="connsiteY92" fmla="*/ 173195 h 1161397"/>
              <a:gd name="connsiteX93" fmla="*/ 6507891 w 6884912"/>
              <a:gd name="connsiteY93" fmla="*/ 118474 h 1161397"/>
              <a:gd name="connsiteX94" fmla="*/ 6571807 w 6884912"/>
              <a:gd name="connsiteY94" fmla="*/ 98636 h 1161397"/>
              <a:gd name="connsiteX95" fmla="*/ 6671880 w 6884912"/>
              <a:gd name="connsiteY95" fmla="*/ 82931 h 1161397"/>
              <a:gd name="connsiteX96" fmla="*/ 6702266 w 6884912"/>
              <a:gd name="connsiteY96" fmla="*/ 75470 h 1161397"/>
              <a:gd name="connsiteX97" fmla="*/ 6845802 w 6884912"/>
              <a:gd name="connsiteY97" fmla="*/ 24496 h 1161397"/>
              <a:gd name="connsiteX98" fmla="*/ 6884912 w 6884912"/>
              <a:gd name="connsiteY98" fmla="*/ 0 h 116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884912" h="1161397">
                <a:moveTo>
                  <a:pt x="6884912" y="0"/>
                </a:moveTo>
                <a:lnTo>
                  <a:pt x="6884912" y="1161397"/>
                </a:lnTo>
                <a:lnTo>
                  <a:pt x="0" y="1161397"/>
                </a:lnTo>
                <a:lnTo>
                  <a:pt x="27135" y="1147460"/>
                </a:lnTo>
                <a:cubicBezTo>
                  <a:pt x="57431" y="1167048"/>
                  <a:pt x="61886" y="1088181"/>
                  <a:pt x="115388" y="1111320"/>
                </a:cubicBezTo>
                <a:cubicBezTo>
                  <a:pt x="146435" y="1096221"/>
                  <a:pt x="156823" y="1079485"/>
                  <a:pt x="213420" y="1056868"/>
                </a:cubicBezTo>
                <a:cubicBezTo>
                  <a:pt x="288217" y="1040787"/>
                  <a:pt x="383333" y="1044881"/>
                  <a:pt x="454970" y="1023343"/>
                </a:cubicBezTo>
                <a:cubicBezTo>
                  <a:pt x="440966" y="999969"/>
                  <a:pt x="571419" y="1006841"/>
                  <a:pt x="548162" y="984908"/>
                </a:cubicBezTo>
                <a:cubicBezTo>
                  <a:pt x="561321" y="956563"/>
                  <a:pt x="637415" y="1010272"/>
                  <a:pt x="651408" y="984938"/>
                </a:cubicBezTo>
                <a:cubicBezTo>
                  <a:pt x="671652" y="980952"/>
                  <a:pt x="698726" y="950833"/>
                  <a:pt x="723108" y="941904"/>
                </a:cubicBezTo>
                <a:cubicBezTo>
                  <a:pt x="760262" y="946949"/>
                  <a:pt x="757827" y="957145"/>
                  <a:pt x="797699" y="931362"/>
                </a:cubicBezTo>
                <a:cubicBezTo>
                  <a:pt x="821097" y="940623"/>
                  <a:pt x="833565" y="929189"/>
                  <a:pt x="843359" y="910894"/>
                </a:cubicBezTo>
                <a:cubicBezTo>
                  <a:pt x="887668" y="902160"/>
                  <a:pt x="919738" y="869376"/>
                  <a:pt x="965215" y="846701"/>
                </a:cubicBezTo>
                <a:cubicBezTo>
                  <a:pt x="1023081" y="848019"/>
                  <a:pt x="1036422" y="800154"/>
                  <a:pt x="1085080" y="776086"/>
                </a:cubicBezTo>
                <a:cubicBezTo>
                  <a:pt x="1140763" y="795544"/>
                  <a:pt x="1116251" y="768649"/>
                  <a:pt x="1137166" y="744338"/>
                </a:cubicBezTo>
                <a:lnTo>
                  <a:pt x="1207847" y="689087"/>
                </a:lnTo>
                <a:cubicBezTo>
                  <a:pt x="1226429" y="687736"/>
                  <a:pt x="1222409" y="707958"/>
                  <a:pt x="1242716" y="698052"/>
                </a:cubicBezTo>
                <a:cubicBezTo>
                  <a:pt x="1250387" y="668345"/>
                  <a:pt x="1318259" y="689091"/>
                  <a:pt x="1299977" y="639196"/>
                </a:cubicBezTo>
                <a:cubicBezTo>
                  <a:pt x="1323072" y="639367"/>
                  <a:pt x="1341279" y="658105"/>
                  <a:pt x="1326190" y="625955"/>
                </a:cubicBezTo>
                <a:cubicBezTo>
                  <a:pt x="1333572" y="625050"/>
                  <a:pt x="1337406" y="621362"/>
                  <a:pt x="1339600" y="616295"/>
                </a:cubicBezTo>
                <a:cubicBezTo>
                  <a:pt x="1339751" y="615537"/>
                  <a:pt x="1339903" y="614780"/>
                  <a:pt x="1340054" y="614022"/>
                </a:cubicBezTo>
                <a:lnTo>
                  <a:pt x="1391606" y="615229"/>
                </a:lnTo>
                <a:lnTo>
                  <a:pt x="1397565" y="611490"/>
                </a:lnTo>
                <a:lnTo>
                  <a:pt x="1432302" y="617267"/>
                </a:lnTo>
                <a:lnTo>
                  <a:pt x="1449644" y="617591"/>
                </a:lnTo>
                <a:lnTo>
                  <a:pt x="1455793" y="623174"/>
                </a:lnTo>
                <a:cubicBezTo>
                  <a:pt x="1461744" y="626151"/>
                  <a:pt x="1469373" y="626493"/>
                  <a:pt x="1480758" y="620863"/>
                </a:cubicBezTo>
                <a:lnTo>
                  <a:pt x="1483154" y="618527"/>
                </a:lnTo>
                <a:lnTo>
                  <a:pt x="1505495" y="624325"/>
                </a:lnTo>
                <a:cubicBezTo>
                  <a:pt x="1512992" y="627532"/>
                  <a:pt x="1520025" y="632078"/>
                  <a:pt x="1526340" y="638496"/>
                </a:cubicBezTo>
                <a:cubicBezTo>
                  <a:pt x="1586113" y="586768"/>
                  <a:pt x="1659006" y="610309"/>
                  <a:pt x="1731986" y="589682"/>
                </a:cubicBezTo>
                <a:cubicBezTo>
                  <a:pt x="1750397" y="523106"/>
                  <a:pt x="1896056" y="573257"/>
                  <a:pt x="1927935" y="628540"/>
                </a:cubicBezTo>
                <a:cubicBezTo>
                  <a:pt x="1912854" y="559823"/>
                  <a:pt x="2112261" y="676347"/>
                  <a:pt x="2039075" y="599964"/>
                </a:cubicBezTo>
                <a:cubicBezTo>
                  <a:pt x="2066036" y="601198"/>
                  <a:pt x="2086366" y="569532"/>
                  <a:pt x="2066980" y="550413"/>
                </a:cubicBezTo>
                <a:cubicBezTo>
                  <a:pt x="2155364" y="582582"/>
                  <a:pt x="2259548" y="514786"/>
                  <a:pt x="2352236" y="519602"/>
                </a:cubicBezTo>
                <a:cubicBezTo>
                  <a:pt x="2388450" y="459394"/>
                  <a:pt x="2373298" y="511682"/>
                  <a:pt x="2420791" y="492826"/>
                </a:cubicBezTo>
                <a:cubicBezTo>
                  <a:pt x="2417962" y="542563"/>
                  <a:pt x="2475071" y="455098"/>
                  <a:pt x="2489932" y="507864"/>
                </a:cubicBezTo>
                <a:cubicBezTo>
                  <a:pt x="2498105" y="502761"/>
                  <a:pt x="2505553" y="496153"/>
                  <a:pt x="2512917" y="489127"/>
                </a:cubicBezTo>
                <a:lnTo>
                  <a:pt x="2516783" y="485473"/>
                </a:lnTo>
                <a:lnTo>
                  <a:pt x="2534360" y="480064"/>
                </a:lnTo>
                <a:lnTo>
                  <a:pt x="2536691" y="467018"/>
                </a:lnTo>
                <a:lnTo>
                  <a:pt x="2561265" y="450623"/>
                </a:lnTo>
                <a:cubicBezTo>
                  <a:pt x="2570872" y="446262"/>
                  <a:pt x="2581686" y="443655"/>
                  <a:pt x="2594349" y="443884"/>
                </a:cubicBezTo>
                <a:cubicBezTo>
                  <a:pt x="2640435" y="464638"/>
                  <a:pt x="2696955" y="396361"/>
                  <a:pt x="2754324" y="424766"/>
                </a:cubicBezTo>
                <a:cubicBezTo>
                  <a:pt x="2775130" y="430896"/>
                  <a:pt x="2837731" y="423458"/>
                  <a:pt x="2848470" y="405966"/>
                </a:cubicBezTo>
                <a:cubicBezTo>
                  <a:pt x="2861295" y="401100"/>
                  <a:pt x="2876936" y="405309"/>
                  <a:pt x="2881772" y="387260"/>
                </a:cubicBezTo>
                <a:cubicBezTo>
                  <a:pt x="2890299" y="365261"/>
                  <a:pt x="2938134" y="392997"/>
                  <a:pt x="2929932" y="368912"/>
                </a:cubicBezTo>
                <a:cubicBezTo>
                  <a:pt x="2963844" y="387799"/>
                  <a:pt x="2986550" y="341223"/>
                  <a:pt x="3013020" y="327578"/>
                </a:cubicBezTo>
                <a:cubicBezTo>
                  <a:pt x="3061730" y="317407"/>
                  <a:pt x="3186369" y="312875"/>
                  <a:pt x="3222191" y="307887"/>
                </a:cubicBezTo>
                <a:cubicBezTo>
                  <a:pt x="3223593" y="304249"/>
                  <a:pt x="3179978" y="296995"/>
                  <a:pt x="3227953" y="297650"/>
                </a:cubicBezTo>
                <a:cubicBezTo>
                  <a:pt x="3275928" y="298306"/>
                  <a:pt x="3443572" y="313020"/>
                  <a:pt x="3510042" y="311820"/>
                </a:cubicBezTo>
                <a:cubicBezTo>
                  <a:pt x="3585274" y="306641"/>
                  <a:pt x="3525753" y="258887"/>
                  <a:pt x="3626773" y="290452"/>
                </a:cubicBezTo>
                <a:cubicBezTo>
                  <a:pt x="3633124" y="269835"/>
                  <a:pt x="3644693" y="267134"/>
                  <a:pt x="3666217" y="273255"/>
                </a:cubicBezTo>
                <a:cubicBezTo>
                  <a:pt x="3702502" y="269310"/>
                  <a:pt x="3690563" y="221720"/>
                  <a:pt x="3732427" y="245039"/>
                </a:cubicBezTo>
                <a:cubicBezTo>
                  <a:pt x="3720985" y="220241"/>
                  <a:pt x="3798776" y="224539"/>
                  <a:pt x="3777022" y="200276"/>
                </a:cubicBezTo>
                <a:cubicBezTo>
                  <a:pt x="3781759" y="193499"/>
                  <a:pt x="3786499" y="190723"/>
                  <a:pt x="3791246" y="189996"/>
                </a:cubicBezTo>
                <a:cubicBezTo>
                  <a:pt x="3800740" y="188542"/>
                  <a:pt x="3810265" y="195284"/>
                  <a:pt x="3819864" y="194605"/>
                </a:cubicBezTo>
                <a:lnTo>
                  <a:pt x="3830398" y="188383"/>
                </a:lnTo>
                <a:lnTo>
                  <a:pt x="3834360" y="188992"/>
                </a:lnTo>
                <a:lnTo>
                  <a:pt x="3843715" y="188752"/>
                </a:lnTo>
                <a:lnTo>
                  <a:pt x="3842609" y="197386"/>
                </a:lnTo>
                <a:cubicBezTo>
                  <a:pt x="3840673" y="205638"/>
                  <a:pt x="3839248" y="214671"/>
                  <a:pt x="3853961" y="213380"/>
                </a:cubicBezTo>
                <a:cubicBezTo>
                  <a:pt x="3884396" y="206569"/>
                  <a:pt x="3895082" y="241941"/>
                  <a:pt x="3907640" y="207568"/>
                </a:cubicBezTo>
                <a:lnTo>
                  <a:pt x="3910449" y="197808"/>
                </a:lnTo>
                <a:lnTo>
                  <a:pt x="3917197" y="196121"/>
                </a:lnTo>
                <a:cubicBezTo>
                  <a:pt x="3920833" y="196372"/>
                  <a:pt x="3922919" y="198717"/>
                  <a:pt x="3922400" y="205056"/>
                </a:cubicBezTo>
                <a:cubicBezTo>
                  <a:pt x="3950680" y="178467"/>
                  <a:pt x="3984062" y="218098"/>
                  <a:pt x="4013061" y="224874"/>
                </a:cubicBezTo>
                <a:cubicBezTo>
                  <a:pt x="4062781" y="222856"/>
                  <a:pt x="4184760" y="196847"/>
                  <a:pt x="4220717" y="192946"/>
                </a:cubicBezTo>
                <a:cubicBezTo>
                  <a:pt x="4222964" y="196132"/>
                  <a:pt x="4225687" y="199002"/>
                  <a:pt x="4228802" y="201468"/>
                </a:cubicBezTo>
                <a:cubicBezTo>
                  <a:pt x="4246898" y="215792"/>
                  <a:pt x="4274013" y="213632"/>
                  <a:pt x="4289361" y="196642"/>
                </a:cubicBezTo>
                <a:cubicBezTo>
                  <a:pt x="4363212" y="140627"/>
                  <a:pt x="4433598" y="135488"/>
                  <a:pt x="4498913" y="118915"/>
                </a:cubicBezTo>
                <a:cubicBezTo>
                  <a:pt x="4573135" y="105586"/>
                  <a:pt x="4527062" y="166416"/>
                  <a:pt x="4617330" y="111163"/>
                </a:cubicBezTo>
                <a:cubicBezTo>
                  <a:pt x="4628518" y="129608"/>
                  <a:pt x="4640397" y="129405"/>
                  <a:pt x="4659778" y="118219"/>
                </a:cubicBezTo>
                <a:cubicBezTo>
                  <a:pt x="4695929" y="113193"/>
                  <a:pt x="4695958" y="162259"/>
                  <a:pt x="4730870" y="129432"/>
                </a:cubicBezTo>
                <a:cubicBezTo>
                  <a:pt x="4761586" y="136690"/>
                  <a:pt x="4823142" y="161592"/>
                  <a:pt x="4844073" y="161768"/>
                </a:cubicBezTo>
                <a:cubicBezTo>
                  <a:pt x="4870797" y="164132"/>
                  <a:pt x="4827288" y="135164"/>
                  <a:pt x="4856454" y="130488"/>
                </a:cubicBezTo>
                <a:cubicBezTo>
                  <a:pt x="4892086" y="129553"/>
                  <a:pt x="4889263" y="81477"/>
                  <a:pt x="4920038" y="140418"/>
                </a:cubicBezTo>
                <a:cubicBezTo>
                  <a:pt x="4956358" y="122308"/>
                  <a:pt x="4965108" y="149263"/>
                  <a:pt x="5016639" y="158905"/>
                </a:cubicBezTo>
                <a:cubicBezTo>
                  <a:pt x="5037063" y="141828"/>
                  <a:pt x="5054534" y="147986"/>
                  <a:pt x="5072009" y="161502"/>
                </a:cubicBezTo>
                <a:cubicBezTo>
                  <a:pt x="5121260" y="153653"/>
                  <a:pt x="5167555" y="172635"/>
                  <a:pt x="5223626" y="177356"/>
                </a:cubicBezTo>
                <a:cubicBezTo>
                  <a:pt x="5282824" y="155243"/>
                  <a:pt x="5315859" y="195041"/>
                  <a:pt x="5375773" y="199913"/>
                </a:cubicBezTo>
                <a:cubicBezTo>
                  <a:pt x="5432511" y="156218"/>
                  <a:pt x="5417550" y="256036"/>
                  <a:pt x="5467502" y="250963"/>
                </a:cubicBezTo>
                <a:cubicBezTo>
                  <a:pt x="5547124" y="209975"/>
                  <a:pt x="5467171" y="283839"/>
                  <a:pt x="5592395" y="265434"/>
                </a:cubicBezTo>
                <a:cubicBezTo>
                  <a:pt x="5599201" y="258867"/>
                  <a:pt x="5614752" y="264706"/>
                  <a:pt x="5613532" y="273379"/>
                </a:cubicBezTo>
                <a:cubicBezTo>
                  <a:pt x="5621390" y="270408"/>
                  <a:pt x="5639720" y="253173"/>
                  <a:pt x="5642173" y="266904"/>
                </a:cubicBezTo>
                <a:cubicBezTo>
                  <a:pt x="5682296" y="267049"/>
                  <a:pt x="5721812" y="257513"/>
                  <a:pt x="5756910" y="239211"/>
                </a:cubicBezTo>
                <a:cubicBezTo>
                  <a:pt x="5834998" y="260050"/>
                  <a:pt x="5790596" y="197229"/>
                  <a:pt x="5846667" y="201786"/>
                </a:cubicBezTo>
                <a:cubicBezTo>
                  <a:pt x="5892444" y="227312"/>
                  <a:pt x="5908324" y="204527"/>
                  <a:pt x="5960732" y="220708"/>
                </a:cubicBezTo>
                <a:cubicBezTo>
                  <a:pt x="5977124" y="175349"/>
                  <a:pt x="6009640" y="223654"/>
                  <a:pt x="6029542" y="210339"/>
                </a:cubicBezTo>
                <a:cubicBezTo>
                  <a:pt x="6063108" y="261420"/>
                  <a:pt x="6107411" y="160034"/>
                  <a:pt x="6141123" y="159923"/>
                </a:cubicBezTo>
                <a:cubicBezTo>
                  <a:pt x="6198068" y="167749"/>
                  <a:pt x="6260628" y="219715"/>
                  <a:pt x="6290640" y="167441"/>
                </a:cubicBezTo>
                <a:cubicBezTo>
                  <a:pt x="6295193" y="188689"/>
                  <a:pt x="6290494" y="217816"/>
                  <a:pt x="6322806" y="213293"/>
                </a:cubicBezTo>
                <a:cubicBezTo>
                  <a:pt x="6337769" y="214252"/>
                  <a:pt x="6349573" y="188998"/>
                  <a:pt x="6380420" y="173195"/>
                </a:cubicBezTo>
                <a:cubicBezTo>
                  <a:pt x="6420580" y="151473"/>
                  <a:pt x="6513519" y="179296"/>
                  <a:pt x="6507891" y="118474"/>
                </a:cubicBezTo>
                <a:cubicBezTo>
                  <a:pt x="6519398" y="82452"/>
                  <a:pt x="6571830" y="137398"/>
                  <a:pt x="6571807" y="98636"/>
                </a:cubicBezTo>
                <a:cubicBezTo>
                  <a:pt x="6594702" y="123421"/>
                  <a:pt x="6634676" y="82071"/>
                  <a:pt x="6671880" y="82931"/>
                </a:cubicBezTo>
                <a:cubicBezTo>
                  <a:pt x="6678855" y="65407"/>
                  <a:pt x="6687415" y="66196"/>
                  <a:pt x="6702266" y="75470"/>
                </a:cubicBezTo>
                <a:cubicBezTo>
                  <a:pt x="6747004" y="78450"/>
                  <a:pt x="6798307" y="53072"/>
                  <a:pt x="6845802" y="24496"/>
                </a:cubicBezTo>
                <a:lnTo>
                  <a:pt x="6884912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37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/>
        </p:blipFill>
        <p:spPr bwMode="auto">
          <a:xfrm>
            <a:off x="847607" y="1568898"/>
            <a:ext cx="3181823" cy="2839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Diagram 2">
                <a:extLst>
                  <a:ext uri="{FF2B5EF4-FFF2-40B4-BE49-F238E27FC236}">
                    <a16:creationId xmlns:a16="http://schemas.microsoft.com/office/drawing/2014/main" id="{16C56833-76C6-F98D-5D2D-6B48088F9A5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137279999"/>
                  </p:ext>
                </p:extLst>
              </p:nvPr>
            </p:nvGraphicFramePr>
            <p:xfrm>
              <a:off x="4752974" y="469831"/>
              <a:ext cx="7331251" cy="563285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5" r:lo="rId6" r:qs="rId7" r:cs="rId8"/>
              </a:graphicData>
            </a:graphic>
          </p:graphicFrame>
        </mc:Choice>
        <mc:Fallback xmlns="">
          <p:graphicFrame>
            <p:nvGraphicFramePr>
              <p:cNvPr id="3" name="Diagram 2">
                <a:extLst>
                  <a:ext uri="{FF2B5EF4-FFF2-40B4-BE49-F238E27FC236}">
                    <a16:creationId xmlns:a16="http://schemas.microsoft.com/office/drawing/2014/main" id="{16C56833-76C6-F98D-5D2D-6B48088F9A5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137279999"/>
                  </p:ext>
                </p:extLst>
              </p:nvPr>
            </p:nvGraphicFramePr>
            <p:xfrm>
              <a:off x="4752974" y="469831"/>
              <a:ext cx="7331251" cy="563285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0" r:lo="rId11" r:qs="rId12" r:cs="rId13"/>
              </a:graphicData>
            </a:graphic>
          </p:graphicFrame>
        </mc:Fallback>
      </mc:AlternateContent>
      <p:pic>
        <p:nvPicPr>
          <p:cNvPr id="4" name="Picture 7">
            <a:extLst>
              <a:ext uri="{FF2B5EF4-FFF2-40B4-BE49-F238E27FC236}">
                <a16:creationId xmlns:a16="http://schemas.microsoft.com/office/drawing/2014/main" id="{A46018A6-B1F9-2320-09D6-FDE1E688B4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" t="22807" r="4453" b="10285"/>
          <a:stretch/>
        </p:blipFill>
        <p:spPr bwMode="auto">
          <a:xfrm>
            <a:off x="248860" y="4829511"/>
            <a:ext cx="4379318" cy="1607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AA14471-124B-78A3-E6EE-4263EABD201E}"/>
              </a:ext>
            </a:extLst>
          </p:cNvPr>
          <p:cNvCxnSpPr/>
          <p:nvPr/>
        </p:nvCxnSpPr>
        <p:spPr>
          <a:xfrm>
            <a:off x="1667138" y="5067090"/>
            <a:ext cx="22228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F583AF4-17B6-1DFA-2D51-4CE8861720B3}"/>
              </a:ext>
            </a:extLst>
          </p:cNvPr>
          <p:cNvCxnSpPr/>
          <p:nvPr/>
        </p:nvCxnSpPr>
        <p:spPr>
          <a:xfrm>
            <a:off x="1651982" y="5486400"/>
            <a:ext cx="22228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53EE5E6-A87F-900B-55CE-C9D969B44737}"/>
              </a:ext>
            </a:extLst>
          </p:cNvPr>
          <p:cNvCxnSpPr/>
          <p:nvPr/>
        </p:nvCxnSpPr>
        <p:spPr>
          <a:xfrm>
            <a:off x="1667137" y="5840036"/>
            <a:ext cx="22228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91B16F1-7901-9E66-AE2B-1C80DB679EE0}"/>
              </a:ext>
            </a:extLst>
          </p:cNvPr>
          <p:cNvCxnSpPr/>
          <p:nvPr/>
        </p:nvCxnSpPr>
        <p:spPr>
          <a:xfrm>
            <a:off x="1682292" y="6239139"/>
            <a:ext cx="22228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0946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897DEB4-4A88-4293-A935-9B25506C15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BE42BC3-6707-4CBF-9386-048B994A4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3886" y="0"/>
            <a:ext cx="7538114" cy="6858000"/>
          </a:xfrm>
          <a:custGeom>
            <a:avLst/>
            <a:gdLst>
              <a:gd name="connsiteX0" fmla="*/ 366246 w 7538114"/>
              <a:gd name="connsiteY0" fmla="*/ 0 h 6858000"/>
              <a:gd name="connsiteX1" fmla="*/ 2830292 w 7538114"/>
              <a:gd name="connsiteY1" fmla="*/ 0 h 6858000"/>
              <a:gd name="connsiteX2" fmla="*/ 3903260 w 7538114"/>
              <a:gd name="connsiteY2" fmla="*/ 0 h 6858000"/>
              <a:gd name="connsiteX3" fmla="*/ 4597266 w 7538114"/>
              <a:gd name="connsiteY3" fmla="*/ 0 h 6858000"/>
              <a:gd name="connsiteX4" fmla="*/ 7192370 w 7538114"/>
              <a:gd name="connsiteY4" fmla="*/ 0 h 6858000"/>
              <a:gd name="connsiteX5" fmla="*/ 7538114 w 7538114"/>
              <a:gd name="connsiteY5" fmla="*/ 0 h 6858000"/>
              <a:gd name="connsiteX6" fmla="*/ 7538114 w 7538114"/>
              <a:gd name="connsiteY6" fmla="*/ 6858000 h 6858000"/>
              <a:gd name="connsiteX7" fmla="*/ 7192370 w 7538114"/>
              <a:gd name="connsiteY7" fmla="*/ 6858000 h 6858000"/>
              <a:gd name="connsiteX8" fmla="*/ 4597266 w 7538114"/>
              <a:gd name="connsiteY8" fmla="*/ 6858000 h 6858000"/>
              <a:gd name="connsiteX9" fmla="*/ 3903260 w 7538114"/>
              <a:gd name="connsiteY9" fmla="*/ 6858000 h 6858000"/>
              <a:gd name="connsiteX10" fmla="*/ 2830292 w 7538114"/>
              <a:gd name="connsiteY10" fmla="*/ 6858000 h 6858000"/>
              <a:gd name="connsiteX11" fmla="*/ 170314 w 7538114"/>
              <a:gd name="connsiteY11" fmla="*/ 6858000 h 6858000"/>
              <a:gd name="connsiteX12" fmla="*/ 170341 w 7538114"/>
              <a:gd name="connsiteY12" fmla="*/ 6857759 h 6858000"/>
              <a:gd name="connsiteX13" fmla="*/ 173485 w 7538114"/>
              <a:gd name="connsiteY13" fmla="*/ 6852129 h 6858000"/>
              <a:gd name="connsiteX14" fmla="*/ 167544 w 7538114"/>
              <a:gd name="connsiteY14" fmla="*/ 6830335 h 6858000"/>
              <a:gd name="connsiteX15" fmla="*/ 163472 w 7538114"/>
              <a:gd name="connsiteY15" fmla="*/ 6796707 h 6858000"/>
              <a:gd name="connsiteX16" fmla="*/ 160535 w 7538114"/>
              <a:gd name="connsiteY16" fmla="*/ 6780725 h 6858000"/>
              <a:gd name="connsiteX17" fmla="*/ 162318 w 7538114"/>
              <a:gd name="connsiteY17" fmla="*/ 6767829 h 6858000"/>
              <a:gd name="connsiteX18" fmla="*/ 162771 w 7538114"/>
              <a:gd name="connsiteY18" fmla="*/ 6694444 h 6858000"/>
              <a:gd name="connsiteX19" fmla="*/ 165604 w 7538114"/>
              <a:gd name="connsiteY19" fmla="*/ 6677569 h 6858000"/>
              <a:gd name="connsiteX20" fmla="*/ 171255 w 7538114"/>
              <a:gd name="connsiteY20" fmla="*/ 6669571 h 6858000"/>
              <a:gd name="connsiteX21" fmla="*/ 169240 w 7538114"/>
              <a:gd name="connsiteY21" fmla="*/ 6663304 h 6858000"/>
              <a:gd name="connsiteX22" fmla="*/ 169039 w 7538114"/>
              <a:gd name="connsiteY22" fmla="*/ 6618916 h 6858000"/>
              <a:gd name="connsiteX23" fmla="*/ 168392 w 7538114"/>
              <a:gd name="connsiteY23" fmla="*/ 6589960 h 6858000"/>
              <a:gd name="connsiteX24" fmla="*/ 160636 w 7538114"/>
              <a:gd name="connsiteY24" fmla="*/ 6588200 h 6858000"/>
              <a:gd name="connsiteX25" fmla="*/ 157872 w 7538114"/>
              <a:gd name="connsiteY25" fmla="*/ 6562416 h 6858000"/>
              <a:gd name="connsiteX26" fmla="*/ 162851 w 7538114"/>
              <a:gd name="connsiteY26" fmla="*/ 6534939 h 6858000"/>
              <a:gd name="connsiteX27" fmla="*/ 162153 w 7538114"/>
              <a:gd name="connsiteY27" fmla="*/ 6502552 h 6858000"/>
              <a:gd name="connsiteX28" fmla="*/ 161821 w 7538114"/>
              <a:gd name="connsiteY28" fmla="*/ 6483172 h 6858000"/>
              <a:gd name="connsiteX29" fmla="*/ 154586 w 7538114"/>
              <a:gd name="connsiteY29" fmla="*/ 6432309 h 6858000"/>
              <a:gd name="connsiteX30" fmla="*/ 127078 w 7538114"/>
              <a:gd name="connsiteY30" fmla="*/ 6349783 h 6858000"/>
              <a:gd name="connsiteX31" fmla="*/ 123181 w 7538114"/>
              <a:gd name="connsiteY31" fmla="*/ 6323872 h 6858000"/>
              <a:gd name="connsiteX32" fmla="*/ 124767 w 7538114"/>
              <a:gd name="connsiteY32" fmla="*/ 6319343 h 6858000"/>
              <a:gd name="connsiteX33" fmla="*/ 108246 w 7538114"/>
              <a:gd name="connsiteY33" fmla="*/ 6190348 h 6858000"/>
              <a:gd name="connsiteX34" fmla="*/ 107279 w 7538114"/>
              <a:gd name="connsiteY34" fmla="*/ 6167269 h 6858000"/>
              <a:gd name="connsiteX35" fmla="*/ 107883 w 7538114"/>
              <a:gd name="connsiteY35" fmla="*/ 6149986 h 6858000"/>
              <a:gd name="connsiteX36" fmla="*/ 102380 w 7538114"/>
              <a:gd name="connsiteY36" fmla="*/ 6108622 h 6858000"/>
              <a:gd name="connsiteX37" fmla="*/ 90314 w 7538114"/>
              <a:gd name="connsiteY37" fmla="*/ 6041155 h 6858000"/>
              <a:gd name="connsiteX38" fmla="*/ 88409 w 7538114"/>
              <a:gd name="connsiteY38" fmla="*/ 6026587 h 6858000"/>
              <a:gd name="connsiteX39" fmla="*/ 89403 w 7538114"/>
              <a:gd name="connsiteY39" fmla="*/ 6013265 h 6858000"/>
              <a:gd name="connsiteX40" fmla="*/ 91927 w 7538114"/>
              <a:gd name="connsiteY40" fmla="*/ 6009478 h 6858000"/>
              <a:gd name="connsiteX41" fmla="*/ 91302 w 7538114"/>
              <a:gd name="connsiteY41" fmla="*/ 6001336 h 6858000"/>
              <a:gd name="connsiteX42" fmla="*/ 91687 w 7538114"/>
              <a:gd name="connsiteY42" fmla="*/ 5999003 h 6858000"/>
              <a:gd name="connsiteX43" fmla="*/ 93336 w 7538114"/>
              <a:gd name="connsiteY43" fmla="*/ 5985795 h 6858000"/>
              <a:gd name="connsiteX44" fmla="*/ 83190 w 7538114"/>
              <a:gd name="connsiteY44" fmla="*/ 5961758 h 6858000"/>
              <a:gd name="connsiteX45" fmla="*/ 81952 w 7538114"/>
              <a:gd name="connsiteY45" fmla="*/ 5928761 h 6858000"/>
              <a:gd name="connsiteX46" fmla="*/ 67420 w 7538114"/>
              <a:gd name="connsiteY46" fmla="*/ 5787247 h 6858000"/>
              <a:gd name="connsiteX47" fmla="*/ 50760 w 7538114"/>
              <a:gd name="connsiteY47" fmla="*/ 5710700 h 6858000"/>
              <a:gd name="connsiteX48" fmla="*/ 42956 w 7538114"/>
              <a:gd name="connsiteY48" fmla="*/ 5641754 h 6858000"/>
              <a:gd name="connsiteX49" fmla="*/ 29695 w 7538114"/>
              <a:gd name="connsiteY49" fmla="*/ 5602326 h 6858000"/>
              <a:gd name="connsiteX50" fmla="*/ 18841 w 7538114"/>
              <a:gd name="connsiteY50" fmla="*/ 5570885 h 6858000"/>
              <a:gd name="connsiteX51" fmla="*/ 9977 w 7538114"/>
              <a:gd name="connsiteY51" fmla="*/ 5543492 h 6858000"/>
              <a:gd name="connsiteX52" fmla="*/ 5255 w 7538114"/>
              <a:gd name="connsiteY52" fmla="*/ 5531024 h 6858000"/>
              <a:gd name="connsiteX53" fmla="*/ 5447 w 7538114"/>
              <a:gd name="connsiteY53" fmla="*/ 5527845 h 6858000"/>
              <a:gd name="connsiteX54" fmla="*/ 0 w 7538114"/>
              <a:gd name="connsiteY54" fmla="*/ 5507724 h 6858000"/>
              <a:gd name="connsiteX55" fmla="*/ 435 w 7538114"/>
              <a:gd name="connsiteY55" fmla="*/ 5507045 h 6858000"/>
              <a:gd name="connsiteX56" fmla="*/ 1128 w 7538114"/>
              <a:gd name="connsiteY56" fmla="*/ 5499619 h 6858000"/>
              <a:gd name="connsiteX57" fmla="*/ 1291 w 7538114"/>
              <a:gd name="connsiteY57" fmla="*/ 5486342 h 6858000"/>
              <a:gd name="connsiteX58" fmla="*/ 7976 w 7538114"/>
              <a:gd name="connsiteY58" fmla="*/ 5450755 h 6858000"/>
              <a:gd name="connsiteX59" fmla="*/ 2355 w 7538114"/>
              <a:gd name="connsiteY59" fmla="*/ 5429732 h 6858000"/>
              <a:gd name="connsiteX60" fmla="*/ 1499 w 7538114"/>
              <a:gd name="connsiteY60" fmla="*/ 5370432 h 6858000"/>
              <a:gd name="connsiteX61" fmla="*/ 11483 w 7538114"/>
              <a:gd name="connsiteY61" fmla="*/ 5308330 h 6858000"/>
              <a:gd name="connsiteX62" fmla="*/ 12793 w 7538114"/>
              <a:gd name="connsiteY62" fmla="*/ 5246026 h 6858000"/>
              <a:gd name="connsiteX63" fmla="*/ 12525 w 7538114"/>
              <a:gd name="connsiteY63" fmla="*/ 5223468 h 6858000"/>
              <a:gd name="connsiteX64" fmla="*/ 15322 w 7538114"/>
              <a:gd name="connsiteY64" fmla="*/ 5183258 h 6858000"/>
              <a:gd name="connsiteX65" fmla="*/ 18633 w 7538114"/>
              <a:gd name="connsiteY65" fmla="*/ 5164842 h 6858000"/>
              <a:gd name="connsiteX66" fmla="*/ 18428 w 7538114"/>
              <a:gd name="connsiteY66" fmla="*/ 5164034 h 6858000"/>
              <a:gd name="connsiteX67" fmla="*/ 19854 w 7538114"/>
              <a:gd name="connsiteY67" fmla="*/ 5162388 h 6858000"/>
              <a:gd name="connsiteX68" fmla="*/ 20514 w 7538114"/>
              <a:gd name="connsiteY68" fmla="*/ 5158981 h 6858000"/>
              <a:gd name="connsiteX69" fmla="*/ 20089 w 7538114"/>
              <a:gd name="connsiteY69" fmla="*/ 5149681 h 6858000"/>
              <a:gd name="connsiteX70" fmla="*/ 19561 w 7538114"/>
              <a:gd name="connsiteY70" fmla="*/ 5146183 h 6858000"/>
              <a:gd name="connsiteX71" fmla="*/ 19571 w 7538114"/>
              <a:gd name="connsiteY71" fmla="*/ 5141065 h 6858000"/>
              <a:gd name="connsiteX72" fmla="*/ 19690 w 7538114"/>
              <a:gd name="connsiteY72" fmla="*/ 5140937 h 6858000"/>
              <a:gd name="connsiteX73" fmla="*/ 19471 w 7538114"/>
              <a:gd name="connsiteY73" fmla="*/ 5136144 h 6858000"/>
              <a:gd name="connsiteX74" fmla="*/ 16918 w 7538114"/>
              <a:gd name="connsiteY74" fmla="*/ 5112689 h 6858000"/>
              <a:gd name="connsiteX75" fmla="*/ 28071 w 7538114"/>
              <a:gd name="connsiteY75" fmla="*/ 5081696 h 6858000"/>
              <a:gd name="connsiteX76" fmla="*/ 30005 w 7538114"/>
              <a:gd name="connsiteY76" fmla="*/ 5068879 h 6858000"/>
              <a:gd name="connsiteX77" fmla="*/ 31661 w 7538114"/>
              <a:gd name="connsiteY77" fmla="*/ 5062033 h 6858000"/>
              <a:gd name="connsiteX78" fmla="*/ 32169 w 7538114"/>
              <a:gd name="connsiteY78" fmla="*/ 5061608 h 6858000"/>
              <a:gd name="connsiteX79" fmla="*/ 27436 w 7538114"/>
              <a:gd name="connsiteY79" fmla="*/ 5021480 h 6858000"/>
              <a:gd name="connsiteX80" fmla="*/ 26614 w 7538114"/>
              <a:gd name="connsiteY80" fmla="*/ 5013906 h 6858000"/>
              <a:gd name="connsiteX81" fmla="*/ 25056 w 7538114"/>
              <a:gd name="connsiteY81" fmla="*/ 5011767 h 6858000"/>
              <a:gd name="connsiteX82" fmla="*/ 24513 w 7538114"/>
              <a:gd name="connsiteY82" fmla="*/ 5000592 h 6858000"/>
              <a:gd name="connsiteX83" fmla="*/ 24951 w 7538114"/>
              <a:gd name="connsiteY83" fmla="*/ 4999307 h 6858000"/>
              <a:gd name="connsiteX84" fmla="*/ 22644 w 7538114"/>
              <a:gd name="connsiteY84" fmla="*/ 4990090 h 6858000"/>
              <a:gd name="connsiteX85" fmla="*/ 18465 w 7538114"/>
              <a:gd name="connsiteY85" fmla="*/ 4982366 h 6858000"/>
              <a:gd name="connsiteX86" fmla="*/ 20888 w 7538114"/>
              <a:gd name="connsiteY86" fmla="*/ 4887310 h 6858000"/>
              <a:gd name="connsiteX87" fmla="*/ 15781 w 7538114"/>
              <a:gd name="connsiteY87" fmla="*/ 4807298 h 6858000"/>
              <a:gd name="connsiteX88" fmla="*/ 19649 w 7538114"/>
              <a:gd name="connsiteY88" fmla="*/ 4779990 h 6858000"/>
              <a:gd name="connsiteX89" fmla="*/ 21858 w 7538114"/>
              <a:gd name="connsiteY89" fmla="*/ 4664237 h 6858000"/>
              <a:gd name="connsiteX90" fmla="*/ 13583 w 7538114"/>
              <a:gd name="connsiteY90" fmla="*/ 4598607 h 6858000"/>
              <a:gd name="connsiteX91" fmla="*/ 7118 w 7538114"/>
              <a:gd name="connsiteY91" fmla="*/ 4546768 h 6858000"/>
              <a:gd name="connsiteX92" fmla="*/ 14555 w 7538114"/>
              <a:gd name="connsiteY92" fmla="*/ 4522182 h 6858000"/>
              <a:gd name="connsiteX93" fmla="*/ 17290 w 7538114"/>
              <a:gd name="connsiteY93" fmla="*/ 4509768 h 6858000"/>
              <a:gd name="connsiteX94" fmla="*/ 17421 w 7538114"/>
              <a:gd name="connsiteY94" fmla="*/ 4494586 h 6858000"/>
              <a:gd name="connsiteX95" fmla="*/ 18193 w 7538114"/>
              <a:gd name="connsiteY95" fmla="*/ 4440649 h 6858000"/>
              <a:gd name="connsiteX96" fmla="*/ 16616 w 7538114"/>
              <a:gd name="connsiteY96" fmla="*/ 4431853 h 6858000"/>
              <a:gd name="connsiteX97" fmla="*/ 19246 w 7538114"/>
              <a:gd name="connsiteY97" fmla="*/ 4403141 h 6858000"/>
              <a:gd name="connsiteX98" fmla="*/ 19623 w 7538114"/>
              <a:gd name="connsiteY98" fmla="*/ 4356631 h 6858000"/>
              <a:gd name="connsiteX99" fmla="*/ 20293 w 7538114"/>
              <a:gd name="connsiteY99" fmla="*/ 4339937 h 6858000"/>
              <a:gd name="connsiteX100" fmla="*/ 18752 w 7538114"/>
              <a:gd name="connsiteY100" fmla="*/ 4331435 h 6858000"/>
              <a:gd name="connsiteX101" fmla="*/ 24901 w 7538114"/>
              <a:gd name="connsiteY101" fmla="*/ 4320990 h 6858000"/>
              <a:gd name="connsiteX102" fmla="*/ 23734 w 7538114"/>
              <a:gd name="connsiteY102" fmla="*/ 4309111 h 6858000"/>
              <a:gd name="connsiteX103" fmla="*/ 29040 w 7538114"/>
              <a:gd name="connsiteY103" fmla="*/ 4263489 h 6858000"/>
              <a:gd name="connsiteX104" fmla="*/ 29429 w 7538114"/>
              <a:gd name="connsiteY104" fmla="*/ 4258775 h 6858000"/>
              <a:gd name="connsiteX105" fmla="*/ 33702 w 7538114"/>
              <a:gd name="connsiteY105" fmla="*/ 4248512 h 6858000"/>
              <a:gd name="connsiteX106" fmla="*/ 37356 w 7538114"/>
              <a:gd name="connsiteY106" fmla="*/ 4228644 h 6858000"/>
              <a:gd name="connsiteX107" fmla="*/ 50107 w 7538114"/>
              <a:gd name="connsiteY107" fmla="*/ 4193665 h 6858000"/>
              <a:gd name="connsiteX108" fmla="*/ 56192 w 7538114"/>
              <a:gd name="connsiteY108" fmla="*/ 4173105 h 6858000"/>
              <a:gd name="connsiteX109" fmla="*/ 61800 w 7538114"/>
              <a:gd name="connsiteY109" fmla="*/ 4159194 h 6858000"/>
              <a:gd name="connsiteX110" fmla="*/ 69720 w 7538114"/>
              <a:gd name="connsiteY110" fmla="*/ 4118135 h 6858000"/>
              <a:gd name="connsiteX111" fmla="*/ 80190 w 7538114"/>
              <a:gd name="connsiteY111" fmla="*/ 4047713 h 6858000"/>
              <a:gd name="connsiteX112" fmla="*/ 96666 w 7538114"/>
              <a:gd name="connsiteY112" fmla="*/ 3980780 h 6858000"/>
              <a:gd name="connsiteX113" fmla="*/ 107651 w 7538114"/>
              <a:gd name="connsiteY113" fmla="*/ 3941872 h 6858000"/>
              <a:gd name="connsiteX114" fmla="*/ 118444 w 7538114"/>
              <a:gd name="connsiteY114" fmla="*/ 3897465 h 6858000"/>
              <a:gd name="connsiteX115" fmla="*/ 134545 w 7538114"/>
              <a:gd name="connsiteY115" fmla="*/ 3811132 h 6858000"/>
              <a:gd name="connsiteX116" fmla="*/ 145381 w 7538114"/>
              <a:gd name="connsiteY116" fmla="*/ 3746540 h 6858000"/>
              <a:gd name="connsiteX117" fmla="*/ 146587 w 7538114"/>
              <a:gd name="connsiteY117" fmla="*/ 3670275 h 6858000"/>
              <a:gd name="connsiteX118" fmla="*/ 165690 w 7538114"/>
              <a:gd name="connsiteY118" fmla="*/ 3580981 h 6858000"/>
              <a:gd name="connsiteX119" fmla="*/ 163175 w 7538114"/>
              <a:gd name="connsiteY119" fmla="*/ 3570960 h 6858000"/>
              <a:gd name="connsiteX120" fmla="*/ 162665 w 7538114"/>
              <a:gd name="connsiteY120" fmla="*/ 3560693 h 6858000"/>
              <a:gd name="connsiteX121" fmla="*/ 163299 w 7538114"/>
              <a:gd name="connsiteY121" fmla="*/ 3559743 h 6858000"/>
              <a:gd name="connsiteX122" fmla="*/ 164777 w 7538114"/>
              <a:gd name="connsiteY122" fmla="*/ 3548721 h 6858000"/>
              <a:gd name="connsiteX123" fmla="*/ 163708 w 7538114"/>
              <a:gd name="connsiteY123" fmla="*/ 3545693 h 6858000"/>
              <a:gd name="connsiteX124" fmla="*/ 164286 w 7538114"/>
              <a:gd name="connsiteY124" fmla="*/ 3537938 h 6858000"/>
              <a:gd name="connsiteX125" fmla="*/ 164247 w 7538114"/>
              <a:gd name="connsiteY125" fmla="*/ 3522141 h 6858000"/>
              <a:gd name="connsiteX126" fmla="*/ 165343 w 7538114"/>
              <a:gd name="connsiteY126" fmla="*/ 3519672 h 6858000"/>
              <a:gd name="connsiteX127" fmla="*/ 167001 w 7538114"/>
              <a:gd name="connsiteY127" fmla="*/ 3496604 h 6858000"/>
              <a:gd name="connsiteX128" fmla="*/ 167547 w 7538114"/>
              <a:gd name="connsiteY128" fmla="*/ 3496517 h 6858000"/>
              <a:gd name="connsiteX129" fmla="*/ 170301 w 7538114"/>
              <a:gd name="connsiteY129" fmla="*/ 3491023 h 6858000"/>
              <a:gd name="connsiteX130" fmla="*/ 174371 w 7538114"/>
              <a:gd name="connsiteY130" fmla="*/ 3479998 h 6858000"/>
              <a:gd name="connsiteX131" fmla="*/ 190228 w 7538114"/>
              <a:gd name="connsiteY131" fmla="*/ 3457434 h 6858000"/>
              <a:gd name="connsiteX132" fmla="*/ 192016 w 7538114"/>
              <a:gd name="connsiteY132" fmla="*/ 3433411 h 6858000"/>
              <a:gd name="connsiteX133" fmla="*/ 192663 w 7538114"/>
              <a:gd name="connsiteY133" fmla="*/ 3428691 h 6858000"/>
              <a:gd name="connsiteX134" fmla="*/ 192793 w 7538114"/>
              <a:gd name="connsiteY134" fmla="*/ 3428643 h 6858000"/>
              <a:gd name="connsiteX135" fmla="*/ 193710 w 7538114"/>
              <a:gd name="connsiteY135" fmla="*/ 3423760 h 6858000"/>
              <a:gd name="connsiteX136" fmla="*/ 193839 w 7538114"/>
              <a:gd name="connsiteY136" fmla="*/ 3420085 h 6858000"/>
              <a:gd name="connsiteX137" fmla="*/ 195094 w 7538114"/>
              <a:gd name="connsiteY137" fmla="*/ 3410930 h 6858000"/>
              <a:gd name="connsiteX138" fmla="*/ 196311 w 7538114"/>
              <a:gd name="connsiteY138" fmla="*/ 3408092 h 6858000"/>
              <a:gd name="connsiteX139" fmla="*/ 197928 w 7538114"/>
              <a:gd name="connsiteY139" fmla="*/ 3407419 h 6858000"/>
              <a:gd name="connsiteX140" fmla="*/ 197881 w 7538114"/>
              <a:gd name="connsiteY140" fmla="*/ 3406520 h 6858000"/>
              <a:gd name="connsiteX141" fmla="*/ 204222 w 7538114"/>
              <a:gd name="connsiteY141" fmla="*/ 3391015 h 6858000"/>
              <a:gd name="connsiteX142" fmla="*/ 213950 w 7538114"/>
              <a:gd name="connsiteY142" fmla="*/ 3354361 h 6858000"/>
              <a:gd name="connsiteX143" fmla="*/ 217699 w 7538114"/>
              <a:gd name="connsiteY143" fmla="*/ 3332639 h 6858000"/>
              <a:gd name="connsiteX144" fmla="*/ 229963 w 7538114"/>
              <a:gd name="connsiteY144" fmla="*/ 3273935 h 6858000"/>
              <a:gd name="connsiteX145" fmla="*/ 243785 w 7538114"/>
              <a:gd name="connsiteY145" fmla="*/ 3215621 h 6858000"/>
              <a:gd name="connsiteX146" fmla="*/ 259175 w 7538114"/>
              <a:gd name="connsiteY146" fmla="*/ 3189909 h 6858000"/>
              <a:gd name="connsiteX147" fmla="*/ 259988 w 7538114"/>
              <a:gd name="connsiteY147" fmla="*/ 3186579 h 6858000"/>
              <a:gd name="connsiteX148" fmla="*/ 259980 w 7538114"/>
              <a:gd name="connsiteY148" fmla="*/ 3177264 h 6858000"/>
              <a:gd name="connsiteX149" fmla="*/ 259609 w 7538114"/>
              <a:gd name="connsiteY149" fmla="*/ 3173723 h 6858000"/>
              <a:gd name="connsiteX150" fmla="*/ 259848 w 7538114"/>
              <a:gd name="connsiteY150" fmla="*/ 3168622 h 6858000"/>
              <a:gd name="connsiteX151" fmla="*/ 259971 w 7538114"/>
              <a:gd name="connsiteY151" fmla="*/ 3168508 h 6858000"/>
              <a:gd name="connsiteX152" fmla="*/ 259966 w 7538114"/>
              <a:gd name="connsiteY152" fmla="*/ 3163706 h 6858000"/>
              <a:gd name="connsiteX153" fmla="*/ 258467 w 7538114"/>
              <a:gd name="connsiteY153" fmla="*/ 3140064 h 6858000"/>
              <a:gd name="connsiteX154" fmla="*/ 270990 w 7538114"/>
              <a:gd name="connsiteY154" fmla="*/ 3110288 h 6858000"/>
              <a:gd name="connsiteX155" fmla="*/ 273494 w 7538114"/>
              <a:gd name="connsiteY155" fmla="*/ 3097704 h 6858000"/>
              <a:gd name="connsiteX156" fmla="*/ 275456 w 7538114"/>
              <a:gd name="connsiteY156" fmla="*/ 3091047 h 6858000"/>
              <a:gd name="connsiteX157" fmla="*/ 275980 w 7538114"/>
              <a:gd name="connsiteY157" fmla="*/ 3090672 h 6858000"/>
              <a:gd name="connsiteX158" fmla="*/ 274486 w 7538114"/>
              <a:gd name="connsiteY158" fmla="*/ 3068004 h 6858000"/>
              <a:gd name="connsiteX159" fmla="*/ 275226 w 7538114"/>
              <a:gd name="connsiteY159" fmla="*/ 3065087 h 6858000"/>
              <a:gd name="connsiteX160" fmla="*/ 273050 w 7538114"/>
              <a:gd name="connsiteY160" fmla="*/ 3050191 h 6858000"/>
              <a:gd name="connsiteX161" fmla="*/ 272566 w 7538114"/>
              <a:gd name="connsiteY161" fmla="*/ 3042559 h 6858000"/>
              <a:gd name="connsiteX162" fmla="*/ 271107 w 7538114"/>
              <a:gd name="connsiteY162" fmla="*/ 3040271 h 6858000"/>
              <a:gd name="connsiteX163" fmla="*/ 271065 w 7538114"/>
              <a:gd name="connsiteY163" fmla="*/ 3029072 h 6858000"/>
              <a:gd name="connsiteX164" fmla="*/ 271558 w 7538114"/>
              <a:gd name="connsiteY164" fmla="*/ 3027835 h 6858000"/>
              <a:gd name="connsiteX165" fmla="*/ 268717 w 7538114"/>
              <a:gd name="connsiteY165" fmla="*/ 2964245 h 6858000"/>
              <a:gd name="connsiteX166" fmla="*/ 272511 w 7538114"/>
              <a:gd name="connsiteY166" fmla="*/ 2915772 h 6858000"/>
              <a:gd name="connsiteX167" fmla="*/ 270356 w 7538114"/>
              <a:gd name="connsiteY167" fmla="*/ 2825842 h 6858000"/>
              <a:gd name="connsiteX168" fmla="*/ 273897 w 7538114"/>
              <a:gd name="connsiteY168" fmla="*/ 2734957 h 6858000"/>
              <a:gd name="connsiteX169" fmla="*/ 274458 w 7538114"/>
              <a:gd name="connsiteY169" fmla="*/ 2636572 h 6858000"/>
              <a:gd name="connsiteX170" fmla="*/ 279157 w 7538114"/>
              <a:gd name="connsiteY170" fmla="*/ 2604260 h 6858000"/>
              <a:gd name="connsiteX171" fmla="*/ 288131 w 7538114"/>
              <a:gd name="connsiteY171" fmla="*/ 2582747 h 6858000"/>
              <a:gd name="connsiteX172" fmla="*/ 282516 w 7538114"/>
              <a:gd name="connsiteY172" fmla="*/ 2478755 h 6858000"/>
              <a:gd name="connsiteX173" fmla="*/ 287359 w 7538114"/>
              <a:gd name="connsiteY173" fmla="*/ 2451804 h 6858000"/>
              <a:gd name="connsiteX174" fmla="*/ 289577 w 7538114"/>
              <a:gd name="connsiteY174" fmla="*/ 2408801 h 6858000"/>
              <a:gd name="connsiteX175" fmla="*/ 293203 w 7538114"/>
              <a:gd name="connsiteY175" fmla="*/ 2392670 h 6858000"/>
              <a:gd name="connsiteX176" fmla="*/ 304183 w 7538114"/>
              <a:gd name="connsiteY176" fmla="*/ 2330165 h 6858000"/>
              <a:gd name="connsiteX177" fmla="*/ 310900 w 7538114"/>
              <a:gd name="connsiteY177" fmla="*/ 2276363 h 6858000"/>
              <a:gd name="connsiteX178" fmla="*/ 303909 w 7538114"/>
              <a:gd name="connsiteY178" fmla="*/ 2236310 h 6858000"/>
              <a:gd name="connsiteX179" fmla="*/ 306187 w 7538114"/>
              <a:gd name="connsiteY179" fmla="*/ 2232984 h 6858000"/>
              <a:gd name="connsiteX180" fmla="*/ 307158 w 7538114"/>
              <a:gd name="connsiteY180" fmla="*/ 2205763 h 6858000"/>
              <a:gd name="connsiteX181" fmla="*/ 304860 w 7538114"/>
              <a:gd name="connsiteY181" fmla="*/ 2145703 h 6858000"/>
              <a:gd name="connsiteX182" fmla="*/ 304273 w 7538114"/>
              <a:gd name="connsiteY182" fmla="*/ 2092533 h 6858000"/>
              <a:gd name="connsiteX183" fmla="*/ 301642 w 7538114"/>
              <a:gd name="connsiteY183" fmla="*/ 2057359 h 6858000"/>
              <a:gd name="connsiteX184" fmla="*/ 306736 w 7538114"/>
              <a:gd name="connsiteY184" fmla="*/ 2016105 h 6858000"/>
              <a:gd name="connsiteX185" fmla="*/ 316234 w 7538114"/>
              <a:gd name="connsiteY185" fmla="*/ 1983129 h 6858000"/>
              <a:gd name="connsiteX186" fmla="*/ 318238 w 7538114"/>
              <a:gd name="connsiteY186" fmla="*/ 1956745 h 6858000"/>
              <a:gd name="connsiteX187" fmla="*/ 311341 w 7538114"/>
              <a:gd name="connsiteY187" fmla="*/ 1950160 h 6858000"/>
              <a:gd name="connsiteX188" fmla="*/ 323556 w 7538114"/>
              <a:gd name="connsiteY188" fmla="*/ 1879546 h 6858000"/>
              <a:gd name="connsiteX189" fmla="*/ 326085 w 7538114"/>
              <a:gd name="connsiteY189" fmla="*/ 1854893 h 6858000"/>
              <a:gd name="connsiteX190" fmla="*/ 335058 w 7538114"/>
              <a:gd name="connsiteY190" fmla="*/ 1787684 h 6858000"/>
              <a:gd name="connsiteX191" fmla="*/ 345620 w 7538114"/>
              <a:gd name="connsiteY191" fmla="*/ 1720464 h 6858000"/>
              <a:gd name="connsiteX192" fmla="*/ 360760 w 7538114"/>
              <a:gd name="connsiteY192" fmla="*/ 1681196 h 6858000"/>
              <a:gd name="connsiteX193" fmla="*/ 368483 w 7538114"/>
              <a:gd name="connsiteY193" fmla="*/ 1625881 h 6858000"/>
              <a:gd name="connsiteX194" fmla="*/ 371077 w 7538114"/>
              <a:gd name="connsiteY194" fmla="*/ 1616704 h 6858000"/>
              <a:gd name="connsiteX195" fmla="*/ 383008 w 7538114"/>
              <a:gd name="connsiteY195" fmla="*/ 1551493 h 6858000"/>
              <a:gd name="connsiteX196" fmla="*/ 384834 w 7538114"/>
              <a:gd name="connsiteY196" fmla="*/ 1475233 h 6858000"/>
              <a:gd name="connsiteX197" fmla="*/ 418371 w 7538114"/>
              <a:gd name="connsiteY197" fmla="*/ 1380155 h 6858000"/>
              <a:gd name="connsiteX198" fmla="*/ 469641 w 7538114"/>
              <a:gd name="connsiteY198" fmla="*/ 1210871 h 6858000"/>
              <a:gd name="connsiteX199" fmla="*/ 489701 w 7538114"/>
              <a:gd name="connsiteY199" fmla="*/ 1028427 h 6858000"/>
              <a:gd name="connsiteX200" fmla="*/ 486354 w 7538114"/>
              <a:gd name="connsiteY200" fmla="*/ 980383 h 6858000"/>
              <a:gd name="connsiteX201" fmla="*/ 479762 w 7538114"/>
              <a:gd name="connsiteY201" fmla="*/ 839699 h 6858000"/>
              <a:gd name="connsiteX202" fmla="*/ 445664 w 7538114"/>
              <a:gd name="connsiteY202" fmla="*/ 696545 h 6858000"/>
              <a:gd name="connsiteX203" fmla="*/ 440047 w 7538114"/>
              <a:gd name="connsiteY203" fmla="*/ 606615 h 6858000"/>
              <a:gd name="connsiteX204" fmla="*/ 431225 w 7538114"/>
              <a:gd name="connsiteY204" fmla="*/ 563889 h 6858000"/>
              <a:gd name="connsiteX205" fmla="*/ 430803 w 7538114"/>
              <a:gd name="connsiteY205" fmla="*/ 534294 h 6858000"/>
              <a:gd name="connsiteX206" fmla="*/ 429777 w 7538114"/>
              <a:gd name="connsiteY206" fmla="*/ 516548 h 6858000"/>
              <a:gd name="connsiteX207" fmla="*/ 415090 w 7538114"/>
              <a:gd name="connsiteY207" fmla="*/ 485808 h 6858000"/>
              <a:gd name="connsiteX208" fmla="*/ 410499 w 7538114"/>
              <a:gd name="connsiteY208" fmla="*/ 369873 h 6858000"/>
              <a:gd name="connsiteX209" fmla="*/ 425314 w 7538114"/>
              <a:gd name="connsiteY209" fmla="*/ 259180 h 6858000"/>
              <a:gd name="connsiteX210" fmla="*/ 383240 w 7538114"/>
              <a:gd name="connsiteY210" fmla="*/ 94173 h 6858000"/>
              <a:gd name="connsiteX211" fmla="*/ 379938 w 7538114"/>
              <a:gd name="connsiteY211" fmla="*/ 77267 h 6858000"/>
              <a:gd name="connsiteX212" fmla="*/ 373430 w 7538114"/>
              <a:gd name="connsiteY212" fmla="*/ 388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7538114" h="6858000">
                <a:moveTo>
                  <a:pt x="366246" y="0"/>
                </a:moveTo>
                <a:lnTo>
                  <a:pt x="2830292" y="0"/>
                </a:lnTo>
                <a:lnTo>
                  <a:pt x="3903260" y="0"/>
                </a:lnTo>
                <a:lnTo>
                  <a:pt x="4597266" y="0"/>
                </a:lnTo>
                <a:lnTo>
                  <a:pt x="7192370" y="0"/>
                </a:lnTo>
                <a:lnTo>
                  <a:pt x="7538114" y="0"/>
                </a:lnTo>
                <a:lnTo>
                  <a:pt x="7538114" y="6858000"/>
                </a:lnTo>
                <a:lnTo>
                  <a:pt x="7192370" y="6858000"/>
                </a:lnTo>
                <a:lnTo>
                  <a:pt x="4597266" y="6858000"/>
                </a:lnTo>
                <a:lnTo>
                  <a:pt x="3903260" y="6858000"/>
                </a:lnTo>
                <a:lnTo>
                  <a:pt x="2830292" y="6858000"/>
                </a:lnTo>
                <a:lnTo>
                  <a:pt x="170314" y="6858000"/>
                </a:lnTo>
                <a:cubicBezTo>
                  <a:pt x="170323" y="6857920"/>
                  <a:pt x="170332" y="6857839"/>
                  <a:pt x="170341" y="6857759"/>
                </a:cubicBezTo>
                <a:lnTo>
                  <a:pt x="173485" y="6852129"/>
                </a:lnTo>
                <a:lnTo>
                  <a:pt x="167544" y="6830335"/>
                </a:lnTo>
                <a:cubicBezTo>
                  <a:pt x="165474" y="6819600"/>
                  <a:pt x="164100" y="6808301"/>
                  <a:pt x="163472" y="6796707"/>
                </a:cubicBezTo>
                <a:cubicBezTo>
                  <a:pt x="167658" y="6794106"/>
                  <a:pt x="161711" y="6785006"/>
                  <a:pt x="160535" y="6780725"/>
                </a:cubicBezTo>
                <a:cubicBezTo>
                  <a:pt x="163268" y="6780680"/>
                  <a:pt x="164578" y="6771195"/>
                  <a:pt x="162318" y="6767829"/>
                </a:cubicBezTo>
                <a:cubicBezTo>
                  <a:pt x="152545" y="6697090"/>
                  <a:pt x="178083" y="6736894"/>
                  <a:pt x="162771" y="6694444"/>
                </a:cubicBezTo>
                <a:cubicBezTo>
                  <a:pt x="161971" y="6687342"/>
                  <a:pt x="163342" y="6682014"/>
                  <a:pt x="165604" y="6677569"/>
                </a:cubicBezTo>
                <a:lnTo>
                  <a:pt x="171255" y="6669571"/>
                </a:lnTo>
                <a:lnTo>
                  <a:pt x="169240" y="6663304"/>
                </a:lnTo>
                <a:cubicBezTo>
                  <a:pt x="169082" y="6639651"/>
                  <a:pt x="174873" y="6632678"/>
                  <a:pt x="169039" y="6618916"/>
                </a:cubicBezTo>
                <a:cubicBezTo>
                  <a:pt x="181164" y="6598580"/>
                  <a:pt x="170248" y="6605428"/>
                  <a:pt x="168392" y="6589960"/>
                </a:cubicBezTo>
                <a:cubicBezTo>
                  <a:pt x="165975" y="6577758"/>
                  <a:pt x="161323" y="6600160"/>
                  <a:pt x="160636" y="6588200"/>
                </a:cubicBezTo>
                <a:cubicBezTo>
                  <a:pt x="163766" y="6575263"/>
                  <a:pt x="154044" y="6575871"/>
                  <a:pt x="157872" y="6562416"/>
                </a:cubicBezTo>
                <a:cubicBezTo>
                  <a:pt x="165196" y="6565685"/>
                  <a:pt x="156453" y="6535866"/>
                  <a:pt x="162851" y="6534939"/>
                </a:cubicBezTo>
                <a:cubicBezTo>
                  <a:pt x="153702" y="6523511"/>
                  <a:pt x="164973" y="6517769"/>
                  <a:pt x="162153" y="6502552"/>
                </a:cubicBezTo>
                <a:cubicBezTo>
                  <a:pt x="158692" y="6495386"/>
                  <a:pt x="158098" y="6490216"/>
                  <a:pt x="161821" y="6483172"/>
                </a:cubicBezTo>
                <a:cubicBezTo>
                  <a:pt x="144969" y="6450162"/>
                  <a:pt x="161066" y="6463202"/>
                  <a:pt x="154586" y="6432309"/>
                </a:cubicBezTo>
                <a:cubicBezTo>
                  <a:pt x="147771" y="6405695"/>
                  <a:pt x="143349" y="6375524"/>
                  <a:pt x="127078" y="6349783"/>
                </a:cubicBezTo>
                <a:cubicBezTo>
                  <a:pt x="122468" y="6345058"/>
                  <a:pt x="120723" y="6333456"/>
                  <a:pt x="123181" y="6323872"/>
                </a:cubicBezTo>
                <a:cubicBezTo>
                  <a:pt x="123604" y="6322225"/>
                  <a:pt x="124138" y="6320698"/>
                  <a:pt x="124767" y="6319343"/>
                </a:cubicBezTo>
                <a:cubicBezTo>
                  <a:pt x="122278" y="6297089"/>
                  <a:pt x="111161" y="6215694"/>
                  <a:pt x="108246" y="6190348"/>
                </a:cubicBezTo>
                <a:cubicBezTo>
                  <a:pt x="114169" y="6188296"/>
                  <a:pt x="103482" y="6175479"/>
                  <a:pt x="107279" y="6167269"/>
                </a:cubicBezTo>
                <a:cubicBezTo>
                  <a:pt x="110610" y="6161389"/>
                  <a:pt x="108145" y="6156128"/>
                  <a:pt x="107883" y="6149986"/>
                </a:cubicBezTo>
                <a:cubicBezTo>
                  <a:pt x="110502" y="6141894"/>
                  <a:pt x="105773" y="6115502"/>
                  <a:pt x="102380" y="6108622"/>
                </a:cubicBezTo>
                <a:cubicBezTo>
                  <a:pt x="90593" y="6092179"/>
                  <a:pt x="99346" y="6054816"/>
                  <a:pt x="90314" y="6041155"/>
                </a:cubicBezTo>
                <a:cubicBezTo>
                  <a:pt x="88990" y="6036198"/>
                  <a:pt x="88454" y="6031348"/>
                  <a:pt x="88409" y="6026587"/>
                </a:cubicBezTo>
                <a:lnTo>
                  <a:pt x="89403" y="6013265"/>
                </a:lnTo>
                <a:lnTo>
                  <a:pt x="91927" y="6009478"/>
                </a:lnTo>
                <a:lnTo>
                  <a:pt x="91302" y="6001336"/>
                </a:lnTo>
                <a:cubicBezTo>
                  <a:pt x="91431" y="6000558"/>
                  <a:pt x="91559" y="5999781"/>
                  <a:pt x="91687" y="5999003"/>
                </a:cubicBezTo>
                <a:cubicBezTo>
                  <a:pt x="92431" y="5994547"/>
                  <a:pt x="93080" y="5990148"/>
                  <a:pt x="93336" y="5985795"/>
                </a:cubicBezTo>
                <a:cubicBezTo>
                  <a:pt x="80676" y="5991520"/>
                  <a:pt x="93430" y="5949705"/>
                  <a:pt x="83190" y="5961758"/>
                </a:cubicBezTo>
                <a:cubicBezTo>
                  <a:pt x="82399" y="5938832"/>
                  <a:pt x="72862" y="5956319"/>
                  <a:pt x="81952" y="5928761"/>
                </a:cubicBezTo>
                <a:cubicBezTo>
                  <a:pt x="79324" y="5899676"/>
                  <a:pt x="72619" y="5823590"/>
                  <a:pt x="67420" y="5787247"/>
                </a:cubicBezTo>
                <a:cubicBezTo>
                  <a:pt x="53530" y="5750058"/>
                  <a:pt x="57730" y="5736292"/>
                  <a:pt x="50760" y="5710700"/>
                </a:cubicBezTo>
                <a:cubicBezTo>
                  <a:pt x="47368" y="5660911"/>
                  <a:pt x="30723" y="5663675"/>
                  <a:pt x="42956" y="5641754"/>
                </a:cubicBezTo>
                <a:cubicBezTo>
                  <a:pt x="39970" y="5608358"/>
                  <a:pt x="24769" y="5637338"/>
                  <a:pt x="29695" y="5602326"/>
                </a:cubicBezTo>
                <a:cubicBezTo>
                  <a:pt x="27700" y="5601239"/>
                  <a:pt x="20274" y="5573144"/>
                  <a:pt x="18841" y="5570885"/>
                </a:cubicBezTo>
                <a:lnTo>
                  <a:pt x="9977" y="5543492"/>
                </a:lnTo>
                <a:lnTo>
                  <a:pt x="5255" y="5531024"/>
                </a:lnTo>
                <a:lnTo>
                  <a:pt x="5447" y="5527845"/>
                </a:lnTo>
                <a:lnTo>
                  <a:pt x="0" y="5507724"/>
                </a:lnTo>
                <a:lnTo>
                  <a:pt x="435" y="5507045"/>
                </a:lnTo>
                <a:cubicBezTo>
                  <a:pt x="1286" y="5505065"/>
                  <a:pt x="1681" y="5502734"/>
                  <a:pt x="1128" y="5499619"/>
                </a:cubicBezTo>
                <a:cubicBezTo>
                  <a:pt x="9450" y="5498516"/>
                  <a:pt x="3652" y="5495435"/>
                  <a:pt x="1291" y="5486342"/>
                </a:cubicBezTo>
                <a:cubicBezTo>
                  <a:pt x="13688" y="5482600"/>
                  <a:pt x="2464" y="5460320"/>
                  <a:pt x="7976" y="5450755"/>
                </a:cubicBezTo>
                <a:cubicBezTo>
                  <a:pt x="5962" y="5444157"/>
                  <a:pt x="4058" y="5437113"/>
                  <a:pt x="2355" y="5429732"/>
                </a:cubicBezTo>
                <a:lnTo>
                  <a:pt x="1499" y="5370432"/>
                </a:lnTo>
                <a:lnTo>
                  <a:pt x="11483" y="5308330"/>
                </a:lnTo>
                <a:cubicBezTo>
                  <a:pt x="11701" y="5285359"/>
                  <a:pt x="15408" y="5265468"/>
                  <a:pt x="12793" y="5246026"/>
                </a:cubicBezTo>
                <a:cubicBezTo>
                  <a:pt x="15678" y="5238129"/>
                  <a:pt x="16842" y="5230685"/>
                  <a:pt x="12525" y="5223468"/>
                </a:cubicBezTo>
                <a:cubicBezTo>
                  <a:pt x="13966" y="5202031"/>
                  <a:pt x="20131" y="5196842"/>
                  <a:pt x="15322" y="5183258"/>
                </a:cubicBezTo>
                <a:cubicBezTo>
                  <a:pt x="25294" y="5171214"/>
                  <a:pt x="21488" y="5170502"/>
                  <a:pt x="18633" y="5164842"/>
                </a:cubicBezTo>
                <a:cubicBezTo>
                  <a:pt x="18565" y="5164573"/>
                  <a:pt x="18496" y="5164303"/>
                  <a:pt x="18428" y="5164034"/>
                </a:cubicBezTo>
                <a:lnTo>
                  <a:pt x="19854" y="5162388"/>
                </a:lnTo>
                <a:lnTo>
                  <a:pt x="20514" y="5158981"/>
                </a:lnTo>
                <a:lnTo>
                  <a:pt x="20089" y="5149681"/>
                </a:lnTo>
                <a:lnTo>
                  <a:pt x="19561" y="5146183"/>
                </a:lnTo>
                <a:cubicBezTo>
                  <a:pt x="19336" y="5143774"/>
                  <a:pt x="19361" y="5142173"/>
                  <a:pt x="19571" y="5141065"/>
                </a:cubicBezTo>
                <a:lnTo>
                  <a:pt x="19690" y="5140937"/>
                </a:lnTo>
                <a:cubicBezTo>
                  <a:pt x="19617" y="5139339"/>
                  <a:pt x="19544" y="5137742"/>
                  <a:pt x="19471" y="5136144"/>
                </a:cubicBezTo>
                <a:cubicBezTo>
                  <a:pt x="18832" y="5128055"/>
                  <a:pt x="17958" y="5120182"/>
                  <a:pt x="16918" y="5112689"/>
                </a:cubicBezTo>
                <a:cubicBezTo>
                  <a:pt x="23464" y="5106353"/>
                  <a:pt x="15733" y="5078666"/>
                  <a:pt x="28071" y="5081696"/>
                </a:cubicBezTo>
                <a:cubicBezTo>
                  <a:pt x="27036" y="5071588"/>
                  <a:pt x="21912" y="5065475"/>
                  <a:pt x="30005" y="5068879"/>
                </a:cubicBezTo>
                <a:cubicBezTo>
                  <a:pt x="29897" y="5065551"/>
                  <a:pt x="30585" y="5063501"/>
                  <a:pt x="31661" y="5062033"/>
                </a:cubicBezTo>
                <a:lnTo>
                  <a:pt x="32169" y="5061608"/>
                </a:lnTo>
                <a:lnTo>
                  <a:pt x="27436" y="5021480"/>
                </a:lnTo>
                <a:lnTo>
                  <a:pt x="26614" y="5013906"/>
                </a:lnTo>
                <a:lnTo>
                  <a:pt x="25056" y="5011767"/>
                </a:lnTo>
                <a:cubicBezTo>
                  <a:pt x="24110" y="5009457"/>
                  <a:pt x="23701" y="5006147"/>
                  <a:pt x="24513" y="5000592"/>
                </a:cubicBezTo>
                <a:lnTo>
                  <a:pt x="24951" y="4999307"/>
                </a:lnTo>
                <a:lnTo>
                  <a:pt x="22644" y="4990090"/>
                </a:lnTo>
                <a:cubicBezTo>
                  <a:pt x="21579" y="4987122"/>
                  <a:pt x="20222" y="4984494"/>
                  <a:pt x="18465" y="4982366"/>
                </a:cubicBezTo>
                <a:cubicBezTo>
                  <a:pt x="27858" y="4950984"/>
                  <a:pt x="19264" y="4921373"/>
                  <a:pt x="20888" y="4887310"/>
                </a:cubicBezTo>
                <a:cubicBezTo>
                  <a:pt x="17563" y="4848813"/>
                  <a:pt x="18386" y="4829570"/>
                  <a:pt x="15781" y="4807298"/>
                </a:cubicBezTo>
                <a:cubicBezTo>
                  <a:pt x="15634" y="4803627"/>
                  <a:pt x="14440" y="4773874"/>
                  <a:pt x="19649" y="4779990"/>
                </a:cubicBezTo>
                <a:cubicBezTo>
                  <a:pt x="18744" y="4746827"/>
                  <a:pt x="22869" y="4698305"/>
                  <a:pt x="21858" y="4664237"/>
                </a:cubicBezTo>
                <a:cubicBezTo>
                  <a:pt x="34232" y="4642340"/>
                  <a:pt x="11268" y="4621318"/>
                  <a:pt x="13583" y="4598607"/>
                </a:cubicBezTo>
                <a:cubicBezTo>
                  <a:pt x="2193" y="4604819"/>
                  <a:pt x="19974" y="4548010"/>
                  <a:pt x="7118" y="4546768"/>
                </a:cubicBezTo>
                <a:lnTo>
                  <a:pt x="14555" y="4522182"/>
                </a:lnTo>
                <a:lnTo>
                  <a:pt x="17290" y="4509768"/>
                </a:lnTo>
                <a:cubicBezTo>
                  <a:pt x="17884" y="4505118"/>
                  <a:pt x="18021" y="4500115"/>
                  <a:pt x="17421" y="4494586"/>
                </a:cubicBezTo>
                <a:cubicBezTo>
                  <a:pt x="12327" y="4480984"/>
                  <a:pt x="18571" y="4459805"/>
                  <a:pt x="18193" y="4440649"/>
                </a:cubicBezTo>
                <a:lnTo>
                  <a:pt x="16616" y="4431853"/>
                </a:lnTo>
                <a:lnTo>
                  <a:pt x="19246" y="4403141"/>
                </a:lnTo>
                <a:cubicBezTo>
                  <a:pt x="19372" y="4387638"/>
                  <a:pt x="19497" y="4372134"/>
                  <a:pt x="19623" y="4356631"/>
                </a:cubicBezTo>
                <a:cubicBezTo>
                  <a:pt x="19508" y="4349062"/>
                  <a:pt x="15847" y="4339045"/>
                  <a:pt x="20293" y="4339937"/>
                </a:cubicBezTo>
                <a:lnTo>
                  <a:pt x="18752" y="4331435"/>
                </a:lnTo>
                <a:cubicBezTo>
                  <a:pt x="19520" y="4328277"/>
                  <a:pt x="24070" y="4324711"/>
                  <a:pt x="24901" y="4320990"/>
                </a:cubicBezTo>
                <a:lnTo>
                  <a:pt x="23734" y="4309111"/>
                </a:lnTo>
                <a:cubicBezTo>
                  <a:pt x="24423" y="4299527"/>
                  <a:pt x="28090" y="4271878"/>
                  <a:pt x="29040" y="4263489"/>
                </a:cubicBezTo>
                <a:cubicBezTo>
                  <a:pt x="29169" y="4261918"/>
                  <a:pt x="29300" y="4260346"/>
                  <a:pt x="29429" y="4258775"/>
                </a:cubicBezTo>
                <a:lnTo>
                  <a:pt x="33702" y="4248512"/>
                </a:lnTo>
                <a:cubicBezTo>
                  <a:pt x="36933" y="4241044"/>
                  <a:pt x="39109" y="4235167"/>
                  <a:pt x="37356" y="4228644"/>
                </a:cubicBezTo>
                <a:cubicBezTo>
                  <a:pt x="41530" y="4217526"/>
                  <a:pt x="53227" y="4209759"/>
                  <a:pt x="50107" y="4193665"/>
                </a:cubicBezTo>
                <a:cubicBezTo>
                  <a:pt x="55406" y="4198550"/>
                  <a:pt x="50749" y="4175793"/>
                  <a:pt x="56192" y="4173105"/>
                </a:cubicBezTo>
                <a:cubicBezTo>
                  <a:pt x="60575" y="4171863"/>
                  <a:pt x="60184" y="4164671"/>
                  <a:pt x="61800" y="4159194"/>
                </a:cubicBezTo>
                <a:cubicBezTo>
                  <a:pt x="66276" y="4155290"/>
                  <a:pt x="70363" y="4127730"/>
                  <a:pt x="69720" y="4118135"/>
                </a:cubicBezTo>
                <a:cubicBezTo>
                  <a:pt x="65265" y="4091091"/>
                  <a:pt x="83289" y="4069336"/>
                  <a:pt x="80190" y="4047713"/>
                </a:cubicBezTo>
                <a:cubicBezTo>
                  <a:pt x="84682" y="4020435"/>
                  <a:pt x="92089" y="3998420"/>
                  <a:pt x="96666" y="3980780"/>
                </a:cubicBezTo>
                <a:cubicBezTo>
                  <a:pt x="98580" y="3977851"/>
                  <a:pt x="106155" y="3945259"/>
                  <a:pt x="107651" y="3941872"/>
                </a:cubicBezTo>
                <a:cubicBezTo>
                  <a:pt x="111761" y="3922504"/>
                  <a:pt x="112043" y="3930219"/>
                  <a:pt x="118444" y="3897465"/>
                </a:cubicBezTo>
                <a:cubicBezTo>
                  <a:pt x="124996" y="3869981"/>
                  <a:pt x="127657" y="3841768"/>
                  <a:pt x="134545" y="3811132"/>
                </a:cubicBezTo>
                <a:cubicBezTo>
                  <a:pt x="143817" y="3778601"/>
                  <a:pt x="141464" y="3759343"/>
                  <a:pt x="145381" y="3746540"/>
                </a:cubicBezTo>
                <a:cubicBezTo>
                  <a:pt x="156739" y="3719637"/>
                  <a:pt x="147664" y="3711291"/>
                  <a:pt x="146587" y="3670275"/>
                </a:cubicBezTo>
                <a:cubicBezTo>
                  <a:pt x="154134" y="3638754"/>
                  <a:pt x="151397" y="3605028"/>
                  <a:pt x="165690" y="3580981"/>
                </a:cubicBezTo>
                <a:cubicBezTo>
                  <a:pt x="164433" y="3577837"/>
                  <a:pt x="163639" y="3574469"/>
                  <a:pt x="163175" y="3570960"/>
                </a:cubicBezTo>
                <a:lnTo>
                  <a:pt x="162665" y="3560693"/>
                </a:lnTo>
                <a:lnTo>
                  <a:pt x="163299" y="3559743"/>
                </a:lnTo>
                <a:cubicBezTo>
                  <a:pt x="165039" y="3554949"/>
                  <a:pt x="165246" y="3551528"/>
                  <a:pt x="164777" y="3548721"/>
                </a:cubicBezTo>
                <a:lnTo>
                  <a:pt x="163708" y="3545693"/>
                </a:lnTo>
                <a:lnTo>
                  <a:pt x="164286" y="3537938"/>
                </a:lnTo>
                <a:cubicBezTo>
                  <a:pt x="164273" y="3532672"/>
                  <a:pt x="164261" y="3527407"/>
                  <a:pt x="164247" y="3522141"/>
                </a:cubicBezTo>
                <a:lnTo>
                  <a:pt x="165343" y="3519672"/>
                </a:lnTo>
                <a:lnTo>
                  <a:pt x="167001" y="3496604"/>
                </a:lnTo>
                <a:lnTo>
                  <a:pt x="167547" y="3496517"/>
                </a:lnTo>
                <a:cubicBezTo>
                  <a:pt x="168811" y="3495796"/>
                  <a:pt x="169814" y="3494272"/>
                  <a:pt x="170301" y="3491023"/>
                </a:cubicBezTo>
                <a:cubicBezTo>
                  <a:pt x="177219" y="3499391"/>
                  <a:pt x="173541" y="3490314"/>
                  <a:pt x="174371" y="3479998"/>
                </a:cubicBezTo>
                <a:cubicBezTo>
                  <a:pt x="185299" y="3490692"/>
                  <a:pt x="183023" y="3459350"/>
                  <a:pt x="190228" y="3457434"/>
                </a:cubicBezTo>
                <a:cubicBezTo>
                  <a:pt x="190591" y="3449617"/>
                  <a:pt x="191174" y="3441542"/>
                  <a:pt x="192016" y="3433411"/>
                </a:cubicBezTo>
                <a:lnTo>
                  <a:pt x="192663" y="3428691"/>
                </a:lnTo>
                <a:cubicBezTo>
                  <a:pt x="192706" y="3428676"/>
                  <a:pt x="192750" y="3428659"/>
                  <a:pt x="192793" y="3428643"/>
                </a:cubicBezTo>
                <a:cubicBezTo>
                  <a:pt x="193186" y="3427720"/>
                  <a:pt x="193494" y="3426206"/>
                  <a:pt x="193710" y="3423760"/>
                </a:cubicBezTo>
                <a:cubicBezTo>
                  <a:pt x="193753" y="3422535"/>
                  <a:pt x="193797" y="3421310"/>
                  <a:pt x="193839" y="3420085"/>
                </a:cubicBezTo>
                <a:lnTo>
                  <a:pt x="195094" y="3410930"/>
                </a:lnTo>
                <a:lnTo>
                  <a:pt x="196311" y="3408092"/>
                </a:lnTo>
                <a:lnTo>
                  <a:pt x="197928" y="3407419"/>
                </a:lnTo>
                <a:cubicBezTo>
                  <a:pt x="197912" y="3407119"/>
                  <a:pt x="197897" y="3406820"/>
                  <a:pt x="197881" y="3406520"/>
                </a:cubicBezTo>
                <a:cubicBezTo>
                  <a:pt x="196231" y="3399306"/>
                  <a:pt x="192821" y="3396220"/>
                  <a:pt x="204222" y="3391015"/>
                </a:cubicBezTo>
                <a:cubicBezTo>
                  <a:pt x="202162" y="3374996"/>
                  <a:pt x="208811" y="3373934"/>
                  <a:pt x="213950" y="3354361"/>
                </a:cubicBezTo>
                <a:cubicBezTo>
                  <a:pt x="211218" y="3344737"/>
                  <a:pt x="213619" y="3338360"/>
                  <a:pt x="217699" y="3332639"/>
                </a:cubicBezTo>
                <a:cubicBezTo>
                  <a:pt x="218717" y="3312409"/>
                  <a:pt x="225688" y="3295747"/>
                  <a:pt x="229963" y="3273935"/>
                </a:cubicBezTo>
                <a:cubicBezTo>
                  <a:pt x="228293" y="3248488"/>
                  <a:pt x="239257" y="3238943"/>
                  <a:pt x="243785" y="3215621"/>
                </a:cubicBezTo>
                <a:cubicBezTo>
                  <a:pt x="237893" y="3192522"/>
                  <a:pt x="253940" y="3201000"/>
                  <a:pt x="259175" y="3189909"/>
                </a:cubicBezTo>
                <a:lnTo>
                  <a:pt x="259988" y="3186579"/>
                </a:lnTo>
                <a:lnTo>
                  <a:pt x="259980" y="3177264"/>
                </a:lnTo>
                <a:lnTo>
                  <a:pt x="259609" y="3173723"/>
                </a:lnTo>
                <a:cubicBezTo>
                  <a:pt x="259490" y="3171299"/>
                  <a:pt x="259588" y="3169704"/>
                  <a:pt x="259848" y="3168622"/>
                </a:cubicBezTo>
                <a:lnTo>
                  <a:pt x="259971" y="3168508"/>
                </a:lnTo>
                <a:cubicBezTo>
                  <a:pt x="259969" y="3166907"/>
                  <a:pt x="259968" y="3165307"/>
                  <a:pt x="259966" y="3163706"/>
                </a:cubicBezTo>
                <a:cubicBezTo>
                  <a:pt x="259691" y="3155577"/>
                  <a:pt x="259171" y="3147642"/>
                  <a:pt x="258467" y="3140064"/>
                </a:cubicBezTo>
                <a:cubicBezTo>
                  <a:pt x="265286" y="3134408"/>
                  <a:pt x="258805" y="3106027"/>
                  <a:pt x="270990" y="3110288"/>
                </a:cubicBezTo>
                <a:cubicBezTo>
                  <a:pt x="270407" y="3100106"/>
                  <a:pt x="265565" y="3093497"/>
                  <a:pt x="273494" y="3097704"/>
                </a:cubicBezTo>
                <a:cubicBezTo>
                  <a:pt x="273534" y="3094376"/>
                  <a:pt x="274313" y="3092401"/>
                  <a:pt x="275456" y="3091047"/>
                </a:cubicBezTo>
                <a:lnTo>
                  <a:pt x="275980" y="3090672"/>
                </a:lnTo>
                <a:lnTo>
                  <a:pt x="274486" y="3068004"/>
                </a:lnTo>
                <a:lnTo>
                  <a:pt x="275226" y="3065087"/>
                </a:lnTo>
                <a:lnTo>
                  <a:pt x="273050" y="3050191"/>
                </a:lnTo>
                <a:cubicBezTo>
                  <a:pt x="272889" y="3047647"/>
                  <a:pt x="272728" y="3045103"/>
                  <a:pt x="272566" y="3042559"/>
                </a:cubicBezTo>
                <a:lnTo>
                  <a:pt x="271107" y="3040271"/>
                </a:lnTo>
                <a:cubicBezTo>
                  <a:pt x="270265" y="3037872"/>
                  <a:pt x="270006" y="3034528"/>
                  <a:pt x="271065" y="3029072"/>
                </a:cubicBezTo>
                <a:lnTo>
                  <a:pt x="271558" y="3027835"/>
                </a:lnTo>
                <a:cubicBezTo>
                  <a:pt x="270688" y="3024705"/>
                  <a:pt x="268559" y="2982922"/>
                  <a:pt x="268717" y="2964245"/>
                </a:cubicBezTo>
                <a:cubicBezTo>
                  <a:pt x="279502" y="2933904"/>
                  <a:pt x="269365" y="2949568"/>
                  <a:pt x="272511" y="2915772"/>
                </a:cubicBezTo>
                <a:cubicBezTo>
                  <a:pt x="272017" y="2877552"/>
                  <a:pt x="270125" y="2850992"/>
                  <a:pt x="270356" y="2825842"/>
                </a:cubicBezTo>
                <a:cubicBezTo>
                  <a:pt x="269433" y="2814032"/>
                  <a:pt x="268938" y="2727859"/>
                  <a:pt x="273897" y="2734957"/>
                </a:cubicBezTo>
                <a:cubicBezTo>
                  <a:pt x="264242" y="2698391"/>
                  <a:pt x="277769" y="2677127"/>
                  <a:pt x="274458" y="2636572"/>
                </a:cubicBezTo>
                <a:cubicBezTo>
                  <a:pt x="287792" y="2615986"/>
                  <a:pt x="275829" y="2626668"/>
                  <a:pt x="279157" y="2604260"/>
                </a:cubicBezTo>
                <a:cubicBezTo>
                  <a:pt x="279270" y="2587221"/>
                  <a:pt x="288019" y="2599786"/>
                  <a:pt x="288131" y="2582747"/>
                </a:cubicBezTo>
                <a:cubicBezTo>
                  <a:pt x="260352" y="2545890"/>
                  <a:pt x="290145" y="2525479"/>
                  <a:pt x="282516" y="2478755"/>
                </a:cubicBezTo>
                <a:lnTo>
                  <a:pt x="287359" y="2451804"/>
                </a:lnTo>
                <a:cubicBezTo>
                  <a:pt x="285426" y="2443087"/>
                  <a:pt x="285710" y="2414879"/>
                  <a:pt x="289577" y="2408801"/>
                </a:cubicBezTo>
                <a:cubicBezTo>
                  <a:pt x="290424" y="2402768"/>
                  <a:pt x="289064" y="2396183"/>
                  <a:pt x="293203" y="2392670"/>
                </a:cubicBezTo>
                <a:cubicBezTo>
                  <a:pt x="295637" y="2379564"/>
                  <a:pt x="301233" y="2349549"/>
                  <a:pt x="304183" y="2330165"/>
                </a:cubicBezTo>
                <a:cubicBezTo>
                  <a:pt x="298973" y="2319718"/>
                  <a:pt x="309550" y="2303314"/>
                  <a:pt x="310900" y="2276363"/>
                </a:cubicBezTo>
                <a:cubicBezTo>
                  <a:pt x="304874" y="2264930"/>
                  <a:pt x="311891" y="2258198"/>
                  <a:pt x="303909" y="2236310"/>
                </a:cubicBezTo>
                <a:cubicBezTo>
                  <a:pt x="304734" y="2235412"/>
                  <a:pt x="305502" y="2234293"/>
                  <a:pt x="306187" y="2232984"/>
                </a:cubicBezTo>
                <a:cubicBezTo>
                  <a:pt x="310170" y="2225381"/>
                  <a:pt x="310605" y="2213194"/>
                  <a:pt x="307158" y="2205763"/>
                </a:cubicBezTo>
                <a:cubicBezTo>
                  <a:pt x="296601" y="2170883"/>
                  <a:pt x="306474" y="2175442"/>
                  <a:pt x="304860" y="2145703"/>
                </a:cubicBezTo>
                <a:cubicBezTo>
                  <a:pt x="304314" y="2112090"/>
                  <a:pt x="314083" y="2134724"/>
                  <a:pt x="304273" y="2092533"/>
                </a:cubicBezTo>
                <a:cubicBezTo>
                  <a:pt x="308983" y="2088154"/>
                  <a:pt x="303590" y="2066396"/>
                  <a:pt x="301642" y="2057359"/>
                </a:cubicBezTo>
                <a:cubicBezTo>
                  <a:pt x="301720" y="2041038"/>
                  <a:pt x="313213" y="2032807"/>
                  <a:pt x="306736" y="2016105"/>
                </a:cubicBezTo>
                <a:cubicBezTo>
                  <a:pt x="312847" y="2019262"/>
                  <a:pt x="310007" y="1975377"/>
                  <a:pt x="316234" y="1983129"/>
                </a:cubicBezTo>
                <a:cubicBezTo>
                  <a:pt x="322177" y="1972692"/>
                  <a:pt x="313034" y="1967129"/>
                  <a:pt x="318238" y="1956745"/>
                </a:cubicBezTo>
                <a:cubicBezTo>
                  <a:pt x="319718" y="1944884"/>
                  <a:pt x="311423" y="1963350"/>
                  <a:pt x="311341" y="1950160"/>
                </a:cubicBezTo>
                <a:lnTo>
                  <a:pt x="323556" y="1879546"/>
                </a:lnTo>
                <a:cubicBezTo>
                  <a:pt x="320263" y="1869846"/>
                  <a:pt x="322312" y="1862247"/>
                  <a:pt x="326085" y="1854893"/>
                </a:cubicBezTo>
                <a:cubicBezTo>
                  <a:pt x="325955" y="1832625"/>
                  <a:pt x="332007" y="1812578"/>
                  <a:pt x="335058" y="1787684"/>
                </a:cubicBezTo>
                <a:cubicBezTo>
                  <a:pt x="331933" y="1760490"/>
                  <a:pt x="342400" y="1747069"/>
                  <a:pt x="345620" y="1720464"/>
                </a:cubicBezTo>
                <a:cubicBezTo>
                  <a:pt x="337355" y="1693643"/>
                  <a:pt x="360215" y="1703686"/>
                  <a:pt x="360760" y="1681196"/>
                </a:cubicBezTo>
                <a:cubicBezTo>
                  <a:pt x="353923" y="1644243"/>
                  <a:pt x="368449" y="1682451"/>
                  <a:pt x="368483" y="1625881"/>
                </a:cubicBezTo>
                <a:cubicBezTo>
                  <a:pt x="367181" y="1622619"/>
                  <a:pt x="369088" y="1615868"/>
                  <a:pt x="371077" y="1616704"/>
                </a:cubicBezTo>
                <a:cubicBezTo>
                  <a:pt x="371005" y="1604306"/>
                  <a:pt x="384453" y="1569256"/>
                  <a:pt x="383008" y="1551493"/>
                </a:cubicBezTo>
                <a:cubicBezTo>
                  <a:pt x="390598" y="1517303"/>
                  <a:pt x="381821" y="1500132"/>
                  <a:pt x="384834" y="1475233"/>
                </a:cubicBezTo>
                <a:cubicBezTo>
                  <a:pt x="393221" y="1446677"/>
                  <a:pt x="400498" y="1430031"/>
                  <a:pt x="418371" y="1380155"/>
                </a:cubicBezTo>
                <a:lnTo>
                  <a:pt x="469641" y="1210871"/>
                </a:lnTo>
                <a:cubicBezTo>
                  <a:pt x="507460" y="1148093"/>
                  <a:pt x="486915" y="1066841"/>
                  <a:pt x="489701" y="1028427"/>
                </a:cubicBezTo>
                <a:cubicBezTo>
                  <a:pt x="478454" y="1012506"/>
                  <a:pt x="490925" y="999600"/>
                  <a:pt x="486354" y="980383"/>
                </a:cubicBezTo>
                <a:cubicBezTo>
                  <a:pt x="483880" y="937629"/>
                  <a:pt x="471099" y="895192"/>
                  <a:pt x="479762" y="839699"/>
                </a:cubicBezTo>
                <a:cubicBezTo>
                  <a:pt x="444550" y="814685"/>
                  <a:pt x="465776" y="749644"/>
                  <a:pt x="445664" y="696545"/>
                </a:cubicBezTo>
                <a:cubicBezTo>
                  <a:pt x="441558" y="665722"/>
                  <a:pt x="459046" y="617297"/>
                  <a:pt x="440047" y="606615"/>
                </a:cubicBezTo>
                <a:cubicBezTo>
                  <a:pt x="451675" y="592509"/>
                  <a:pt x="432892" y="579307"/>
                  <a:pt x="431225" y="563889"/>
                </a:cubicBezTo>
                <a:cubicBezTo>
                  <a:pt x="438618" y="551582"/>
                  <a:pt x="432225" y="545475"/>
                  <a:pt x="430803" y="534294"/>
                </a:cubicBezTo>
                <a:cubicBezTo>
                  <a:pt x="435364" y="529230"/>
                  <a:pt x="435126" y="519767"/>
                  <a:pt x="429777" y="516548"/>
                </a:cubicBezTo>
                <a:cubicBezTo>
                  <a:pt x="417444" y="521116"/>
                  <a:pt x="423596" y="488251"/>
                  <a:pt x="415090" y="485808"/>
                </a:cubicBezTo>
                <a:cubicBezTo>
                  <a:pt x="413316" y="466733"/>
                  <a:pt x="424116" y="383903"/>
                  <a:pt x="410499" y="369873"/>
                </a:cubicBezTo>
                <a:cubicBezTo>
                  <a:pt x="404034" y="331308"/>
                  <a:pt x="425696" y="275570"/>
                  <a:pt x="425314" y="259180"/>
                </a:cubicBezTo>
                <a:cubicBezTo>
                  <a:pt x="450188" y="242918"/>
                  <a:pt x="384634" y="163766"/>
                  <a:pt x="383240" y="94173"/>
                </a:cubicBezTo>
                <a:cubicBezTo>
                  <a:pt x="385641" y="84795"/>
                  <a:pt x="385609" y="79782"/>
                  <a:pt x="379938" y="77267"/>
                </a:cubicBezTo>
                <a:cubicBezTo>
                  <a:pt x="378301" y="68220"/>
                  <a:pt x="376144" y="54774"/>
                  <a:pt x="373430" y="3885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17">
            <a:extLst>
              <a:ext uri="{FF2B5EF4-FFF2-40B4-BE49-F238E27FC236}">
                <a16:creationId xmlns:a16="http://schemas.microsoft.com/office/drawing/2014/main" id="{9AE529F1-4777-A100-6587-BB44F099F9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24" y="428197"/>
            <a:ext cx="4990908" cy="1314720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Diagram 20">
                <a:extLst>
                  <a:ext uri="{FF2B5EF4-FFF2-40B4-BE49-F238E27FC236}">
                    <a16:creationId xmlns:a16="http://schemas.microsoft.com/office/drawing/2014/main" id="{25D733E8-3C78-BF18-31D4-1617EDC3B13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584849544"/>
                  </p:ext>
                </p:extLst>
              </p:nvPr>
            </p:nvGraphicFramePr>
            <p:xfrm>
              <a:off x="5701145" y="632497"/>
              <a:ext cx="5420198" cy="544497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 xmlns="">
          <p:graphicFrame>
            <p:nvGraphicFramePr>
              <p:cNvPr id="21" name="Diagram 20">
                <a:extLst>
                  <a:ext uri="{FF2B5EF4-FFF2-40B4-BE49-F238E27FC236}">
                    <a16:creationId xmlns:a16="http://schemas.microsoft.com/office/drawing/2014/main" id="{25D733E8-3C78-BF18-31D4-1617EDC3B13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584849544"/>
                  </p:ext>
                </p:extLst>
              </p:nvPr>
            </p:nvGraphicFramePr>
            <p:xfrm>
              <a:off x="5701145" y="632497"/>
              <a:ext cx="5420198" cy="544497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mc:Fallback>
      </mc:AlternateContent>
      <p:sp>
        <p:nvSpPr>
          <p:cNvPr id="9" name="Object 11">
            <a:extLst>
              <a:ext uri="{FF2B5EF4-FFF2-40B4-BE49-F238E27FC236}">
                <a16:creationId xmlns:a16="http://schemas.microsoft.com/office/drawing/2014/main" id="{C0AF67F3-F300-C246-9A9A-C94BA8E5C1F3}"/>
              </a:ext>
            </a:extLst>
          </p:cNvPr>
          <p:cNvSpPr txBox="1"/>
          <p:nvPr/>
        </p:nvSpPr>
        <p:spPr bwMode="auto">
          <a:xfrm>
            <a:off x="8153400" y="5389563"/>
            <a:ext cx="2349500" cy="139541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B773EC1-EA27-8F1B-2E67-8431BA078B12}"/>
              </a:ext>
            </a:extLst>
          </p:cNvPr>
          <p:cNvSpPr txBox="1"/>
          <p:nvPr/>
        </p:nvSpPr>
        <p:spPr>
          <a:xfrm>
            <a:off x="6967879" y="109277"/>
            <a:ext cx="3141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dirty="0"/>
              <a:t>Thermal Efficiency</a:t>
            </a:r>
            <a:endParaRPr lang="en-US" sz="2800" dirty="0"/>
          </a:p>
        </p:txBody>
      </p:sp>
      <p:pic>
        <p:nvPicPr>
          <p:cNvPr id="20" name="Picture 14">
            <a:extLst>
              <a:ext uri="{FF2B5EF4-FFF2-40B4-BE49-F238E27FC236}">
                <a16:creationId xmlns:a16="http://schemas.microsoft.com/office/drawing/2014/main" id="{10FB6CAA-813B-219D-CCB1-07C0674D21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/>
          <a:srcRect l="18818" b="23994"/>
          <a:stretch/>
        </p:blipFill>
        <p:spPr bwMode="auto">
          <a:xfrm>
            <a:off x="1070657" y="2315003"/>
            <a:ext cx="251243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0149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37036" name="Rectangle 1537035">
            <a:extLst>
              <a:ext uri="{FF2B5EF4-FFF2-40B4-BE49-F238E27FC236}">
                <a16:creationId xmlns:a16="http://schemas.microsoft.com/office/drawing/2014/main" id="{13EFA6C3-82DC-4131-9929-2523E6FD0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7038" name="Freeform: Shape 1537037">
            <a:extLst>
              <a:ext uri="{FF2B5EF4-FFF2-40B4-BE49-F238E27FC236}">
                <a16:creationId xmlns:a16="http://schemas.microsoft.com/office/drawing/2014/main" id="{AEC9469E-14CA-4358-BABC-CBF836A614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869680" cy="767978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37040" name="Freeform: Shape 1537039">
            <a:extLst>
              <a:ext uri="{FF2B5EF4-FFF2-40B4-BE49-F238E27FC236}">
                <a16:creationId xmlns:a16="http://schemas.microsoft.com/office/drawing/2014/main" id="{048EB4C9-ACAF-4CCA-BA6E-931443192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5753" y="6027658"/>
            <a:ext cx="7906247" cy="830343"/>
          </a:xfrm>
          <a:custGeom>
            <a:avLst/>
            <a:gdLst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127968 w 6884912"/>
              <a:gd name="connsiteY58" fmla="*/ 287613 h 1161397"/>
              <a:gd name="connsiteX59" fmla="*/ 3222191 w 6884912"/>
              <a:gd name="connsiteY59" fmla="*/ 307887 h 1161397"/>
              <a:gd name="connsiteX60" fmla="*/ 3227953 w 6884912"/>
              <a:gd name="connsiteY60" fmla="*/ 297650 h 1161397"/>
              <a:gd name="connsiteX61" fmla="*/ 3287859 w 6884912"/>
              <a:gd name="connsiteY61" fmla="*/ 287558 h 1161397"/>
              <a:gd name="connsiteX62" fmla="*/ 3510042 w 6884912"/>
              <a:gd name="connsiteY62" fmla="*/ 311820 h 1161397"/>
              <a:gd name="connsiteX63" fmla="*/ 3626773 w 6884912"/>
              <a:gd name="connsiteY63" fmla="*/ 290452 h 1161397"/>
              <a:gd name="connsiteX64" fmla="*/ 3666217 w 6884912"/>
              <a:gd name="connsiteY64" fmla="*/ 273255 h 1161397"/>
              <a:gd name="connsiteX65" fmla="*/ 3732427 w 6884912"/>
              <a:gd name="connsiteY65" fmla="*/ 245039 h 1161397"/>
              <a:gd name="connsiteX66" fmla="*/ 3777022 w 6884912"/>
              <a:gd name="connsiteY66" fmla="*/ 200276 h 1161397"/>
              <a:gd name="connsiteX67" fmla="*/ 3791246 w 6884912"/>
              <a:gd name="connsiteY67" fmla="*/ 189996 h 1161397"/>
              <a:gd name="connsiteX68" fmla="*/ 3819864 w 6884912"/>
              <a:gd name="connsiteY68" fmla="*/ 194605 h 1161397"/>
              <a:gd name="connsiteX69" fmla="*/ 3830398 w 6884912"/>
              <a:gd name="connsiteY69" fmla="*/ 188383 h 1161397"/>
              <a:gd name="connsiteX70" fmla="*/ 3834360 w 6884912"/>
              <a:gd name="connsiteY70" fmla="*/ 188992 h 1161397"/>
              <a:gd name="connsiteX71" fmla="*/ 3843715 w 6884912"/>
              <a:gd name="connsiteY71" fmla="*/ 188752 h 1161397"/>
              <a:gd name="connsiteX72" fmla="*/ 3842609 w 6884912"/>
              <a:gd name="connsiteY72" fmla="*/ 197386 h 1161397"/>
              <a:gd name="connsiteX73" fmla="*/ 3853961 w 6884912"/>
              <a:gd name="connsiteY73" fmla="*/ 213380 h 1161397"/>
              <a:gd name="connsiteX74" fmla="*/ 3907640 w 6884912"/>
              <a:gd name="connsiteY74" fmla="*/ 207568 h 1161397"/>
              <a:gd name="connsiteX75" fmla="*/ 3910449 w 6884912"/>
              <a:gd name="connsiteY75" fmla="*/ 197808 h 1161397"/>
              <a:gd name="connsiteX76" fmla="*/ 3917197 w 6884912"/>
              <a:gd name="connsiteY76" fmla="*/ 196121 h 1161397"/>
              <a:gd name="connsiteX77" fmla="*/ 3922400 w 6884912"/>
              <a:gd name="connsiteY77" fmla="*/ 205056 h 1161397"/>
              <a:gd name="connsiteX78" fmla="*/ 4013061 w 6884912"/>
              <a:gd name="connsiteY78" fmla="*/ 224874 h 1161397"/>
              <a:gd name="connsiteX79" fmla="*/ 4134285 w 6884912"/>
              <a:gd name="connsiteY79" fmla="*/ 235592 h 1161397"/>
              <a:gd name="connsiteX80" fmla="*/ 4220717 w 6884912"/>
              <a:gd name="connsiteY80" fmla="*/ 192946 h 1161397"/>
              <a:gd name="connsiteX81" fmla="*/ 4228802 w 6884912"/>
              <a:gd name="connsiteY81" fmla="*/ 201468 h 1161397"/>
              <a:gd name="connsiteX82" fmla="*/ 4289361 w 6884912"/>
              <a:gd name="connsiteY82" fmla="*/ 196642 h 1161397"/>
              <a:gd name="connsiteX83" fmla="*/ 4498913 w 6884912"/>
              <a:gd name="connsiteY83" fmla="*/ 118915 h 1161397"/>
              <a:gd name="connsiteX84" fmla="*/ 4617330 w 6884912"/>
              <a:gd name="connsiteY84" fmla="*/ 111163 h 1161397"/>
              <a:gd name="connsiteX85" fmla="*/ 4659778 w 6884912"/>
              <a:gd name="connsiteY85" fmla="*/ 118219 h 1161397"/>
              <a:gd name="connsiteX86" fmla="*/ 4730870 w 6884912"/>
              <a:gd name="connsiteY86" fmla="*/ 129432 h 1161397"/>
              <a:gd name="connsiteX87" fmla="*/ 4785037 w 6884912"/>
              <a:gd name="connsiteY87" fmla="*/ 161964 h 1161397"/>
              <a:gd name="connsiteX88" fmla="*/ 4844073 w 6884912"/>
              <a:gd name="connsiteY88" fmla="*/ 161768 h 1161397"/>
              <a:gd name="connsiteX89" fmla="*/ 4856454 w 6884912"/>
              <a:gd name="connsiteY89" fmla="*/ 130488 h 1161397"/>
              <a:gd name="connsiteX90" fmla="*/ 4920038 w 6884912"/>
              <a:gd name="connsiteY90" fmla="*/ 140418 h 1161397"/>
              <a:gd name="connsiteX91" fmla="*/ 5016639 w 6884912"/>
              <a:gd name="connsiteY91" fmla="*/ 158905 h 1161397"/>
              <a:gd name="connsiteX92" fmla="*/ 5072009 w 6884912"/>
              <a:gd name="connsiteY92" fmla="*/ 161502 h 1161397"/>
              <a:gd name="connsiteX93" fmla="*/ 5223626 w 6884912"/>
              <a:gd name="connsiteY93" fmla="*/ 177356 h 1161397"/>
              <a:gd name="connsiteX94" fmla="*/ 5375773 w 6884912"/>
              <a:gd name="connsiteY94" fmla="*/ 199913 h 1161397"/>
              <a:gd name="connsiteX95" fmla="*/ 5467502 w 6884912"/>
              <a:gd name="connsiteY95" fmla="*/ 250963 h 1161397"/>
              <a:gd name="connsiteX96" fmla="*/ 5592395 w 6884912"/>
              <a:gd name="connsiteY96" fmla="*/ 265434 h 1161397"/>
              <a:gd name="connsiteX97" fmla="*/ 5613532 w 6884912"/>
              <a:gd name="connsiteY97" fmla="*/ 273379 h 1161397"/>
              <a:gd name="connsiteX98" fmla="*/ 5642173 w 6884912"/>
              <a:gd name="connsiteY98" fmla="*/ 266904 h 1161397"/>
              <a:gd name="connsiteX99" fmla="*/ 5756910 w 6884912"/>
              <a:gd name="connsiteY99" fmla="*/ 239211 h 1161397"/>
              <a:gd name="connsiteX100" fmla="*/ 5846667 w 6884912"/>
              <a:gd name="connsiteY100" fmla="*/ 201786 h 1161397"/>
              <a:gd name="connsiteX101" fmla="*/ 5960732 w 6884912"/>
              <a:gd name="connsiteY101" fmla="*/ 220708 h 1161397"/>
              <a:gd name="connsiteX102" fmla="*/ 6029542 w 6884912"/>
              <a:gd name="connsiteY102" fmla="*/ 210339 h 1161397"/>
              <a:gd name="connsiteX103" fmla="*/ 6141123 w 6884912"/>
              <a:gd name="connsiteY103" fmla="*/ 159923 h 1161397"/>
              <a:gd name="connsiteX104" fmla="*/ 6290640 w 6884912"/>
              <a:gd name="connsiteY104" fmla="*/ 167441 h 1161397"/>
              <a:gd name="connsiteX105" fmla="*/ 6322806 w 6884912"/>
              <a:gd name="connsiteY105" fmla="*/ 213293 h 1161397"/>
              <a:gd name="connsiteX106" fmla="*/ 6364914 w 6884912"/>
              <a:gd name="connsiteY106" fmla="*/ 240140 h 1161397"/>
              <a:gd name="connsiteX107" fmla="*/ 6380420 w 6884912"/>
              <a:gd name="connsiteY107" fmla="*/ 173195 h 1161397"/>
              <a:gd name="connsiteX108" fmla="*/ 6507891 w 6884912"/>
              <a:gd name="connsiteY108" fmla="*/ 118474 h 1161397"/>
              <a:gd name="connsiteX109" fmla="*/ 6571807 w 6884912"/>
              <a:gd name="connsiteY109" fmla="*/ 98636 h 1161397"/>
              <a:gd name="connsiteX110" fmla="*/ 6671880 w 6884912"/>
              <a:gd name="connsiteY110" fmla="*/ 82931 h 1161397"/>
              <a:gd name="connsiteX111" fmla="*/ 6702266 w 6884912"/>
              <a:gd name="connsiteY111" fmla="*/ 75470 h 1161397"/>
              <a:gd name="connsiteX112" fmla="*/ 6845802 w 6884912"/>
              <a:gd name="connsiteY112" fmla="*/ 24496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287859 w 6884912"/>
              <a:gd name="connsiteY60" fmla="*/ 287558 h 1161397"/>
              <a:gd name="connsiteX61" fmla="*/ 3510042 w 6884912"/>
              <a:gd name="connsiteY61" fmla="*/ 311820 h 1161397"/>
              <a:gd name="connsiteX62" fmla="*/ 3626773 w 6884912"/>
              <a:gd name="connsiteY62" fmla="*/ 290452 h 1161397"/>
              <a:gd name="connsiteX63" fmla="*/ 3666217 w 6884912"/>
              <a:gd name="connsiteY63" fmla="*/ 273255 h 1161397"/>
              <a:gd name="connsiteX64" fmla="*/ 3732427 w 6884912"/>
              <a:gd name="connsiteY64" fmla="*/ 245039 h 1161397"/>
              <a:gd name="connsiteX65" fmla="*/ 3777022 w 6884912"/>
              <a:gd name="connsiteY65" fmla="*/ 200276 h 1161397"/>
              <a:gd name="connsiteX66" fmla="*/ 3791246 w 6884912"/>
              <a:gd name="connsiteY66" fmla="*/ 189996 h 1161397"/>
              <a:gd name="connsiteX67" fmla="*/ 3819864 w 6884912"/>
              <a:gd name="connsiteY67" fmla="*/ 194605 h 1161397"/>
              <a:gd name="connsiteX68" fmla="*/ 3830398 w 6884912"/>
              <a:gd name="connsiteY68" fmla="*/ 188383 h 1161397"/>
              <a:gd name="connsiteX69" fmla="*/ 3834360 w 6884912"/>
              <a:gd name="connsiteY69" fmla="*/ 188992 h 1161397"/>
              <a:gd name="connsiteX70" fmla="*/ 3843715 w 6884912"/>
              <a:gd name="connsiteY70" fmla="*/ 188752 h 1161397"/>
              <a:gd name="connsiteX71" fmla="*/ 3842609 w 6884912"/>
              <a:gd name="connsiteY71" fmla="*/ 197386 h 1161397"/>
              <a:gd name="connsiteX72" fmla="*/ 3853961 w 6884912"/>
              <a:gd name="connsiteY72" fmla="*/ 213380 h 1161397"/>
              <a:gd name="connsiteX73" fmla="*/ 3907640 w 6884912"/>
              <a:gd name="connsiteY73" fmla="*/ 207568 h 1161397"/>
              <a:gd name="connsiteX74" fmla="*/ 3910449 w 6884912"/>
              <a:gd name="connsiteY74" fmla="*/ 197808 h 1161397"/>
              <a:gd name="connsiteX75" fmla="*/ 3917197 w 6884912"/>
              <a:gd name="connsiteY75" fmla="*/ 196121 h 1161397"/>
              <a:gd name="connsiteX76" fmla="*/ 3922400 w 6884912"/>
              <a:gd name="connsiteY76" fmla="*/ 205056 h 1161397"/>
              <a:gd name="connsiteX77" fmla="*/ 4013061 w 6884912"/>
              <a:gd name="connsiteY77" fmla="*/ 224874 h 1161397"/>
              <a:gd name="connsiteX78" fmla="*/ 4134285 w 6884912"/>
              <a:gd name="connsiteY78" fmla="*/ 235592 h 1161397"/>
              <a:gd name="connsiteX79" fmla="*/ 4220717 w 6884912"/>
              <a:gd name="connsiteY79" fmla="*/ 192946 h 1161397"/>
              <a:gd name="connsiteX80" fmla="*/ 4228802 w 6884912"/>
              <a:gd name="connsiteY80" fmla="*/ 201468 h 1161397"/>
              <a:gd name="connsiteX81" fmla="*/ 4289361 w 6884912"/>
              <a:gd name="connsiteY81" fmla="*/ 196642 h 1161397"/>
              <a:gd name="connsiteX82" fmla="*/ 4498913 w 6884912"/>
              <a:gd name="connsiteY82" fmla="*/ 118915 h 1161397"/>
              <a:gd name="connsiteX83" fmla="*/ 4617330 w 6884912"/>
              <a:gd name="connsiteY83" fmla="*/ 111163 h 1161397"/>
              <a:gd name="connsiteX84" fmla="*/ 4659778 w 6884912"/>
              <a:gd name="connsiteY84" fmla="*/ 118219 h 1161397"/>
              <a:gd name="connsiteX85" fmla="*/ 4730870 w 6884912"/>
              <a:gd name="connsiteY85" fmla="*/ 129432 h 1161397"/>
              <a:gd name="connsiteX86" fmla="*/ 4785037 w 6884912"/>
              <a:gd name="connsiteY86" fmla="*/ 161964 h 1161397"/>
              <a:gd name="connsiteX87" fmla="*/ 4844073 w 6884912"/>
              <a:gd name="connsiteY87" fmla="*/ 161768 h 1161397"/>
              <a:gd name="connsiteX88" fmla="*/ 4856454 w 6884912"/>
              <a:gd name="connsiteY88" fmla="*/ 130488 h 1161397"/>
              <a:gd name="connsiteX89" fmla="*/ 4920038 w 6884912"/>
              <a:gd name="connsiteY89" fmla="*/ 140418 h 1161397"/>
              <a:gd name="connsiteX90" fmla="*/ 5016639 w 6884912"/>
              <a:gd name="connsiteY90" fmla="*/ 158905 h 1161397"/>
              <a:gd name="connsiteX91" fmla="*/ 5072009 w 6884912"/>
              <a:gd name="connsiteY91" fmla="*/ 161502 h 1161397"/>
              <a:gd name="connsiteX92" fmla="*/ 5223626 w 6884912"/>
              <a:gd name="connsiteY92" fmla="*/ 177356 h 1161397"/>
              <a:gd name="connsiteX93" fmla="*/ 5375773 w 6884912"/>
              <a:gd name="connsiteY93" fmla="*/ 199913 h 1161397"/>
              <a:gd name="connsiteX94" fmla="*/ 5467502 w 6884912"/>
              <a:gd name="connsiteY94" fmla="*/ 250963 h 1161397"/>
              <a:gd name="connsiteX95" fmla="*/ 5592395 w 6884912"/>
              <a:gd name="connsiteY95" fmla="*/ 265434 h 1161397"/>
              <a:gd name="connsiteX96" fmla="*/ 5613532 w 6884912"/>
              <a:gd name="connsiteY96" fmla="*/ 273379 h 1161397"/>
              <a:gd name="connsiteX97" fmla="*/ 5642173 w 6884912"/>
              <a:gd name="connsiteY97" fmla="*/ 266904 h 1161397"/>
              <a:gd name="connsiteX98" fmla="*/ 5756910 w 6884912"/>
              <a:gd name="connsiteY98" fmla="*/ 239211 h 1161397"/>
              <a:gd name="connsiteX99" fmla="*/ 5846667 w 6884912"/>
              <a:gd name="connsiteY99" fmla="*/ 201786 h 1161397"/>
              <a:gd name="connsiteX100" fmla="*/ 5960732 w 6884912"/>
              <a:gd name="connsiteY100" fmla="*/ 220708 h 1161397"/>
              <a:gd name="connsiteX101" fmla="*/ 6029542 w 6884912"/>
              <a:gd name="connsiteY101" fmla="*/ 210339 h 1161397"/>
              <a:gd name="connsiteX102" fmla="*/ 6141123 w 6884912"/>
              <a:gd name="connsiteY102" fmla="*/ 159923 h 1161397"/>
              <a:gd name="connsiteX103" fmla="*/ 6290640 w 6884912"/>
              <a:gd name="connsiteY103" fmla="*/ 167441 h 1161397"/>
              <a:gd name="connsiteX104" fmla="*/ 6322806 w 6884912"/>
              <a:gd name="connsiteY104" fmla="*/ 213293 h 1161397"/>
              <a:gd name="connsiteX105" fmla="*/ 6364914 w 6884912"/>
              <a:gd name="connsiteY105" fmla="*/ 240140 h 1161397"/>
              <a:gd name="connsiteX106" fmla="*/ 6380420 w 6884912"/>
              <a:gd name="connsiteY106" fmla="*/ 173195 h 1161397"/>
              <a:gd name="connsiteX107" fmla="*/ 6507891 w 6884912"/>
              <a:gd name="connsiteY107" fmla="*/ 118474 h 1161397"/>
              <a:gd name="connsiteX108" fmla="*/ 6571807 w 6884912"/>
              <a:gd name="connsiteY108" fmla="*/ 98636 h 1161397"/>
              <a:gd name="connsiteX109" fmla="*/ 6671880 w 6884912"/>
              <a:gd name="connsiteY109" fmla="*/ 82931 h 1161397"/>
              <a:gd name="connsiteX110" fmla="*/ 6702266 w 6884912"/>
              <a:gd name="connsiteY110" fmla="*/ 75470 h 1161397"/>
              <a:gd name="connsiteX111" fmla="*/ 6845802 w 6884912"/>
              <a:gd name="connsiteY111" fmla="*/ 24496 h 1161397"/>
              <a:gd name="connsiteX112" fmla="*/ 6884912 w 6884912"/>
              <a:gd name="connsiteY112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287859 w 6884912"/>
              <a:gd name="connsiteY60" fmla="*/ 287558 h 1161397"/>
              <a:gd name="connsiteX61" fmla="*/ 3510042 w 6884912"/>
              <a:gd name="connsiteY61" fmla="*/ 311820 h 1161397"/>
              <a:gd name="connsiteX62" fmla="*/ 3626773 w 6884912"/>
              <a:gd name="connsiteY62" fmla="*/ 290452 h 1161397"/>
              <a:gd name="connsiteX63" fmla="*/ 3666217 w 6884912"/>
              <a:gd name="connsiteY63" fmla="*/ 273255 h 1161397"/>
              <a:gd name="connsiteX64" fmla="*/ 3732427 w 6884912"/>
              <a:gd name="connsiteY64" fmla="*/ 245039 h 1161397"/>
              <a:gd name="connsiteX65" fmla="*/ 3777022 w 6884912"/>
              <a:gd name="connsiteY65" fmla="*/ 200276 h 1161397"/>
              <a:gd name="connsiteX66" fmla="*/ 3791246 w 6884912"/>
              <a:gd name="connsiteY66" fmla="*/ 189996 h 1161397"/>
              <a:gd name="connsiteX67" fmla="*/ 3819864 w 6884912"/>
              <a:gd name="connsiteY67" fmla="*/ 194605 h 1161397"/>
              <a:gd name="connsiteX68" fmla="*/ 3830398 w 6884912"/>
              <a:gd name="connsiteY68" fmla="*/ 188383 h 1161397"/>
              <a:gd name="connsiteX69" fmla="*/ 3834360 w 6884912"/>
              <a:gd name="connsiteY69" fmla="*/ 188992 h 1161397"/>
              <a:gd name="connsiteX70" fmla="*/ 3843715 w 6884912"/>
              <a:gd name="connsiteY70" fmla="*/ 188752 h 1161397"/>
              <a:gd name="connsiteX71" fmla="*/ 3842609 w 6884912"/>
              <a:gd name="connsiteY71" fmla="*/ 197386 h 1161397"/>
              <a:gd name="connsiteX72" fmla="*/ 3853961 w 6884912"/>
              <a:gd name="connsiteY72" fmla="*/ 213380 h 1161397"/>
              <a:gd name="connsiteX73" fmla="*/ 3907640 w 6884912"/>
              <a:gd name="connsiteY73" fmla="*/ 207568 h 1161397"/>
              <a:gd name="connsiteX74" fmla="*/ 3910449 w 6884912"/>
              <a:gd name="connsiteY74" fmla="*/ 197808 h 1161397"/>
              <a:gd name="connsiteX75" fmla="*/ 3917197 w 6884912"/>
              <a:gd name="connsiteY75" fmla="*/ 196121 h 1161397"/>
              <a:gd name="connsiteX76" fmla="*/ 3922400 w 6884912"/>
              <a:gd name="connsiteY76" fmla="*/ 205056 h 1161397"/>
              <a:gd name="connsiteX77" fmla="*/ 4013061 w 6884912"/>
              <a:gd name="connsiteY77" fmla="*/ 224874 h 1161397"/>
              <a:gd name="connsiteX78" fmla="*/ 4220717 w 6884912"/>
              <a:gd name="connsiteY78" fmla="*/ 192946 h 1161397"/>
              <a:gd name="connsiteX79" fmla="*/ 4228802 w 6884912"/>
              <a:gd name="connsiteY79" fmla="*/ 201468 h 1161397"/>
              <a:gd name="connsiteX80" fmla="*/ 4289361 w 6884912"/>
              <a:gd name="connsiteY80" fmla="*/ 196642 h 1161397"/>
              <a:gd name="connsiteX81" fmla="*/ 4498913 w 6884912"/>
              <a:gd name="connsiteY81" fmla="*/ 118915 h 1161397"/>
              <a:gd name="connsiteX82" fmla="*/ 4617330 w 6884912"/>
              <a:gd name="connsiteY82" fmla="*/ 111163 h 1161397"/>
              <a:gd name="connsiteX83" fmla="*/ 4659778 w 6884912"/>
              <a:gd name="connsiteY83" fmla="*/ 118219 h 1161397"/>
              <a:gd name="connsiteX84" fmla="*/ 4730870 w 6884912"/>
              <a:gd name="connsiteY84" fmla="*/ 129432 h 1161397"/>
              <a:gd name="connsiteX85" fmla="*/ 4785037 w 6884912"/>
              <a:gd name="connsiteY85" fmla="*/ 161964 h 1161397"/>
              <a:gd name="connsiteX86" fmla="*/ 4844073 w 6884912"/>
              <a:gd name="connsiteY86" fmla="*/ 161768 h 1161397"/>
              <a:gd name="connsiteX87" fmla="*/ 4856454 w 6884912"/>
              <a:gd name="connsiteY87" fmla="*/ 130488 h 1161397"/>
              <a:gd name="connsiteX88" fmla="*/ 4920038 w 6884912"/>
              <a:gd name="connsiteY88" fmla="*/ 140418 h 1161397"/>
              <a:gd name="connsiteX89" fmla="*/ 5016639 w 6884912"/>
              <a:gd name="connsiteY89" fmla="*/ 158905 h 1161397"/>
              <a:gd name="connsiteX90" fmla="*/ 5072009 w 6884912"/>
              <a:gd name="connsiteY90" fmla="*/ 161502 h 1161397"/>
              <a:gd name="connsiteX91" fmla="*/ 5223626 w 6884912"/>
              <a:gd name="connsiteY91" fmla="*/ 177356 h 1161397"/>
              <a:gd name="connsiteX92" fmla="*/ 5375773 w 6884912"/>
              <a:gd name="connsiteY92" fmla="*/ 199913 h 1161397"/>
              <a:gd name="connsiteX93" fmla="*/ 5467502 w 6884912"/>
              <a:gd name="connsiteY93" fmla="*/ 250963 h 1161397"/>
              <a:gd name="connsiteX94" fmla="*/ 5592395 w 6884912"/>
              <a:gd name="connsiteY94" fmla="*/ 265434 h 1161397"/>
              <a:gd name="connsiteX95" fmla="*/ 5613532 w 6884912"/>
              <a:gd name="connsiteY95" fmla="*/ 273379 h 1161397"/>
              <a:gd name="connsiteX96" fmla="*/ 5642173 w 6884912"/>
              <a:gd name="connsiteY96" fmla="*/ 266904 h 1161397"/>
              <a:gd name="connsiteX97" fmla="*/ 5756910 w 6884912"/>
              <a:gd name="connsiteY97" fmla="*/ 239211 h 1161397"/>
              <a:gd name="connsiteX98" fmla="*/ 5846667 w 6884912"/>
              <a:gd name="connsiteY98" fmla="*/ 201786 h 1161397"/>
              <a:gd name="connsiteX99" fmla="*/ 5960732 w 6884912"/>
              <a:gd name="connsiteY99" fmla="*/ 220708 h 1161397"/>
              <a:gd name="connsiteX100" fmla="*/ 6029542 w 6884912"/>
              <a:gd name="connsiteY100" fmla="*/ 210339 h 1161397"/>
              <a:gd name="connsiteX101" fmla="*/ 6141123 w 6884912"/>
              <a:gd name="connsiteY101" fmla="*/ 159923 h 1161397"/>
              <a:gd name="connsiteX102" fmla="*/ 6290640 w 6884912"/>
              <a:gd name="connsiteY102" fmla="*/ 167441 h 1161397"/>
              <a:gd name="connsiteX103" fmla="*/ 6322806 w 6884912"/>
              <a:gd name="connsiteY103" fmla="*/ 213293 h 1161397"/>
              <a:gd name="connsiteX104" fmla="*/ 6364914 w 6884912"/>
              <a:gd name="connsiteY104" fmla="*/ 240140 h 1161397"/>
              <a:gd name="connsiteX105" fmla="*/ 6380420 w 6884912"/>
              <a:gd name="connsiteY105" fmla="*/ 173195 h 1161397"/>
              <a:gd name="connsiteX106" fmla="*/ 6507891 w 6884912"/>
              <a:gd name="connsiteY106" fmla="*/ 118474 h 1161397"/>
              <a:gd name="connsiteX107" fmla="*/ 6571807 w 6884912"/>
              <a:gd name="connsiteY107" fmla="*/ 98636 h 1161397"/>
              <a:gd name="connsiteX108" fmla="*/ 6671880 w 6884912"/>
              <a:gd name="connsiteY108" fmla="*/ 82931 h 1161397"/>
              <a:gd name="connsiteX109" fmla="*/ 6702266 w 6884912"/>
              <a:gd name="connsiteY109" fmla="*/ 75470 h 1161397"/>
              <a:gd name="connsiteX110" fmla="*/ 6845802 w 6884912"/>
              <a:gd name="connsiteY110" fmla="*/ 24496 h 1161397"/>
              <a:gd name="connsiteX111" fmla="*/ 6884912 w 6884912"/>
              <a:gd name="connsiteY111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287859 w 6884912"/>
              <a:gd name="connsiteY60" fmla="*/ 287558 h 1161397"/>
              <a:gd name="connsiteX61" fmla="*/ 3510042 w 6884912"/>
              <a:gd name="connsiteY61" fmla="*/ 311820 h 1161397"/>
              <a:gd name="connsiteX62" fmla="*/ 3626773 w 6884912"/>
              <a:gd name="connsiteY62" fmla="*/ 290452 h 1161397"/>
              <a:gd name="connsiteX63" fmla="*/ 3666217 w 6884912"/>
              <a:gd name="connsiteY63" fmla="*/ 273255 h 1161397"/>
              <a:gd name="connsiteX64" fmla="*/ 3732427 w 6884912"/>
              <a:gd name="connsiteY64" fmla="*/ 245039 h 1161397"/>
              <a:gd name="connsiteX65" fmla="*/ 3777022 w 6884912"/>
              <a:gd name="connsiteY65" fmla="*/ 200276 h 1161397"/>
              <a:gd name="connsiteX66" fmla="*/ 3791246 w 6884912"/>
              <a:gd name="connsiteY66" fmla="*/ 189996 h 1161397"/>
              <a:gd name="connsiteX67" fmla="*/ 3819864 w 6884912"/>
              <a:gd name="connsiteY67" fmla="*/ 194605 h 1161397"/>
              <a:gd name="connsiteX68" fmla="*/ 3830398 w 6884912"/>
              <a:gd name="connsiteY68" fmla="*/ 188383 h 1161397"/>
              <a:gd name="connsiteX69" fmla="*/ 3834360 w 6884912"/>
              <a:gd name="connsiteY69" fmla="*/ 188992 h 1161397"/>
              <a:gd name="connsiteX70" fmla="*/ 3843715 w 6884912"/>
              <a:gd name="connsiteY70" fmla="*/ 188752 h 1161397"/>
              <a:gd name="connsiteX71" fmla="*/ 3842609 w 6884912"/>
              <a:gd name="connsiteY71" fmla="*/ 197386 h 1161397"/>
              <a:gd name="connsiteX72" fmla="*/ 3853961 w 6884912"/>
              <a:gd name="connsiteY72" fmla="*/ 213380 h 1161397"/>
              <a:gd name="connsiteX73" fmla="*/ 3907640 w 6884912"/>
              <a:gd name="connsiteY73" fmla="*/ 207568 h 1161397"/>
              <a:gd name="connsiteX74" fmla="*/ 3910449 w 6884912"/>
              <a:gd name="connsiteY74" fmla="*/ 197808 h 1161397"/>
              <a:gd name="connsiteX75" fmla="*/ 3917197 w 6884912"/>
              <a:gd name="connsiteY75" fmla="*/ 196121 h 1161397"/>
              <a:gd name="connsiteX76" fmla="*/ 3922400 w 6884912"/>
              <a:gd name="connsiteY76" fmla="*/ 205056 h 1161397"/>
              <a:gd name="connsiteX77" fmla="*/ 4013061 w 6884912"/>
              <a:gd name="connsiteY77" fmla="*/ 224874 h 1161397"/>
              <a:gd name="connsiteX78" fmla="*/ 4220717 w 6884912"/>
              <a:gd name="connsiteY78" fmla="*/ 192946 h 1161397"/>
              <a:gd name="connsiteX79" fmla="*/ 4228802 w 6884912"/>
              <a:gd name="connsiteY79" fmla="*/ 201468 h 1161397"/>
              <a:gd name="connsiteX80" fmla="*/ 4289361 w 6884912"/>
              <a:gd name="connsiteY80" fmla="*/ 196642 h 1161397"/>
              <a:gd name="connsiteX81" fmla="*/ 4498913 w 6884912"/>
              <a:gd name="connsiteY81" fmla="*/ 118915 h 1161397"/>
              <a:gd name="connsiteX82" fmla="*/ 4617330 w 6884912"/>
              <a:gd name="connsiteY82" fmla="*/ 111163 h 1161397"/>
              <a:gd name="connsiteX83" fmla="*/ 4659778 w 6884912"/>
              <a:gd name="connsiteY83" fmla="*/ 118219 h 1161397"/>
              <a:gd name="connsiteX84" fmla="*/ 4730870 w 6884912"/>
              <a:gd name="connsiteY84" fmla="*/ 129432 h 1161397"/>
              <a:gd name="connsiteX85" fmla="*/ 4785037 w 6884912"/>
              <a:gd name="connsiteY85" fmla="*/ 161964 h 1161397"/>
              <a:gd name="connsiteX86" fmla="*/ 4844073 w 6884912"/>
              <a:gd name="connsiteY86" fmla="*/ 161768 h 1161397"/>
              <a:gd name="connsiteX87" fmla="*/ 4856454 w 6884912"/>
              <a:gd name="connsiteY87" fmla="*/ 130488 h 1161397"/>
              <a:gd name="connsiteX88" fmla="*/ 4920038 w 6884912"/>
              <a:gd name="connsiteY88" fmla="*/ 140418 h 1161397"/>
              <a:gd name="connsiteX89" fmla="*/ 5016639 w 6884912"/>
              <a:gd name="connsiteY89" fmla="*/ 158905 h 1161397"/>
              <a:gd name="connsiteX90" fmla="*/ 5072009 w 6884912"/>
              <a:gd name="connsiteY90" fmla="*/ 161502 h 1161397"/>
              <a:gd name="connsiteX91" fmla="*/ 5223626 w 6884912"/>
              <a:gd name="connsiteY91" fmla="*/ 177356 h 1161397"/>
              <a:gd name="connsiteX92" fmla="*/ 5375773 w 6884912"/>
              <a:gd name="connsiteY92" fmla="*/ 199913 h 1161397"/>
              <a:gd name="connsiteX93" fmla="*/ 5467502 w 6884912"/>
              <a:gd name="connsiteY93" fmla="*/ 250963 h 1161397"/>
              <a:gd name="connsiteX94" fmla="*/ 5592395 w 6884912"/>
              <a:gd name="connsiteY94" fmla="*/ 265434 h 1161397"/>
              <a:gd name="connsiteX95" fmla="*/ 5613532 w 6884912"/>
              <a:gd name="connsiteY95" fmla="*/ 273379 h 1161397"/>
              <a:gd name="connsiteX96" fmla="*/ 5642173 w 6884912"/>
              <a:gd name="connsiteY96" fmla="*/ 266904 h 1161397"/>
              <a:gd name="connsiteX97" fmla="*/ 5756910 w 6884912"/>
              <a:gd name="connsiteY97" fmla="*/ 239211 h 1161397"/>
              <a:gd name="connsiteX98" fmla="*/ 5846667 w 6884912"/>
              <a:gd name="connsiteY98" fmla="*/ 201786 h 1161397"/>
              <a:gd name="connsiteX99" fmla="*/ 5960732 w 6884912"/>
              <a:gd name="connsiteY99" fmla="*/ 220708 h 1161397"/>
              <a:gd name="connsiteX100" fmla="*/ 6029542 w 6884912"/>
              <a:gd name="connsiteY100" fmla="*/ 210339 h 1161397"/>
              <a:gd name="connsiteX101" fmla="*/ 6141123 w 6884912"/>
              <a:gd name="connsiteY101" fmla="*/ 159923 h 1161397"/>
              <a:gd name="connsiteX102" fmla="*/ 6290640 w 6884912"/>
              <a:gd name="connsiteY102" fmla="*/ 167441 h 1161397"/>
              <a:gd name="connsiteX103" fmla="*/ 6322806 w 6884912"/>
              <a:gd name="connsiteY103" fmla="*/ 213293 h 1161397"/>
              <a:gd name="connsiteX104" fmla="*/ 6380420 w 6884912"/>
              <a:gd name="connsiteY104" fmla="*/ 173195 h 1161397"/>
              <a:gd name="connsiteX105" fmla="*/ 6507891 w 6884912"/>
              <a:gd name="connsiteY105" fmla="*/ 118474 h 1161397"/>
              <a:gd name="connsiteX106" fmla="*/ 6571807 w 6884912"/>
              <a:gd name="connsiteY106" fmla="*/ 98636 h 1161397"/>
              <a:gd name="connsiteX107" fmla="*/ 6671880 w 6884912"/>
              <a:gd name="connsiteY107" fmla="*/ 82931 h 1161397"/>
              <a:gd name="connsiteX108" fmla="*/ 6702266 w 6884912"/>
              <a:gd name="connsiteY108" fmla="*/ 75470 h 1161397"/>
              <a:gd name="connsiteX109" fmla="*/ 6845802 w 6884912"/>
              <a:gd name="connsiteY109" fmla="*/ 24496 h 1161397"/>
              <a:gd name="connsiteX110" fmla="*/ 6884912 w 6884912"/>
              <a:gd name="connsiteY110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510042 w 6884912"/>
              <a:gd name="connsiteY60" fmla="*/ 311820 h 1161397"/>
              <a:gd name="connsiteX61" fmla="*/ 3626773 w 6884912"/>
              <a:gd name="connsiteY61" fmla="*/ 290452 h 1161397"/>
              <a:gd name="connsiteX62" fmla="*/ 3666217 w 6884912"/>
              <a:gd name="connsiteY62" fmla="*/ 273255 h 1161397"/>
              <a:gd name="connsiteX63" fmla="*/ 3732427 w 6884912"/>
              <a:gd name="connsiteY63" fmla="*/ 245039 h 1161397"/>
              <a:gd name="connsiteX64" fmla="*/ 3777022 w 6884912"/>
              <a:gd name="connsiteY64" fmla="*/ 200276 h 1161397"/>
              <a:gd name="connsiteX65" fmla="*/ 3791246 w 6884912"/>
              <a:gd name="connsiteY65" fmla="*/ 189996 h 1161397"/>
              <a:gd name="connsiteX66" fmla="*/ 3819864 w 6884912"/>
              <a:gd name="connsiteY66" fmla="*/ 194605 h 1161397"/>
              <a:gd name="connsiteX67" fmla="*/ 3830398 w 6884912"/>
              <a:gd name="connsiteY67" fmla="*/ 188383 h 1161397"/>
              <a:gd name="connsiteX68" fmla="*/ 3834360 w 6884912"/>
              <a:gd name="connsiteY68" fmla="*/ 188992 h 1161397"/>
              <a:gd name="connsiteX69" fmla="*/ 3843715 w 6884912"/>
              <a:gd name="connsiteY69" fmla="*/ 188752 h 1161397"/>
              <a:gd name="connsiteX70" fmla="*/ 3842609 w 6884912"/>
              <a:gd name="connsiteY70" fmla="*/ 197386 h 1161397"/>
              <a:gd name="connsiteX71" fmla="*/ 3853961 w 6884912"/>
              <a:gd name="connsiteY71" fmla="*/ 213380 h 1161397"/>
              <a:gd name="connsiteX72" fmla="*/ 3907640 w 6884912"/>
              <a:gd name="connsiteY72" fmla="*/ 207568 h 1161397"/>
              <a:gd name="connsiteX73" fmla="*/ 3910449 w 6884912"/>
              <a:gd name="connsiteY73" fmla="*/ 197808 h 1161397"/>
              <a:gd name="connsiteX74" fmla="*/ 3917197 w 6884912"/>
              <a:gd name="connsiteY74" fmla="*/ 196121 h 1161397"/>
              <a:gd name="connsiteX75" fmla="*/ 3922400 w 6884912"/>
              <a:gd name="connsiteY75" fmla="*/ 205056 h 1161397"/>
              <a:gd name="connsiteX76" fmla="*/ 4013061 w 6884912"/>
              <a:gd name="connsiteY76" fmla="*/ 224874 h 1161397"/>
              <a:gd name="connsiteX77" fmla="*/ 4220717 w 6884912"/>
              <a:gd name="connsiteY77" fmla="*/ 192946 h 1161397"/>
              <a:gd name="connsiteX78" fmla="*/ 4228802 w 6884912"/>
              <a:gd name="connsiteY78" fmla="*/ 201468 h 1161397"/>
              <a:gd name="connsiteX79" fmla="*/ 4289361 w 6884912"/>
              <a:gd name="connsiteY79" fmla="*/ 196642 h 1161397"/>
              <a:gd name="connsiteX80" fmla="*/ 4498913 w 6884912"/>
              <a:gd name="connsiteY80" fmla="*/ 118915 h 1161397"/>
              <a:gd name="connsiteX81" fmla="*/ 4617330 w 6884912"/>
              <a:gd name="connsiteY81" fmla="*/ 111163 h 1161397"/>
              <a:gd name="connsiteX82" fmla="*/ 4659778 w 6884912"/>
              <a:gd name="connsiteY82" fmla="*/ 118219 h 1161397"/>
              <a:gd name="connsiteX83" fmla="*/ 4730870 w 6884912"/>
              <a:gd name="connsiteY83" fmla="*/ 129432 h 1161397"/>
              <a:gd name="connsiteX84" fmla="*/ 4785037 w 6884912"/>
              <a:gd name="connsiteY84" fmla="*/ 161964 h 1161397"/>
              <a:gd name="connsiteX85" fmla="*/ 4844073 w 6884912"/>
              <a:gd name="connsiteY85" fmla="*/ 161768 h 1161397"/>
              <a:gd name="connsiteX86" fmla="*/ 4856454 w 6884912"/>
              <a:gd name="connsiteY86" fmla="*/ 130488 h 1161397"/>
              <a:gd name="connsiteX87" fmla="*/ 4920038 w 6884912"/>
              <a:gd name="connsiteY87" fmla="*/ 140418 h 1161397"/>
              <a:gd name="connsiteX88" fmla="*/ 5016639 w 6884912"/>
              <a:gd name="connsiteY88" fmla="*/ 158905 h 1161397"/>
              <a:gd name="connsiteX89" fmla="*/ 5072009 w 6884912"/>
              <a:gd name="connsiteY89" fmla="*/ 161502 h 1161397"/>
              <a:gd name="connsiteX90" fmla="*/ 5223626 w 6884912"/>
              <a:gd name="connsiteY90" fmla="*/ 177356 h 1161397"/>
              <a:gd name="connsiteX91" fmla="*/ 5375773 w 6884912"/>
              <a:gd name="connsiteY91" fmla="*/ 199913 h 1161397"/>
              <a:gd name="connsiteX92" fmla="*/ 5467502 w 6884912"/>
              <a:gd name="connsiteY92" fmla="*/ 250963 h 1161397"/>
              <a:gd name="connsiteX93" fmla="*/ 5592395 w 6884912"/>
              <a:gd name="connsiteY93" fmla="*/ 265434 h 1161397"/>
              <a:gd name="connsiteX94" fmla="*/ 5613532 w 6884912"/>
              <a:gd name="connsiteY94" fmla="*/ 273379 h 1161397"/>
              <a:gd name="connsiteX95" fmla="*/ 5642173 w 6884912"/>
              <a:gd name="connsiteY95" fmla="*/ 266904 h 1161397"/>
              <a:gd name="connsiteX96" fmla="*/ 5756910 w 6884912"/>
              <a:gd name="connsiteY96" fmla="*/ 239211 h 1161397"/>
              <a:gd name="connsiteX97" fmla="*/ 5846667 w 6884912"/>
              <a:gd name="connsiteY97" fmla="*/ 201786 h 1161397"/>
              <a:gd name="connsiteX98" fmla="*/ 5960732 w 6884912"/>
              <a:gd name="connsiteY98" fmla="*/ 220708 h 1161397"/>
              <a:gd name="connsiteX99" fmla="*/ 6029542 w 6884912"/>
              <a:gd name="connsiteY99" fmla="*/ 210339 h 1161397"/>
              <a:gd name="connsiteX100" fmla="*/ 6141123 w 6884912"/>
              <a:gd name="connsiteY100" fmla="*/ 159923 h 1161397"/>
              <a:gd name="connsiteX101" fmla="*/ 6290640 w 6884912"/>
              <a:gd name="connsiteY101" fmla="*/ 167441 h 1161397"/>
              <a:gd name="connsiteX102" fmla="*/ 6322806 w 6884912"/>
              <a:gd name="connsiteY102" fmla="*/ 213293 h 1161397"/>
              <a:gd name="connsiteX103" fmla="*/ 6380420 w 6884912"/>
              <a:gd name="connsiteY103" fmla="*/ 173195 h 1161397"/>
              <a:gd name="connsiteX104" fmla="*/ 6507891 w 6884912"/>
              <a:gd name="connsiteY104" fmla="*/ 118474 h 1161397"/>
              <a:gd name="connsiteX105" fmla="*/ 6571807 w 6884912"/>
              <a:gd name="connsiteY105" fmla="*/ 98636 h 1161397"/>
              <a:gd name="connsiteX106" fmla="*/ 6671880 w 6884912"/>
              <a:gd name="connsiteY106" fmla="*/ 82931 h 1161397"/>
              <a:gd name="connsiteX107" fmla="*/ 6702266 w 6884912"/>
              <a:gd name="connsiteY107" fmla="*/ 75470 h 1161397"/>
              <a:gd name="connsiteX108" fmla="*/ 6845802 w 6884912"/>
              <a:gd name="connsiteY108" fmla="*/ 24496 h 1161397"/>
              <a:gd name="connsiteX109" fmla="*/ 6884912 w 6884912"/>
              <a:gd name="connsiteY109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510042 w 6884912"/>
              <a:gd name="connsiteY60" fmla="*/ 311820 h 1161397"/>
              <a:gd name="connsiteX61" fmla="*/ 3626773 w 6884912"/>
              <a:gd name="connsiteY61" fmla="*/ 290452 h 1161397"/>
              <a:gd name="connsiteX62" fmla="*/ 3666217 w 6884912"/>
              <a:gd name="connsiteY62" fmla="*/ 273255 h 1161397"/>
              <a:gd name="connsiteX63" fmla="*/ 3732427 w 6884912"/>
              <a:gd name="connsiteY63" fmla="*/ 245039 h 1161397"/>
              <a:gd name="connsiteX64" fmla="*/ 3777022 w 6884912"/>
              <a:gd name="connsiteY64" fmla="*/ 200276 h 1161397"/>
              <a:gd name="connsiteX65" fmla="*/ 3791246 w 6884912"/>
              <a:gd name="connsiteY65" fmla="*/ 189996 h 1161397"/>
              <a:gd name="connsiteX66" fmla="*/ 3819864 w 6884912"/>
              <a:gd name="connsiteY66" fmla="*/ 194605 h 1161397"/>
              <a:gd name="connsiteX67" fmla="*/ 3830398 w 6884912"/>
              <a:gd name="connsiteY67" fmla="*/ 188383 h 1161397"/>
              <a:gd name="connsiteX68" fmla="*/ 3834360 w 6884912"/>
              <a:gd name="connsiteY68" fmla="*/ 188992 h 1161397"/>
              <a:gd name="connsiteX69" fmla="*/ 3843715 w 6884912"/>
              <a:gd name="connsiteY69" fmla="*/ 188752 h 1161397"/>
              <a:gd name="connsiteX70" fmla="*/ 3842609 w 6884912"/>
              <a:gd name="connsiteY70" fmla="*/ 197386 h 1161397"/>
              <a:gd name="connsiteX71" fmla="*/ 3853961 w 6884912"/>
              <a:gd name="connsiteY71" fmla="*/ 213380 h 1161397"/>
              <a:gd name="connsiteX72" fmla="*/ 3907640 w 6884912"/>
              <a:gd name="connsiteY72" fmla="*/ 207568 h 1161397"/>
              <a:gd name="connsiteX73" fmla="*/ 3910449 w 6884912"/>
              <a:gd name="connsiteY73" fmla="*/ 197808 h 1161397"/>
              <a:gd name="connsiteX74" fmla="*/ 3917197 w 6884912"/>
              <a:gd name="connsiteY74" fmla="*/ 196121 h 1161397"/>
              <a:gd name="connsiteX75" fmla="*/ 3922400 w 6884912"/>
              <a:gd name="connsiteY75" fmla="*/ 205056 h 1161397"/>
              <a:gd name="connsiteX76" fmla="*/ 4013061 w 6884912"/>
              <a:gd name="connsiteY76" fmla="*/ 224874 h 1161397"/>
              <a:gd name="connsiteX77" fmla="*/ 4220717 w 6884912"/>
              <a:gd name="connsiteY77" fmla="*/ 192946 h 1161397"/>
              <a:gd name="connsiteX78" fmla="*/ 4228802 w 6884912"/>
              <a:gd name="connsiteY78" fmla="*/ 201468 h 1161397"/>
              <a:gd name="connsiteX79" fmla="*/ 4289361 w 6884912"/>
              <a:gd name="connsiteY79" fmla="*/ 196642 h 1161397"/>
              <a:gd name="connsiteX80" fmla="*/ 4498913 w 6884912"/>
              <a:gd name="connsiteY80" fmla="*/ 118915 h 1161397"/>
              <a:gd name="connsiteX81" fmla="*/ 4617330 w 6884912"/>
              <a:gd name="connsiteY81" fmla="*/ 111163 h 1161397"/>
              <a:gd name="connsiteX82" fmla="*/ 4659778 w 6884912"/>
              <a:gd name="connsiteY82" fmla="*/ 118219 h 1161397"/>
              <a:gd name="connsiteX83" fmla="*/ 4730870 w 6884912"/>
              <a:gd name="connsiteY83" fmla="*/ 129432 h 1161397"/>
              <a:gd name="connsiteX84" fmla="*/ 4844073 w 6884912"/>
              <a:gd name="connsiteY84" fmla="*/ 161768 h 1161397"/>
              <a:gd name="connsiteX85" fmla="*/ 4856454 w 6884912"/>
              <a:gd name="connsiteY85" fmla="*/ 130488 h 1161397"/>
              <a:gd name="connsiteX86" fmla="*/ 4920038 w 6884912"/>
              <a:gd name="connsiteY86" fmla="*/ 140418 h 1161397"/>
              <a:gd name="connsiteX87" fmla="*/ 5016639 w 6884912"/>
              <a:gd name="connsiteY87" fmla="*/ 158905 h 1161397"/>
              <a:gd name="connsiteX88" fmla="*/ 5072009 w 6884912"/>
              <a:gd name="connsiteY88" fmla="*/ 161502 h 1161397"/>
              <a:gd name="connsiteX89" fmla="*/ 5223626 w 6884912"/>
              <a:gd name="connsiteY89" fmla="*/ 177356 h 1161397"/>
              <a:gd name="connsiteX90" fmla="*/ 5375773 w 6884912"/>
              <a:gd name="connsiteY90" fmla="*/ 199913 h 1161397"/>
              <a:gd name="connsiteX91" fmla="*/ 5467502 w 6884912"/>
              <a:gd name="connsiteY91" fmla="*/ 250963 h 1161397"/>
              <a:gd name="connsiteX92" fmla="*/ 5592395 w 6884912"/>
              <a:gd name="connsiteY92" fmla="*/ 265434 h 1161397"/>
              <a:gd name="connsiteX93" fmla="*/ 5613532 w 6884912"/>
              <a:gd name="connsiteY93" fmla="*/ 273379 h 1161397"/>
              <a:gd name="connsiteX94" fmla="*/ 5642173 w 6884912"/>
              <a:gd name="connsiteY94" fmla="*/ 266904 h 1161397"/>
              <a:gd name="connsiteX95" fmla="*/ 5756910 w 6884912"/>
              <a:gd name="connsiteY95" fmla="*/ 239211 h 1161397"/>
              <a:gd name="connsiteX96" fmla="*/ 5846667 w 6884912"/>
              <a:gd name="connsiteY96" fmla="*/ 201786 h 1161397"/>
              <a:gd name="connsiteX97" fmla="*/ 5960732 w 6884912"/>
              <a:gd name="connsiteY97" fmla="*/ 220708 h 1161397"/>
              <a:gd name="connsiteX98" fmla="*/ 6029542 w 6884912"/>
              <a:gd name="connsiteY98" fmla="*/ 210339 h 1161397"/>
              <a:gd name="connsiteX99" fmla="*/ 6141123 w 6884912"/>
              <a:gd name="connsiteY99" fmla="*/ 159923 h 1161397"/>
              <a:gd name="connsiteX100" fmla="*/ 6290640 w 6884912"/>
              <a:gd name="connsiteY100" fmla="*/ 167441 h 1161397"/>
              <a:gd name="connsiteX101" fmla="*/ 6322806 w 6884912"/>
              <a:gd name="connsiteY101" fmla="*/ 213293 h 1161397"/>
              <a:gd name="connsiteX102" fmla="*/ 6380420 w 6884912"/>
              <a:gd name="connsiteY102" fmla="*/ 173195 h 1161397"/>
              <a:gd name="connsiteX103" fmla="*/ 6507891 w 6884912"/>
              <a:gd name="connsiteY103" fmla="*/ 118474 h 1161397"/>
              <a:gd name="connsiteX104" fmla="*/ 6571807 w 6884912"/>
              <a:gd name="connsiteY104" fmla="*/ 98636 h 1161397"/>
              <a:gd name="connsiteX105" fmla="*/ 6671880 w 6884912"/>
              <a:gd name="connsiteY105" fmla="*/ 82931 h 1161397"/>
              <a:gd name="connsiteX106" fmla="*/ 6702266 w 6884912"/>
              <a:gd name="connsiteY106" fmla="*/ 75470 h 1161397"/>
              <a:gd name="connsiteX107" fmla="*/ 6845802 w 6884912"/>
              <a:gd name="connsiteY107" fmla="*/ 24496 h 1161397"/>
              <a:gd name="connsiteX108" fmla="*/ 6884912 w 6884912"/>
              <a:gd name="connsiteY108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478946 w 6884912"/>
              <a:gd name="connsiteY7" fmla="*/ 1106011 h 1161397"/>
              <a:gd name="connsiteX8" fmla="*/ 512111 w 6884912"/>
              <a:gd name="connsiteY8" fmla="*/ 1085599 h 1161397"/>
              <a:gd name="connsiteX9" fmla="*/ 567875 w 6884912"/>
              <a:gd name="connsiteY9" fmla="*/ 1051976 h 1161397"/>
              <a:gd name="connsiteX10" fmla="*/ 601644 w 6884912"/>
              <a:gd name="connsiteY10" fmla="*/ 1003997 h 1161397"/>
              <a:gd name="connsiteX11" fmla="*/ 651408 w 6884912"/>
              <a:gd name="connsiteY11" fmla="*/ 984938 h 1161397"/>
              <a:gd name="connsiteX12" fmla="*/ 673197 w 6884912"/>
              <a:gd name="connsiteY12" fmla="*/ 1010060 h 1161397"/>
              <a:gd name="connsiteX13" fmla="*/ 723108 w 6884912"/>
              <a:gd name="connsiteY13" fmla="*/ 980081 h 1161397"/>
              <a:gd name="connsiteX14" fmla="*/ 797699 w 6884912"/>
              <a:gd name="connsiteY14" fmla="*/ 931362 h 1161397"/>
              <a:gd name="connsiteX15" fmla="*/ 843359 w 6884912"/>
              <a:gd name="connsiteY15" fmla="*/ 910894 h 1161397"/>
              <a:gd name="connsiteX16" fmla="*/ 965215 w 6884912"/>
              <a:gd name="connsiteY16" fmla="*/ 846701 h 1161397"/>
              <a:gd name="connsiteX17" fmla="*/ 1085080 w 6884912"/>
              <a:gd name="connsiteY17" fmla="*/ 776086 h 1161397"/>
              <a:gd name="connsiteX18" fmla="*/ 1131224 w 6884912"/>
              <a:gd name="connsiteY18" fmla="*/ 706160 h 1161397"/>
              <a:gd name="connsiteX19" fmla="*/ 1138051 w 6884912"/>
              <a:gd name="connsiteY19" fmla="*/ 702034 h 1161397"/>
              <a:gd name="connsiteX20" fmla="*/ 1158800 w 6884912"/>
              <a:gd name="connsiteY20" fmla="*/ 700004 h 1161397"/>
              <a:gd name="connsiteX21" fmla="*/ 1166947 w 6884912"/>
              <a:gd name="connsiteY21" fmla="*/ 700762 h 1161397"/>
              <a:gd name="connsiteX22" fmla="*/ 1178135 w 6884912"/>
              <a:gd name="connsiteY22" fmla="*/ 698631 h 1161397"/>
              <a:gd name="connsiteX23" fmla="*/ 1178301 w 6884912"/>
              <a:gd name="connsiteY23" fmla="*/ 698094 h 1161397"/>
              <a:gd name="connsiteX24" fmla="*/ 1188995 w 6884912"/>
              <a:gd name="connsiteY24" fmla="*/ 697048 h 1161397"/>
              <a:gd name="connsiteX25" fmla="*/ 1242716 w 6884912"/>
              <a:gd name="connsiteY25" fmla="*/ 698052 h 1161397"/>
              <a:gd name="connsiteX26" fmla="*/ 1299977 w 6884912"/>
              <a:gd name="connsiteY26" fmla="*/ 639196 h 1161397"/>
              <a:gd name="connsiteX27" fmla="*/ 1326190 w 6884912"/>
              <a:gd name="connsiteY27" fmla="*/ 625955 h 1161397"/>
              <a:gd name="connsiteX28" fmla="*/ 1339600 w 6884912"/>
              <a:gd name="connsiteY28" fmla="*/ 616295 h 1161397"/>
              <a:gd name="connsiteX29" fmla="*/ 1340054 w 6884912"/>
              <a:gd name="connsiteY29" fmla="*/ 614022 h 1161397"/>
              <a:gd name="connsiteX30" fmla="*/ 1391606 w 6884912"/>
              <a:gd name="connsiteY30" fmla="*/ 615229 h 1161397"/>
              <a:gd name="connsiteX31" fmla="*/ 1397565 w 6884912"/>
              <a:gd name="connsiteY31" fmla="*/ 611490 h 1161397"/>
              <a:gd name="connsiteX32" fmla="*/ 1432302 w 6884912"/>
              <a:gd name="connsiteY32" fmla="*/ 617267 h 1161397"/>
              <a:gd name="connsiteX33" fmla="*/ 1449644 w 6884912"/>
              <a:gd name="connsiteY33" fmla="*/ 617591 h 1161397"/>
              <a:gd name="connsiteX34" fmla="*/ 1455793 w 6884912"/>
              <a:gd name="connsiteY34" fmla="*/ 623174 h 1161397"/>
              <a:gd name="connsiteX35" fmla="*/ 1480758 w 6884912"/>
              <a:gd name="connsiteY35" fmla="*/ 620863 h 1161397"/>
              <a:gd name="connsiteX36" fmla="*/ 1483154 w 6884912"/>
              <a:gd name="connsiteY36" fmla="*/ 618527 h 1161397"/>
              <a:gd name="connsiteX37" fmla="*/ 1505495 w 6884912"/>
              <a:gd name="connsiteY37" fmla="*/ 624325 h 1161397"/>
              <a:gd name="connsiteX38" fmla="*/ 1526340 w 6884912"/>
              <a:gd name="connsiteY38" fmla="*/ 638496 h 1161397"/>
              <a:gd name="connsiteX39" fmla="*/ 1731986 w 6884912"/>
              <a:gd name="connsiteY39" fmla="*/ 589682 h 1161397"/>
              <a:gd name="connsiteX40" fmla="*/ 1927935 w 6884912"/>
              <a:gd name="connsiteY40" fmla="*/ 628540 h 1161397"/>
              <a:gd name="connsiteX41" fmla="*/ 2039075 w 6884912"/>
              <a:gd name="connsiteY41" fmla="*/ 599964 h 1161397"/>
              <a:gd name="connsiteX42" fmla="*/ 2066980 w 6884912"/>
              <a:gd name="connsiteY42" fmla="*/ 550413 h 1161397"/>
              <a:gd name="connsiteX43" fmla="*/ 2352236 w 6884912"/>
              <a:gd name="connsiteY43" fmla="*/ 519602 h 1161397"/>
              <a:gd name="connsiteX44" fmla="*/ 2420791 w 6884912"/>
              <a:gd name="connsiteY44" fmla="*/ 492826 h 1161397"/>
              <a:gd name="connsiteX45" fmla="*/ 2489932 w 6884912"/>
              <a:gd name="connsiteY45" fmla="*/ 507864 h 1161397"/>
              <a:gd name="connsiteX46" fmla="*/ 2512917 w 6884912"/>
              <a:gd name="connsiteY46" fmla="*/ 489127 h 1161397"/>
              <a:gd name="connsiteX47" fmla="*/ 2516783 w 6884912"/>
              <a:gd name="connsiteY47" fmla="*/ 485473 h 1161397"/>
              <a:gd name="connsiteX48" fmla="*/ 2534360 w 6884912"/>
              <a:gd name="connsiteY48" fmla="*/ 480064 h 1161397"/>
              <a:gd name="connsiteX49" fmla="*/ 2536691 w 6884912"/>
              <a:gd name="connsiteY49" fmla="*/ 467018 h 1161397"/>
              <a:gd name="connsiteX50" fmla="*/ 2561265 w 6884912"/>
              <a:gd name="connsiteY50" fmla="*/ 450623 h 1161397"/>
              <a:gd name="connsiteX51" fmla="*/ 2594349 w 6884912"/>
              <a:gd name="connsiteY51" fmla="*/ 443884 h 1161397"/>
              <a:gd name="connsiteX52" fmla="*/ 2754324 w 6884912"/>
              <a:gd name="connsiteY52" fmla="*/ 424766 h 1161397"/>
              <a:gd name="connsiteX53" fmla="*/ 2848470 w 6884912"/>
              <a:gd name="connsiteY53" fmla="*/ 405966 h 1161397"/>
              <a:gd name="connsiteX54" fmla="*/ 2881772 w 6884912"/>
              <a:gd name="connsiteY54" fmla="*/ 387260 h 1161397"/>
              <a:gd name="connsiteX55" fmla="*/ 2929932 w 6884912"/>
              <a:gd name="connsiteY55" fmla="*/ 368912 h 1161397"/>
              <a:gd name="connsiteX56" fmla="*/ 3013020 w 6884912"/>
              <a:gd name="connsiteY56" fmla="*/ 327578 h 1161397"/>
              <a:gd name="connsiteX57" fmla="*/ 3222191 w 6884912"/>
              <a:gd name="connsiteY57" fmla="*/ 307887 h 1161397"/>
              <a:gd name="connsiteX58" fmla="*/ 3227953 w 6884912"/>
              <a:gd name="connsiteY58" fmla="*/ 297650 h 1161397"/>
              <a:gd name="connsiteX59" fmla="*/ 3510042 w 6884912"/>
              <a:gd name="connsiteY59" fmla="*/ 311820 h 1161397"/>
              <a:gd name="connsiteX60" fmla="*/ 3626773 w 6884912"/>
              <a:gd name="connsiteY60" fmla="*/ 290452 h 1161397"/>
              <a:gd name="connsiteX61" fmla="*/ 3666217 w 6884912"/>
              <a:gd name="connsiteY61" fmla="*/ 273255 h 1161397"/>
              <a:gd name="connsiteX62" fmla="*/ 3732427 w 6884912"/>
              <a:gd name="connsiteY62" fmla="*/ 245039 h 1161397"/>
              <a:gd name="connsiteX63" fmla="*/ 3777022 w 6884912"/>
              <a:gd name="connsiteY63" fmla="*/ 200276 h 1161397"/>
              <a:gd name="connsiteX64" fmla="*/ 3791246 w 6884912"/>
              <a:gd name="connsiteY64" fmla="*/ 189996 h 1161397"/>
              <a:gd name="connsiteX65" fmla="*/ 3819864 w 6884912"/>
              <a:gd name="connsiteY65" fmla="*/ 194605 h 1161397"/>
              <a:gd name="connsiteX66" fmla="*/ 3830398 w 6884912"/>
              <a:gd name="connsiteY66" fmla="*/ 188383 h 1161397"/>
              <a:gd name="connsiteX67" fmla="*/ 3834360 w 6884912"/>
              <a:gd name="connsiteY67" fmla="*/ 188992 h 1161397"/>
              <a:gd name="connsiteX68" fmla="*/ 3843715 w 6884912"/>
              <a:gd name="connsiteY68" fmla="*/ 188752 h 1161397"/>
              <a:gd name="connsiteX69" fmla="*/ 3842609 w 6884912"/>
              <a:gd name="connsiteY69" fmla="*/ 197386 h 1161397"/>
              <a:gd name="connsiteX70" fmla="*/ 3853961 w 6884912"/>
              <a:gd name="connsiteY70" fmla="*/ 213380 h 1161397"/>
              <a:gd name="connsiteX71" fmla="*/ 3907640 w 6884912"/>
              <a:gd name="connsiteY71" fmla="*/ 207568 h 1161397"/>
              <a:gd name="connsiteX72" fmla="*/ 3910449 w 6884912"/>
              <a:gd name="connsiteY72" fmla="*/ 197808 h 1161397"/>
              <a:gd name="connsiteX73" fmla="*/ 3917197 w 6884912"/>
              <a:gd name="connsiteY73" fmla="*/ 196121 h 1161397"/>
              <a:gd name="connsiteX74" fmla="*/ 3922400 w 6884912"/>
              <a:gd name="connsiteY74" fmla="*/ 205056 h 1161397"/>
              <a:gd name="connsiteX75" fmla="*/ 4013061 w 6884912"/>
              <a:gd name="connsiteY75" fmla="*/ 224874 h 1161397"/>
              <a:gd name="connsiteX76" fmla="*/ 4220717 w 6884912"/>
              <a:gd name="connsiteY76" fmla="*/ 192946 h 1161397"/>
              <a:gd name="connsiteX77" fmla="*/ 4228802 w 6884912"/>
              <a:gd name="connsiteY77" fmla="*/ 201468 h 1161397"/>
              <a:gd name="connsiteX78" fmla="*/ 4289361 w 6884912"/>
              <a:gd name="connsiteY78" fmla="*/ 196642 h 1161397"/>
              <a:gd name="connsiteX79" fmla="*/ 4498913 w 6884912"/>
              <a:gd name="connsiteY79" fmla="*/ 118915 h 1161397"/>
              <a:gd name="connsiteX80" fmla="*/ 4617330 w 6884912"/>
              <a:gd name="connsiteY80" fmla="*/ 111163 h 1161397"/>
              <a:gd name="connsiteX81" fmla="*/ 4659778 w 6884912"/>
              <a:gd name="connsiteY81" fmla="*/ 118219 h 1161397"/>
              <a:gd name="connsiteX82" fmla="*/ 4730870 w 6884912"/>
              <a:gd name="connsiteY82" fmla="*/ 129432 h 1161397"/>
              <a:gd name="connsiteX83" fmla="*/ 4844073 w 6884912"/>
              <a:gd name="connsiteY83" fmla="*/ 161768 h 1161397"/>
              <a:gd name="connsiteX84" fmla="*/ 4856454 w 6884912"/>
              <a:gd name="connsiteY84" fmla="*/ 130488 h 1161397"/>
              <a:gd name="connsiteX85" fmla="*/ 4920038 w 6884912"/>
              <a:gd name="connsiteY85" fmla="*/ 140418 h 1161397"/>
              <a:gd name="connsiteX86" fmla="*/ 5016639 w 6884912"/>
              <a:gd name="connsiteY86" fmla="*/ 158905 h 1161397"/>
              <a:gd name="connsiteX87" fmla="*/ 5072009 w 6884912"/>
              <a:gd name="connsiteY87" fmla="*/ 161502 h 1161397"/>
              <a:gd name="connsiteX88" fmla="*/ 5223626 w 6884912"/>
              <a:gd name="connsiteY88" fmla="*/ 177356 h 1161397"/>
              <a:gd name="connsiteX89" fmla="*/ 5375773 w 6884912"/>
              <a:gd name="connsiteY89" fmla="*/ 199913 h 1161397"/>
              <a:gd name="connsiteX90" fmla="*/ 5467502 w 6884912"/>
              <a:gd name="connsiteY90" fmla="*/ 250963 h 1161397"/>
              <a:gd name="connsiteX91" fmla="*/ 5592395 w 6884912"/>
              <a:gd name="connsiteY91" fmla="*/ 265434 h 1161397"/>
              <a:gd name="connsiteX92" fmla="*/ 5613532 w 6884912"/>
              <a:gd name="connsiteY92" fmla="*/ 273379 h 1161397"/>
              <a:gd name="connsiteX93" fmla="*/ 5642173 w 6884912"/>
              <a:gd name="connsiteY93" fmla="*/ 266904 h 1161397"/>
              <a:gd name="connsiteX94" fmla="*/ 5756910 w 6884912"/>
              <a:gd name="connsiteY94" fmla="*/ 239211 h 1161397"/>
              <a:gd name="connsiteX95" fmla="*/ 5846667 w 6884912"/>
              <a:gd name="connsiteY95" fmla="*/ 201786 h 1161397"/>
              <a:gd name="connsiteX96" fmla="*/ 5960732 w 6884912"/>
              <a:gd name="connsiteY96" fmla="*/ 220708 h 1161397"/>
              <a:gd name="connsiteX97" fmla="*/ 6029542 w 6884912"/>
              <a:gd name="connsiteY97" fmla="*/ 210339 h 1161397"/>
              <a:gd name="connsiteX98" fmla="*/ 6141123 w 6884912"/>
              <a:gd name="connsiteY98" fmla="*/ 159923 h 1161397"/>
              <a:gd name="connsiteX99" fmla="*/ 6290640 w 6884912"/>
              <a:gd name="connsiteY99" fmla="*/ 167441 h 1161397"/>
              <a:gd name="connsiteX100" fmla="*/ 6322806 w 6884912"/>
              <a:gd name="connsiteY100" fmla="*/ 213293 h 1161397"/>
              <a:gd name="connsiteX101" fmla="*/ 6380420 w 6884912"/>
              <a:gd name="connsiteY101" fmla="*/ 173195 h 1161397"/>
              <a:gd name="connsiteX102" fmla="*/ 6507891 w 6884912"/>
              <a:gd name="connsiteY102" fmla="*/ 118474 h 1161397"/>
              <a:gd name="connsiteX103" fmla="*/ 6571807 w 6884912"/>
              <a:gd name="connsiteY103" fmla="*/ 98636 h 1161397"/>
              <a:gd name="connsiteX104" fmla="*/ 6671880 w 6884912"/>
              <a:gd name="connsiteY104" fmla="*/ 82931 h 1161397"/>
              <a:gd name="connsiteX105" fmla="*/ 6702266 w 6884912"/>
              <a:gd name="connsiteY105" fmla="*/ 75470 h 1161397"/>
              <a:gd name="connsiteX106" fmla="*/ 6845802 w 6884912"/>
              <a:gd name="connsiteY106" fmla="*/ 24496 h 1161397"/>
              <a:gd name="connsiteX107" fmla="*/ 6884912 w 6884912"/>
              <a:gd name="connsiteY107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512111 w 6884912"/>
              <a:gd name="connsiteY7" fmla="*/ 1085599 h 1161397"/>
              <a:gd name="connsiteX8" fmla="*/ 567875 w 6884912"/>
              <a:gd name="connsiteY8" fmla="*/ 1051976 h 1161397"/>
              <a:gd name="connsiteX9" fmla="*/ 601644 w 6884912"/>
              <a:gd name="connsiteY9" fmla="*/ 1003997 h 1161397"/>
              <a:gd name="connsiteX10" fmla="*/ 651408 w 6884912"/>
              <a:gd name="connsiteY10" fmla="*/ 984938 h 1161397"/>
              <a:gd name="connsiteX11" fmla="*/ 673197 w 6884912"/>
              <a:gd name="connsiteY11" fmla="*/ 1010060 h 1161397"/>
              <a:gd name="connsiteX12" fmla="*/ 723108 w 6884912"/>
              <a:gd name="connsiteY12" fmla="*/ 980081 h 1161397"/>
              <a:gd name="connsiteX13" fmla="*/ 797699 w 6884912"/>
              <a:gd name="connsiteY13" fmla="*/ 931362 h 1161397"/>
              <a:gd name="connsiteX14" fmla="*/ 843359 w 6884912"/>
              <a:gd name="connsiteY14" fmla="*/ 910894 h 1161397"/>
              <a:gd name="connsiteX15" fmla="*/ 965215 w 6884912"/>
              <a:gd name="connsiteY15" fmla="*/ 846701 h 1161397"/>
              <a:gd name="connsiteX16" fmla="*/ 1085080 w 6884912"/>
              <a:gd name="connsiteY16" fmla="*/ 776086 h 1161397"/>
              <a:gd name="connsiteX17" fmla="*/ 1131224 w 6884912"/>
              <a:gd name="connsiteY17" fmla="*/ 706160 h 1161397"/>
              <a:gd name="connsiteX18" fmla="*/ 1138051 w 6884912"/>
              <a:gd name="connsiteY18" fmla="*/ 702034 h 1161397"/>
              <a:gd name="connsiteX19" fmla="*/ 1158800 w 6884912"/>
              <a:gd name="connsiteY19" fmla="*/ 700004 h 1161397"/>
              <a:gd name="connsiteX20" fmla="*/ 1166947 w 6884912"/>
              <a:gd name="connsiteY20" fmla="*/ 700762 h 1161397"/>
              <a:gd name="connsiteX21" fmla="*/ 1178135 w 6884912"/>
              <a:gd name="connsiteY21" fmla="*/ 698631 h 1161397"/>
              <a:gd name="connsiteX22" fmla="*/ 1178301 w 6884912"/>
              <a:gd name="connsiteY22" fmla="*/ 698094 h 1161397"/>
              <a:gd name="connsiteX23" fmla="*/ 1188995 w 6884912"/>
              <a:gd name="connsiteY23" fmla="*/ 697048 h 1161397"/>
              <a:gd name="connsiteX24" fmla="*/ 1242716 w 6884912"/>
              <a:gd name="connsiteY24" fmla="*/ 698052 h 1161397"/>
              <a:gd name="connsiteX25" fmla="*/ 1299977 w 6884912"/>
              <a:gd name="connsiteY25" fmla="*/ 639196 h 1161397"/>
              <a:gd name="connsiteX26" fmla="*/ 1326190 w 6884912"/>
              <a:gd name="connsiteY26" fmla="*/ 625955 h 1161397"/>
              <a:gd name="connsiteX27" fmla="*/ 1339600 w 6884912"/>
              <a:gd name="connsiteY27" fmla="*/ 616295 h 1161397"/>
              <a:gd name="connsiteX28" fmla="*/ 1340054 w 6884912"/>
              <a:gd name="connsiteY28" fmla="*/ 614022 h 1161397"/>
              <a:gd name="connsiteX29" fmla="*/ 1391606 w 6884912"/>
              <a:gd name="connsiteY29" fmla="*/ 615229 h 1161397"/>
              <a:gd name="connsiteX30" fmla="*/ 1397565 w 6884912"/>
              <a:gd name="connsiteY30" fmla="*/ 611490 h 1161397"/>
              <a:gd name="connsiteX31" fmla="*/ 1432302 w 6884912"/>
              <a:gd name="connsiteY31" fmla="*/ 617267 h 1161397"/>
              <a:gd name="connsiteX32" fmla="*/ 1449644 w 6884912"/>
              <a:gd name="connsiteY32" fmla="*/ 617591 h 1161397"/>
              <a:gd name="connsiteX33" fmla="*/ 1455793 w 6884912"/>
              <a:gd name="connsiteY33" fmla="*/ 623174 h 1161397"/>
              <a:gd name="connsiteX34" fmla="*/ 1480758 w 6884912"/>
              <a:gd name="connsiteY34" fmla="*/ 620863 h 1161397"/>
              <a:gd name="connsiteX35" fmla="*/ 1483154 w 6884912"/>
              <a:gd name="connsiteY35" fmla="*/ 618527 h 1161397"/>
              <a:gd name="connsiteX36" fmla="*/ 1505495 w 6884912"/>
              <a:gd name="connsiteY36" fmla="*/ 624325 h 1161397"/>
              <a:gd name="connsiteX37" fmla="*/ 1526340 w 6884912"/>
              <a:gd name="connsiteY37" fmla="*/ 638496 h 1161397"/>
              <a:gd name="connsiteX38" fmla="*/ 1731986 w 6884912"/>
              <a:gd name="connsiteY38" fmla="*/ 589682 h 1161397"/>
              <a:gd name="connsiteX39" fmla="*/ 1927935 w 6884912"/>
              <a:gd name="connsiteY39" fmla="*/ 628540 h 1161397"/>
              <a:gd name="connsiteX40" fmla="*/ 2039075 w 6884912"/>
              <a:gd name="connsiteY40" fmla="*/ 599964 h 1161397"/>
              <a:gd name="connsiteX41" fmla="*/ 2066980 w 6884912"/>
              <a:gd name="connsiteY41" fmla="*/ 550413 h 1161397"/>
              <a:gd name="connsiteX42" fmla="*/ 2352236 w 6884912"/>
              <a:gd name="connsiteY42" fmla="*/ 519602 h 1161397"/>
              <a:gd name="connsiteX43" fmla="*/ 2420791 w 6884912"/>
              <a:gd name="connsiteY43" fmla="*/ 492826 h 1161397"/>
              <a:gd name="connsiteX44" fmla="*/ 2489932 w 6884912"/>
              <a:gd name="connsiteY44" fmla="*/ 507864 h 1161397"/>
              <a:gd name="connsiteX45" fmla="*/ 2512917 w 6884912"/>
              <a:gd name="connsiteY45" fmla="*/ 489127 h 1161397"/>
              <a:gd name="connsiteX46" fmla="*/ 2516783 w 6884912"/>
              <a:gd name="connsiteY46" fmla="*/ 485473 h 1161397"/>
              <a:gd name="connsiteX47" fmla="*/ 2534360 w 6884912"/>
              <a:gd name="connsiteY47" fmla="*/ 480064 h 1161397"/>
              <a:gd name="connsiteX48" fmla="*/ 2536691 w 6884912"/>
              <a:gd name="connsiteY48" fmla="*/ 467018 h 1161397"/>
              <a:gd name="connsiteX49" fmla="*/ 2561265 w 6884912"/>
              <a:gd name="connsiteY49" fmla="*/ 450623 h 1161397"/>
              <a:gd name="connsiteX50" fmla="*/ 2594349 w 6884912"/>
              <a:gd name="connsiteY50" fmla="*/ 443884 h 1161397"/>
              <a:gd name="connsiteX51" fmla="*/ 2754324 w 6884912"/>
              <a:gd name="connsiteY51" fmla="*/ 424766 h 1161397"/>
              <a:gd name="connsiteX52" fmla="*/ 2848470 w 6884912"/>
              <a:gd name="connsiteY52" fmla="*/ 405966 h 1161397"/>
              <a:gd name="connsiteX53" fmla="*/ 2881772 w 6884912"/>
              <a:gd name="connsiteY53" fmla="*/ 387260 h 1161397"/>
              <a:gd name="connsiteX54" fmla="*/ 2929932 w 6884912"/>
              <a:gd name="connsiteY54" fmla="*/ 368912 h 1161397"/>
              <a:gd name="connsiteX55" fmla="*/ 3013020 w 6884912"/>
              <a:gd name="connsiteY55" fmla="*/ 327578 h 1161397"/>
              <a:gd name="connsiteX56" fmla="*/ 3222191 w 6884912"/>
              <a:gd name="connsiteY56" fmla="*/ 307887 h 1161397"/>
              <a:gd name="connsiteX57" fmla="*/ 3227953 w 6884912"/>
              <a:gd name="connsiteY57" fmla="*/ 297650 h 1161397"/>
              <a:gd name="connsiteX58" fmla="*/ 3510042 w 6884912"/>
              <a:gd name="connsiteY58" fmla="*/ 311820 h 1161397"/>
              <a:gd name="connsiteX59" fmla="*/ 3626773 w 6884912"/>
              <a:gd name="connsiteY59" fmla="*/ 290452 h 1161397"/>
              <a:gd name="connsiteX60" fmla="*/ 3666217 w 6884912"/>
              <a:gd name="connsiteY60" fmla="*/ 273255 h 1161397"/>
              <a:gd name="connsiteX61" fmla="*/ 3732427 w 6884912"/>
              <a:gd name="connsiteY61" fmla="*/ 245039 h 1161397"/>
              <a:gd name="connsiteX62" fmla="*/ 3777022 w 6884912"/>
              <a:gd name="connsiteY62" fmla="*/ 200276 h 1161397"/>
              <a:gd name="connsiteX63" fmla="*/ 3791246 w 6884912"/>
              <a:gd name="connsiteY63" fmla="*/ 189996 h 1161397"/>
              <a:gd name="connsiteX64" fmla="*/ 3819864 w 6884912"/>
              <a:gd name="connsiteY64" fmla="*/ 194605 h 1161397"/>
              <a:gd name="connsiteX65" fmla="*/ 3830398 w 6884912"/>
              <a:gd name="connsiteY65" fmla="*/ 188383 h 1161397"/>
              <a:gd name="connsiteX66" fmla="*/ 3834360 w 6884912"/>
              <a:gd name="connsiteY66" fmla="*/ 188992 h 1161397"/>
              <a:gd name="connsiteX67" fmla="*/ 3843715 w 6884912"/>
              <a:gd name="connsiteY67" fmla="*/ 188752 h 1161397"/>
              <a:gd name="connsiteX68" fmla="*/ 3842609 w 6884912"/>
              <a:gd name="connsiteY68" fmla="*/ 197386 h 1161397"/>
              <a:gd name="connsiteX69" fmla="*/ 3853961 w 6884912"/>
              <a:gd name="connsiteY69" fmla="*/ 213380 h 1161397"/>
              <a:gd name="connsiteX70" fmla="*/ 3907640 w 6884912"/>
              <a:gd name="connsiteY70" fmla="*/ 207568 h 1161397"/>
              <a:gd name="connsiteX71" fmla="*/ 3910449 w 6884912"/>
              <a:gd name="connsiteY71" fmla="*/ 197808 h 1161397"/>
              <a:gd name="connsiteX72" fmla="*/ 3917197 w 6884912"/>
              <a:gd name="connsiteY72" fmla="*/ 196121 h 1161397"/>
              <a:gd name="connsiteX73" fmla="*/ 3922400 w 6884912"/>
              <a:gd name="connsiteY73" fmla="*/ 205056 h 1161397"/>
              <a:gd name="connsiteX74" fmla="*/ 4013061 w 6884912"/>
              <a:gd name="connsiteY74" fmla="*/ 224874 h 1161397"/>
              <a:gd name="connsiteX75" fmla="*/ 4220717 w 6884912"/>
              <a:gd name="connsiteY75" fmla="*/ 192946 h 1161397"/>
              <a:gd name="connsiteX76" fmla="*/ 4228802 w 6884912"/>
              <a:gd name="connsiteY76" fmla="*/ 201468 h 1161397"/>
              <a:gd name="connsiteX77" fmla="*/ 4289361 w 6884912"/>
              <a:gd name="connsiteY77" fmla="*/ 196642 h 1161397"/>
              <a:gd name="connsiteX78" fmla="*/ 4498913 w 6884912"/>
              <a:gd name="connsiteY78" fmla="*/ 118915 h 1161397"/>
              <a:gd name="connsiteX79" fmla="*/ 4617330 w 6884912"/>
              <a:gd name="connsiteY79" fmla="*/ 111163 h 1161397"/>
              <a:gd name="connsiteX80" fmla="*/ 4659778 w 6884912"/>
              <a:gd name="connsiteY80" fmla="*/ 118219 h 1161397"/>
              <a:gd name="connsiteX81" fmla="*/ 4730870 w 6884912"/>
              <a:gd name="connsiteY81" fmla="*/ 129432 h 1161397"/>
              <a:gd name="connsiteX82" fmla="*/ 4844073 w 6884912"/>
              <a:gd name="connsiteY82" fmla="*/ 161768 h 1161397"/>
              <a:gd name="connsiteX83" fmla="*/ 4856454 w 6884912"/>
              <a:gd name="connsiteY83" fmla="*/ 130488 h 1161397"/>
              <a:gd name="connsiteX84" fmla="*/ 4920038 w 6884912"/>
              <a:gd name="connsiteY84" fmla="*/ 140418 h 1161397"/>
              <a:gd name="connsiteX85" fmla="*/ 5016639 w 6884912"/>
              <a:gd name="connsiteY85" fmla="*/ 158905 h 1161397"/>
              <a:gd name="connsiteX86" fmla="*/ 5072009 w 6884912"/>
              <a:gd name="connsiteY86" fmla="*/ 161502 h 1161397"/>
              <a:gd name="connsiteX87" fmla="*/ 5223626 w 6884912"/>
              <a:gd name="connsiteY87" fmla="*/ 177356 h 1161397"/>
              <a:gd name="connsiteX88" fmla="*/ 5375773 w 6884912"/>
              <a:gd name="connsiteY88" fmla="*/ 199913 h 1161397"/>
              <a:gd name="connsiteX89" fmla="*/ 5467502 w 6884912"/>
              <a:gd name="connsiteY89" fmla="*/ 250963 h 1161397"/>
              <a:gd name="connsiteX90" fmla="*/ 5592395 w 6884912"/>
              <a:gd name="connsiteY90" fmla="*/ 265434 h 1161397"/>
              <a:gd name="connsiteX91" fmla="*/ 5613532 w 6884912"/>
              <a:gd name="connsiteY91" fmla="*/ 273379 h 1161397"/>
              <a:gd name="connsiteX92" fmla="*/ 5642173 w 6884912"/>
              <a:gd name="connsiteY92" fmla="*/ 266904 h 1161397"/>
              <a:gd name="connsiteX93" fmla="*/ 5756910 w 6884912"/>
              <a:gd name="connsiteY93" fmla="*/ 239211 h 1161397"/>
              <a:gd name="connsiteX94" fmla="*/ 5846667 w 6884912"/>
              <a:gd name="connsiteY94" fmla="*/ 201786 h 1161397"/>
              <a:gd name="connsiteX95" fmla="*/ 5960732 w 6884912"/>
              <a:gd name="connsiteY95" fmla="*/ 220708 h 1161397"/>
              <a:gd name="connsiteX96" fmla="*/ 6029542 w 6884912"/>
              <a:gd name="connsiteY96" fmla="*/ 210339 h 1161397"/>
              <a:gd name="connsiteX97" fmla="*/ 6141123 w 6884912"/>
              <a:gd name="connsiteY97" fmla="*/ 159923 h 1161397"/>
              <a:gd name="connsiteX98" fmla="*/ 6290640 w 6884912"/>
              <a:gd name="connsiteY98" fmla="*/ 167441 h 1161397"/>
              <a:gd name="connsiteX99" fmla="*/ 6322806 w 6884912"/>
              <a:gd name="connsiteY99" fmla="*/ 213293 h 1161397"/>
              <a:gd name="connsiteX100" fmla="*/ 6380420 w 6884912"/>
              <a:gd name="connsiteY100" fmla="*/ 173195 h 1161397"/>
              <a:gd name="connsiteX101" fmla="*/ 6507891 w 6884912"/>
              <a:gd name="connsiteY101" fmla="*/ 118474 h 1161397"/>
              <a:gd name="connsiteX102" fmla="*/ 6571807 w 6884912"/>
              <a:gd name="connsiteY102" fmla="*/ 98636 h 1161397"/>
              <a:gd name="connsiteX103" fmla="*/ 6671880 w 6884912"/>
              <a:gd name="connsiteY103" fmla="*/ 82931 h 1161397"/>
              <a:gd name="connsiteX104" fmla="*/ 6702266 w 6884912"/>
              <a:gd name="connsiteY104" fmla="*/ 75470 h 1161397"/>
              <a:gd name="connsiteX105" fmla="*/ 6845802 w 6884912"/>
              <a:gd name="connsiteY105" fmla="*/ 24496 h 1161397"/>
              <a:gd name="connsiteX106" fmla="*/ 6884912 w 6884912"/>
              <a:gd name="connsiteY106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567875 w 6884912"/>
              <a:gd name="connsiteY7" fmla="*/ 1051976 h 1161397"/>
              <a:gd name="connsiteX8" fmla="*/ 601644 w 6884912"/>
              <a:gd name="connsiteY8" fmla="*/ 1003997 h 1161397"/>
              <a:gd name="connsiteX9" fmla="*/ 651408 w 6884912"/>
              <a:gd name="connsiteY9" fmla="*/ 984938 h 1161397"/>
              <a:gd name="connsiteX10" fmla="*/ 673197 w 6884912"/>
              <a:gd name="connsiteY10" fmla="*/ 1010060 h 1161397"/>
              <a:gd name="connsiteX11" fmla="*/ 723108 w 6884912"/>
              <a:gd name="connsiteY11" fmla="*/ 980081 h 1161397"/>
              <a:gd name="connsiteX12" fmla="*/ 797699 w 6884912"/>
              <a:gd name="connsiteY12" fmla="*/ 931362 h 1161397"/>
              <a:gd name="connsiteX13" fmla="*/ 843359 w 6884912"/>
              <a:gd name="connsiteY13" fmla="*/ 910894 h 1161397"/>
              <a:gd name="connsiteX14" fmla="*/ 965215 w 6884912"/>
              <a:gd name="connsiteY14" fmla="*/ 846701 h 1161397"/>
              <a:gd name="connsiteX15" fmla="*/ 1085080 w 6884912"/>
              <a:gd name="connsiteY15" fmla="*/ 776086 h 1161397"/>
              <a:gd name="connsiteX16" fmla="*/ 1131224 w 6884912"/>
              <a:gd name="connsiteY16" fmla="*/ 706160 h 1161397"/>
              <a:gd name="connsiteX17" fmla="*/ 1138051 w 6884912"/>
              <a:gd name="connsiteY17" fmla="*/ 702034 h 1161397"/>
              <a:gd name="connsiteX18" fmla="*/ 1158800 w 6884912"/>
              <a:gd name="connsiteY18" fmla="*/ 700004 h 1161397"/>
              <a:gd name="connsiteX19" fmla="*/ 1166947 w 6884912"/>
              <a:gd name="connsiteY19" fmla="*/ 700762 h 1161397"/>
              <a:gd name="connsiteX20" fmla="*/ 1178135 w 6884912"/>
              <a:gd name="connsiteY20" fmla="*/ 698631 h 1161397"/>
              <a:gd name="connsiteX21" fmla="*/ 1178301 w 6884912"/>
              <a:gd name="connsiteY21" fmla="*/ 698094 h 1161397"/>
              <a:gd name="connsiteX22" fmla="*/ 1188995 w 6884912"/>
              <a:gd name="connsiteY22" fmla="*/ 697048 h 1161397"/>
              <a:gd name="connsiteX23" fmla="*/ 1242716 w 6884912"/>
              <a:gd name="connsiteY23" fmla="*/ 698052 h 1161397"/>
              <a:gd name="connsiteX24" fmla="*/ 1299977 w 6884912"/>
              <a:gd name="connsiteY24" fmla="*/ 639196 h 1161397"/>
              <a:gd name="connsiteX25" fmla="*/ 1326190 w 6884912"/>
              <a:gd name="connsiteY25" fmla="*/ 625955 h 1161397"/>
              <a:gd name="connsiteX26" fmla="*/ 1339600 w 6884912"/>
              <a:gd name="connsiteY26" fmla="*/ 616295 h 1161397"/>
              <a:gd name="connsiteX27" fmla="*/ 1340054 w 6884912"/>
              <a:gd name="connsiteY27" fmla="*/ 614022 h 1161397"/>
              <a:gd name="connsiteX28" fmla="*/ 1391606 w 6884912"/>
              <a:gd name="connsiteY28" fmla="*/ 615229 h 1161397"/>
              <a:gd name="connsiteX29" fmla="*/ 1397565 w 6884912"/>
              <a:gd name="connsiteY29" fmla="*/ 611490 h 1161397"/>
              <a:gd name="connsiteX30" fmla="*/ 1432302 w 6884912"/>
              <a:gd name="connsiteY30" fmla="*/ 617267 h 1161397"/>
              <a:gd name="connsiteX31" fmla="*/ 1449644 w 6884912"/>
              <a:gd name="connsiteY31" fmla="*/ 617591 h 1161397"/>
              <a:gd name="connsiteX32" fmla="*/ 1455793 w 6884912"/>
              <a:gd name="connsiteY32" fmla="*/ 623174 h 1161397"/>
              <a:gd name="connsiteX33" fmla="*/ 1480758 w 6884912"/>
              <a:gd name="connsiteY33" fmla="*/ 620863 h 1161397"/>
              <a:gd name="connsiteX34" fmla="*/ 1483154 w 6884912"/>
              <a:gd name="connsiteY34" fmla="*/ 618527 h 1161397"/>
              <a:gd name="connsiteX35" fmla="*/ 1505495 w 6884912"/>
              <a:gd name="connsiteY35" fmla="*/ 624325 h 1161397"/>
              <a:gd name="connsiteX36" fmla="*/ 1526340 w 6884912"/>
              <a:gd name="connsiteY36" fmla="*/ 638496 h 1161397"/>
              <a:gd name="connsiteX37" fmla="*/ 1731986 w 6884912"/>
              <a:gd name="connsiteY37" fmla="*/ 589682 h 1161397"/>
              <a:gd name="connsiteX38" fmla="*/ 1927935 w 6884912"/>
              <a:gd name="connsiteY38" fmla="*/ 628540 h 1161397"/>
              <a:gd name="connsiteX39" fmla="*/ 2039075 w 6884912"/>
              <a:gd name="connsiteY39" fmla="*/ 599964 h 1161397"/>
              <a:gd name="connsiteX40" fmla="*/ 2066980 w 6884912"/>
              <a:gd name="connsiteY40" fmla="*/ 550413 h 1161397"/>
              <a:gd name="connsiteX41" fmla="*/ 2352236 w 6884912"/>
              <a:gd name="connsiteY41" fmla="*/ 519602 h 1161397"/>
              <a:gd name="connsiteX42" fmla="*/ 2420791 w 6884912"/>
              <a:gd name="connsiteY42" fmla="*/ 492826 h 1161397"/>
              <a:gd name="connsiteX43" fmla="*/ 2489932 w 6884912"/>
              <a:gd name="connsiteY43" fmla="*/ 507864 h 1161397"/>
              <a:gd name="connsiteX44" fmla="*/ 2512917 w 6884912"/>
              <a:gd name="connsiteY44" fmla="*/ 489127 h 1161397"/>
              <a:gd name="connsiteX45" fmla="*/ 2516783 w 6884912"/>
              <a:gd name="connsiteY45" fmla="*/ 485473 h 1161397"/>
              <a:gd name="connsiteX46" fmla="*/ 2534360 w 6884912"/>
              <a:gd name="connsiteY46" fmla="*/ 480064 h 1161397"/>
              <a:gd name="connsiteX47" fmla="*/ 2536691 w 6884912"/>
              <a:gd name="connsiteY47" fmla="*/ 467018 h 1161397"/>
              <a:gd name="connsiteX48" fmla="*/ 2561265 w 6884912"/>
              <a:gd name="connsiteY48" fmla="*/ 450623 h 1161397"/>
              <a:gd name="connsiteX49" fmla="*/ 2594349 w 6884912"/>
              <a:gd name="connsiteY49" fmla="*/ 443884 h 1161397"/>
              <a:gd name="connsiteX50" fmla="*/ 2754324 w 6884912"/>
              <a:gd name="connsiteY50" fmla="*/ 424766 h 1161397"/>
              <a:gd name="connsiteX51" fmla="*/ 2848470 w 6884912"/>
              <a:gd name="connsiteY51" fmla="*/ 405966 h 1161397"/>
              <a:gd name="connsiteX52" fmla="*/ 2881772 w 6884912"/>
              <a:gd name="connsiteY52" fmla="*/ 387260 h 1161397"/>
              <a:gd name="connsiteX53" fmla="*/ 2929932 w 6884912"/>
              <a:gd name="connsiteY53" fmla="*/ 368912 h 1161397"/>
              <a:gd name="connsiteX54" fmla="*/ 3013020 w 6884912"/>
              <a:gd name="connsiteY54" fmla="*/ 327578 h 1161397"/>
              <a:gd name="connsiteX55" fmla="*/ 3222191 w 6884912"/>
              <a:gd name="connsiteY55" fmla="*/ 307887 h 1161397"/>
              <a:gd name="connsiteX56" fmla="*/ 3227953 w 6884912"/>
              <a:gd name="connsiteY56" fmla="*/ 297650 h 1161397"/>
              <a:gd name="connsiteX57" fmla="*/ 3510042 w 6884912"/>
              <a:gd name="connsiteY57" fmla="*/ 311820 h 1161397"/>
              <a:gd name="connsiteX58" fmla="*/ 3626773 w 6884912"/>
              <a:gd name="connsiteY58" fmla="*/ 290452 h 1161397"/>
              <a:gd name="connsiteX59" fmla="*/ 3666217 w 6884912"/>
              <a:gd name="connsiteY59" fmla="*/ 273255 h 1161397"/>
              <a:gd name="connsiteX60" fmla="*/ 3732427 w 6884912"/>
              <a:gd name="connsiteY60" fmla="*/ 245039 h 1161397"/>
              <a:gd name="connsiteX61" fmla="*/ 3777022 w 6884912"/>
              <a:gd name="connsiteY61" fmla="*/ 200276 h 1161397"/>
              <a:gd name="connsiteX62" fmla="*/ 3791246 w 6884912"/>
              <a:gd name="connsiteY62" fmla="*/ 189996 h 1161397"/>
              <a:gd name="connsiteX63" fmla="*/ 3819864 w 6884912"/>
              <a:gd name="connsiteY63" fmla="*/ 194605 h 1161397"/>
              <a:gd name="connsiteX64" fmla="*/ 3830398 w 6884912"/>
              <a:gd name="connsiteY64" fmla="*/ 188383 h 1161397"/>
              <a:gd name="connsiteX65" fmla="*/ 3834360 w 6884912"/>
              <a:gd name="connsiteY65" fmla="*/ 188992 h 1161397"/>
              <a:gd name="connsiteX66" fmla="*/ 3843715 w 6884912"/>
              <a:gd name="connsiteY66" fmla="*/ 188752 h 1161397"/>
              <a:gd name="connsiteX67" fmla="*/ 3842609 w 6884912"/>
              <a:gd name="connsiteY67" fmla="*/ 197386 h 1161397"/>
              <a:gd name="connsiteX68" fmla="*/ 3853961 w 6884912"/>
              <a:gd name="connsiteY68" fmla="*/ 213380 h 1161397"/>
              <a:gd name="connsiteX69" fmla="*/ 3907640 w 6884912"/>
              <a:gd name="connsiteY69" fmla="*/ 207568 h 1161397"/>
              <a:gd name="connsiteX70" fmla="*/ 3910449 w 6884912"/>
              <a:gd name="connsiteY70" fmla="*/ 197808 h 1161397"/>
              <a:gd name="connsiteX71" fmla="*/ 3917197 w 6884912"/>
              <a:gd name="connsiteY71" fmla="*/ 196121 h 1161397"/>
              <a:gd name="connsiteX72" fmla="*/ 3922400 w 6884912"/>
              <a:gd name="connsiteY72" fmla="*/ 205056 h 1161397"/>
              <a:gd name="connsiteX73" fmla="*/ 4013061 w 6884912"/>
              <a:gd name="connsiteY73" fmla="*/ 224874 h 1161397"/>
              <a:gd name="connsiteX74" fmla="*/ 4220717 w 6884912"/>
              <a:gd name="connsiteY74" fmla="*/ 192946 h 1161397"/>
              <a:gd name="connsiteX75" fmla="*/ 4228802 w 6884912"/>
              <a:gd name="connsiteY75" fmla="*/ 201468 h 1161397"/>
              <a:gd name="connsiteX76" fmla="*/ 4289361 w 6884912"/>
              <a:gd name="connsiteY76" fmla="*/ 196642 h 1161397"/>
              <a:gd name="connsiteX77" fmla="*/ 4498913 w 6884912"/>
              <a:gd name="connsiteY77" fmla="*/ 118915 h 1161397"/>
              <a:gd name="connsiteX78" fmla="*/ 4617330 w 6884912"/>
              <a:gd name="connsiteY78" fmla="*/ 111163 h 1161397"/>
              <a:gd name="connsiteX79" fmla="*/ 4659778 w 6884912"/>
              <a:gd name="connsiteY79" fmla="*/ 118219 h 1161397"/>
              <a:gd name="connsiteX80" fmla="*/ 4730870 w 6884912"/>
              <a:gd name="connsiteY80" fmla="*/ 129432 h 1161397"/>
              <a:gd name="connsiteX81" fmla="*/ 4844073 w 6884912"/>
              <a:gd name="connsiteY81" fmla="*/ 161768 h 1161397"/>
              <a:gd name="connsiteX82" fmla="*/ 4856454 w 6884912"/>
              <a:gd name="connsiteY82" fmla="*/ 130488 h 1161397"/>
              <a:gd name="connsiteX83" fmla="*/ 4920038 w 6884912"/>
              <a:gd name="connsiteY83" fmla="*/ 140418 h 1161397"/>
              <a:gd name="connsiteX84" fmla="*/ 5016639 w 6884912"/>
              <a:gd name="connsiteY84" fmla="*/ 158905 h 1161397"/>
              <a:gd name="connsiteX85" fmla="*/ 5072009 w 6884912"/>
              <a:gd name="connsiteY85" fmla="*/ 161502 h 1161397"/>
              <a:gd name="connsiteX86" fmla="*/ 5223626 w 6884912"/>
              <a:gd name="connsiteY86" fmla="*/ 177356 h 1161397"/>
              <a:gd name="connsiteX87" fmla="*/ 5375773 w 6884912"/>
              <a:gd name="connsiteY87" fmla="*/ 199913 h 1161397"/>
              <a:gd name="connsiteX88" fmla="*/ 5467502 w 6884912"/>
              <a:gd name="connsiteY88" fmla="*/ 250963 h 1161397"/>
              <a:gd name="connsiteX89" fmla="*/ 5592395 w 6884912"/>
              <a:gd name="connsiteY89" fmla="*/ 265434 h 1161397"/>
              <a:gd name="connsiteX90" fmla="*/ 5613532 w 6884912"/>
              <a:gd name="connsiteY90" fmla="*/ 273379 h 1161397"/>
              <a:gd name="connsiteX91" fmla="*/ 5642173 w 6884912"/>
              <a:gd name="connsiteY91" fmla="*/ 266904 h 1161397"/>
              <a:gd name="connsiteX92" fmla="*/ 5756910 w 6884912"/>
              <a:gd name="connsiteY92" fmla="*/ 239211 h 1161397"/>
              <a:gd name="connsiteX93" fmla="*/ 5846667 w 6884912"/>
              <a:gd name="connsiteY93" fmla="*/ 201786 h 1161397"/>
              <a:gd name="connsiteX94" fmla="*/ 5960732 w 6884912"/>
              <a:gd name="connsiteY94" fmla="*/ 220708 h 1161397"/>
              <a:gd name="connsiteX95" fmla="*/ 6029542 w 6884912"/>
              <a:gd name="connsiteY95" fmla="*/ 210339 h 1161397"/>
              <a:gd name="connsiteX96" fmla="*/ 6141123 w 6884912"/>
              <a:gd name="connsiteY96" fmla="*/ 159923 h 1161397"/>
              <a:gd name="connsiteX97" fmla="*/ 6290640 w 6884912"/>
              <a:gd name="connsiteY97" fmla="*/ 167441 h 1161397"/>
              <a:gd name="connsiteX98" fmla="*/ 6322806 w 6884912"/>
              <a:gd name="connsiteY98" fmla="*/ 213293 h 1161397"/>
              <a:gd name="connsiteX99" fmla="*/ 6380420 w 6884912"/>
              <a:gd name="connsiteY99" fmla="*/ 173195 h 1161397"/>
              <a:gd name="connsiteX100" fmla="*/ 6507891 w 6884912"/>
              <a:gd name="connsiteY100" fmla="*/ 118474 h 1161397"/>
              <a:gd name="connsiteX101" fmla="*/ 6571807 w 6884912"/>
              <a:gd name="connsiteY101" fmla="*/ 98636 h 1161397"/>
              <a:gd name="connsiteX102" fmla="*/ 6671880 w 6884912"/>
              <a:gd name="connsiteY102" fmla="*/ 82931 h 1161397"/>
              <a:gd name="connsiteX103" fmla="*/ 6702266 w 6884912"/>
              <a:gd name="connsiteY103" fmla="*/ 75470 h 1161397"/>
              <a:gd name="connsiteX104" fmla="*/ 6845802 w 6884912"/>
              <a:gd name="connsiteY104" fmla="*/ 24496 h 1161397"/>
              <a:gd name="connsiteX105" fmla="*/ 6884912 w 6884912"/>
              <a:gd name="connsiteY105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454970 w 6884912"/>
              <a:gd name="connsiteY7" fmla="*/ 1023343 h 1161397"/>
              <a:gd name="connsiteX8" fmla="*/ 601644 w 6884912"/>
              <a:gd name="connsiteY8" fmla="*/ 1003997 h 1161397"/>
              <a:gd name="connsiteX9" fmla="*/ 651408 w 6884912"/>
              <a:gd name="connsiteY9" fmla="*/ 984938 h 1161397"/>
              <a:gd name="connsiteX10" fmla="*/ 673197 w 6884912"/>
              <a:gd name="connsiteY10" fmla="*/ 1010060 h 1161397"/>
              <a:gd name="connsiteX11" fmla="*/ 723108 w 6884912"/>
              <a:gd name="connsiteY11" fmla="*/ 980081 h 1161397"/>
              <a:gd name="connsiteX12" fmla="*/ 797699 w 6884912"/>
              <a:gd name="connsiteY12" fmla="*/ 931362 h 1161397"/>
              <a:gd name="connsiteX13" fmla="*/ 843359 w 6884912"/>
              <a:gd name="connsiteY13" fmla="*/ 910894 h 1161397"/>
              <a:gd name="connsiteX14" fmla="*/ 965215 w 6884912"/>
              <a:gd name="connsiteY14" fmla="*/ 846701 h 1161397"/>
              <a:gd name="connsiteX15" fmla="*/ 1085080 w 6884912"/>
              <a:gd name="connsiteY15" fmla="*/ 776086 h 1161397"/>
              <a:gd name="connsiteX16" fmla="*/ 1131224 w 6884912"/>
              <a:gd name="connsiteY16" fmla="*/ 706160 h 1161397"/>
              <a:gd name="connsiteX17" fmla="*/ 1138051 w 6884912"/>
              <a:gd name="connsiteY17" fmla="*/ 702034 h 1161397"/>
              <a:gd name="connsiteX18" fmla="*/ 1158800 w 6884912"/>
              <a:gd name="connsiteY18" fmla="*/ 700004 h 1161397"/>
              <a:gd name="connsiteX19" fmla="*/ 1166947 w 6884912"/>
              <a:gd name="connsiteY19" fmla="*/ 700762 h 1161397"/>
              <a:gd name="connsiteX20" fmla="*/ 1178135 w 6884912"/>
              <a:gd name="connsiteY20" fmla="*/ 698631 h 1161397"/>
              <a:gd name="connsiteX21" fmla="*/ 1178301 w 6884912"/>
              <a:gd name="connsiteY21" fmla="*/ 698094 h 1161397"/>
              <a:gd name="connsiteX22" fmla="*/ 1188995 w 6884912"/>
              <a:gd name="connsiteY22" fmla="*/ 697048 h 1161397"/>
              <a:gd name="connsiteX23" fmla="*/ 1242716 w 6884912"/>
              <a:gd name="connsiteY23" fmla="*/ 698052 h 1161397"/>
              <a:gd name="connsiteX24" fmla="*/ 1299977 w 6884912"/>
              <a:gd name="connsiteY24" fmla="*/ 639196 h 1161397"/>
              <a:gd name="connsiteX25" fmla="*/ 1326190 w 6884912"/>
              <a:gd name="connsiteY25" fmla="*/ 625955 h 1161397"/>
              <a:gd name="connsiteX26" fmla="*/ 1339600 w 6884912"/>
              <a:gd name="connsiteY26" fmla="*/ 616295 h 1161397"/>
              <a:gd name="connsiteX27" fmla="*/ 1340054 w 6884912"/>
              <a:gd name="connsiteY27" fmla="*/ 614022 h 1161397"/>
              <a:gd name="connsiteX28" fmla="*/ 1391606 w 6884912"/>
              <a:gd name="connsiteY28" fmla="*/ 615229 h 1161397"/>
              <a:gd name="connsiteX29" fmla="*/ 1397565 w 6884912"/>
              <a:gd name="connsiteY29" fmla="*/ 611490 h 1161397"/>
              <a:gd name="connsiteX30" fmla="*/ 1432302 w 6884912"/>
              <a:gd name="connsiteY30" fmla="*/ 617267 h 1161397"/>
              <a:gd name="connsiteX31" fmla="*/ 1449644 w 6884912"/>
              <a:gd name="connsiteY31" fmla="*/ 617591 h 1161397"/>
              <a:gd name="connsiteX32" fmla="*/ 1455793 w 6884912"/>
              <a:gd name="connsiteY32" fmla="*/ 623174 h 1161397"/>
              <a:gd name="connsiteX33" fmla="*/ 1480758 w 6884912"/>
              <a:gd name="connsiteY33" fmla="*/ 620863 h 1161397"/>
              <a:gd name="connsiteX34" fmla="*/ 1483154 w 6884912"/>
              <a:gd name="connsiteY34" fmla="*/ 618527 h 1161397"/>
              <a:gd name="connsiteX35" fmla="*/ 1505495 w 6884912"/>
              <a:gd name="connsiteY35" fmla="*/ 624325 h 1161397"/>
              <a:gd name="connsiteX36" fmla="*/ 1526340 w 6884912"/>
              <a:gd name="connsiteY36" fmla="*/ 638496 h 1161397"/>
              <a:gd name="connsiteX37" fmla="*/ 1731986 w 6884912"/>
              <a:gd name="connsiteY37" fmla="*/ 589682 h 1161397"/>
              <a:gd name="connsiteX38" fmla="*/ 1927935 w 6884912"/>
              <a:gd name="connsiteY38" fmla="*/ 628540 h 1161397"/>
              <a:gd name="connsiteX39" fmla="*/ 2039075 w 6884912"/>
              <a:gd name="connsiteY39" fmla="*/ 599964 h 1161397"/>
              <a:gd name="connsiteX40" fmla="*/ 2066980 w 6884912"/>
              <a:gd name="connsiteY40" fmla="*/ 550413 h 1161397"/>
              <a:gd name="connsiteX41" fmla="*/ 2352236 w 6884912"/>
              <a:gd name="connsiteY41" fmla="*/ 519602 h 1161397"/>
              <a:gd name="connsiteX42" fmla="*/ 2420791 w 6884912"/>
              <a:gd name="connsiteY42" fmla="*/ 492826 h 1161397"/>
              <a:gd name="connsiteX43" fmla="*/ 2489932 w 6884912"/>
              <a:gd name="connsiteY43" fmla="*/ 507864 h 1161397"/>
              <a:gd name="connsiteX44" fmla="*/ 2512917 w 6884912"/>
              <a:gd name="connsiteY44" fmla="*/ 489127 h 1161397"/>
              <a:gd name="connsiteX45" fmla="*/ 2516783 w 6884912"/>
              <a:gd name="connsiteY45" fmla="*/ 485473 h 1161397"/>
              <a:gd name="connsiteX46" fmla="*/ 2534360 w 6884912"/>
              <a:gd name="connsiteY46" fmla="*/ 480064 h 1161397"/>
              <a:gd name="connsiteX47" fmla="*/ 2536691 w 6884912"/>
              <a:gd name="connsiteY47" fmla="*/ 467018 h 1161397"/>
              <a:gd name="connsiteX48" fmla="*/ 2561265 w 6884912"/>
              <a:gd name="connsiteY48" fmla="*/ 450623 h 1161397"/>
              <a:gd name="connsiteX49" fmla="*/ 2594349 w 6884912"/>
              <a:gd name="connsiteY49" fmla="*/ 443884 h 1161397"/>
              <a:gd name="connsiteX50" fmla="*/ 2754324 w 6884912"/>
              <a:gd name="connsiteY50" fmla="*/ 424766 h 1161397"/>
              <a:gd name="connsiteX51" fmla="*/ 2848470 w 6884912"/>
              <a:gd name="connsiteY51" fmla="*/ 405966 h 1161397"/>
              <a:gd name="connsiteX52" fmla="*/ 2881772 w 6884912"/>
              <a:gd name="connsiteY52" fmla="*/ 387260 h 1161397"/>
              <a:gd name="connsiteX53" fmla="*/ 2929932 w 6884912"/>
              <a:gd name="connsiteY53" fmla="*/ 368912 h 1161397"/>
              <a:gd name="connsiteX54" fmla="*/ 3013020 w 6884912"/>
              <a:gd name="connsiteY54" fmla="*/ 327578 h 1161397"/>
              <a:gd name="connsiteX55" fmla="*/ 3222191 w 6884912"/>
              <a:gd name="connsiteY55" fmla="*/ 307887 h 1161397"/>
              <a:gd name="connsiteX56" fmla="*/ 3227953 w 6884912"/>
              <a:gd name="connsiteY56" fmla="*/ 297650 h 1161397"/>
              <a:gd name="connsiteX57" fmla="*/ 3510042 w 6884912"/>
              <a:gd name="connsiteY57" fmla="*/ 311820 h 1161397"/>
              <a:gd name="connsiteX58" fmla="*/ 3626773 w 6884912"/>
              <a:gd name="connsiteY58" fmla="*/ 290452 h 1161397"/>
              <a:gd name="connsiteX59" fmla="*/ 3666217 w 6884912"/>
              <a:gd name="connsiteY59" fmla="*/ 273255 h 1161397"/>
              <a:gd name="connsiteX60" fmla="*/ 3732427 w 6884912"/>
              <a:gd name="connsiteY60" fmla="*/ 245039 h 1161397"/>
              <a:gd name="connsiteX61" fmla="*/ 3777022 w 6884912"/>
              <a:gd name="connsiteY61" fmla="*/ 200276 h 1161397"/>
              <a:gd name="connsiteX62" fmla="*/ 3791246 w 6884912"/>
              <a:gd name="connsiteY62" fmla="*/ 189996 h 1161397"/>
              <a:gd name="connsiteX63" fmla="*/ 3819864 w 6884912"/>
              <a:gd name="connsiteY63" fmla="*/ 194605 h 1161397"/>
              <a:gd name="connsiteX64" fmla="*/ 3830398 w 6884912"/>
              <a:gd name="connsiteY64" fmla="*/ 188383 h 1161397"/>
              <a:gd name="connsiteX65" fmla="*/ 3834360 w 6884912"/>
              <a:gd name="connsiteY65" fmla="*/ 188992 h 1161397"/>
              <a:gd name="connsiteX66" fmla="*/ 3843715 w 6884912"/>
              <a:gd name="connsiteY66" fmla="*/ 188752 h 1161397"/>
              <a:gd name="connsiteX67" fmla="*/ 3842609 w 6884912"/>
              <a:gd name="connsiteY67" fmla="*/ 197386 h 1161397"/>
              <a:gd name="connsiteX68" fmla="*/ 3853961 w 6884912"/>
              <a:gd name="connsiteY68" fmla="*/ 213380 h 1161397"/>
              <a:gd name="connsiteX69" fmla="*/ 3907640 w 6884912"/>
              <a:gd name="connsiteY69" fmla="*/ 207568 h 1161397"/>
              <a:gd name="connsiteX70" fmla="*/ 3910449 w 6884912"/>
              <a:gd name="connsiteY70" fmla="*/ 197808 h 1161397"/>
              <a:gd name="connsiteX71" fmla="*/ 3917197 w 6884912"/>
              <a:gd name="connsiteY71" fmla="*/ 196121 h 1161397"/>
              <a:gd name="connsiteX72" fmla="*/ 3922400 w 6884912"/>
              <a:gd name="connsiteY72" fmla="*/ 205056 h 1161397"/>
              <a:gd name="connsiteX73" fmla="*/ 4013061 w 6884912"/>
              <a:gd name="connsiteY73" fmla="*/ 224874 h 1161397"/>
              <a:gd name="connsiteX74" fmla="*/ 4220717 w 6884912"/>
              <a:gd name="connsiteY74" fmla="*/ 192946 h 1161397"/>
              <a:gd name="connsiteX75" fmla="*/ 4228802 w 6884912"/>
              <a:gd name="connsiteY75" fmla="*/ 201468 h 1161397"/>
              <a:gd name="connsiteX76" fmla="*/ 4289361 w 6884912"/>
              <a:gd name="connsiteY76" fmla="*/ 196642 h 1161397"/>
              <a:gd name="connsiteX77" fmla="*/ 4498913 w 6884912"/>
              <a:gd name="connsiteY77" fmla="*/ 118915 h 1161397"/>
              <a:gd name="connsiteX78" fmla="*/ 4617330 w 6884912"/>
              <a:gd name="connsiteY78" fmla="*/ 111163 h 1161397"/>
              <a:gd name="connsiteX79" fmla="*/ 4659778 w 6884912"/>
              <a:gd name="connsiteY79" fmla="*/ 118219 h 1161397"/>
              <a:gd name="connsiteX80" fmla="*/ 4730870 w 6884912"/>
              <a:gd name="connsiteY80" fmla="*/ 129432 h 1161397"/>
              <a:gd name="connsiteX81" fmla="*/ 4844073 w 6884912"/>
              <a:gd name="connsiteY81" fmla="*/ 161768 h 1161397"/>
              <a:gd name="connsiteX82" fmla="*/ 4856454 w 6884912"/>
              <a:gd name="connsiteY82" fmla="*/ 130488 h 1161397"/>
              <a:gd name="connsiteX83" fmla="*/ 4920038 w 6884912"/>
              <a:gd name="connsiteY83" fmla="*/ 140418 h 1161397"/>
              <a:gd name="connsiteX84" fmla="*/ 5016639 w 6884912"/>
              <a:gd name="connsiteY84" fmla="*/ 158905 h 1161397"/>
              <a:gd name="connsiteX85" fmla="*/ 5072009 w 6884912"/>
              <a:gd name="connsiteY85" fmla="*/ 161502 h 1161397"/>
              <a:gd name="connsiteX86" fmla="*/ 5223626 w 6884912"/>
              <a:gd name="connsiteY86" fmla="*/ 177356 h 1161397"/>
              <a:gd name="connsiteX87" fmla="*/ 5375773 w 6884912"/>
              <a:gd name="connsiteY87" fmla="*/ 199913 h 1161397"/>
              <a:gd name="connsiteX88" fmla="*/ 5467502 w 6884912"/>
              <a:gd name="connsiteY88" fmla="*/ 250963 h 1161397"/>
              <a:gd name="connsiteX89" fmla="*/ 5592395 w 6884912"/>
              <a:gd name="connsiteY89" fmla="*/ 265434 h 1161397"/>
              <a:gd name="connsiteX90" fmla="*/ 5613532 w 6884912"/>
              <a:gd name="connsiteY90" fmla="*/ 273379 h 1161397"/>
              <a:gd name="connsiteX91" fmla="*/ 5642173 w 6884912"/>
              <a:gd name="connsiteY91" fmla="*/ 266904 h 1161397"/>
              <a:gd name="connsiteX92" fmla="*/ 5756910 w 6884912"/>
              <a:gd name="connsiteY92" fmla="*/ 239211 h 1161397"/>
              <a:gd name="connsiteX93" fmla="*/ 5846667 w 6884912"/>
              <a:gd name="connsiteY93" fmla="*/ 201786 h 1161397"/>
              <a:gd name="connsiteX94" fmla="*/ 5960732 w 6884912"/>
              <a:gd name="connsiteY94" fmla="*/ 220708 h 1161397"/>
              <a:gd name="connsiteX95" fmla="*/ 6029542 w 6884912"/>
              <a:gd name="connsiteY95" fmla="*/ 210339 h 1161397"/>
              <a:gd name="connsiteX96" fmla="*/ 6141123 w 6884912"/>
              <a:gd name="connsiteY96" fmla="*/ 159923 h 1161397"/>
              <a:gd name="connsiteX97" fmla="*/ 6290640 w 6884912"/>
              <a:gd name="connsiteY97" fmla="*/ 167441 h 1161397"/>
              <a:gd name="connsiteX98" fmla="*/ 6322806 w 6884912"/>
              <a:gd name="connsiteY98" fmla="*/ 213293 h 1161397"/>
              <a:gd name="connsiteX99" fmla="*/ 6380420 w 6884912"/>
              <a:gd name="connsiteY99" fmla="*/ 173195 h 1161397"/>
              <a:gd name="connsiteX100" fmla="*/ 6507891 w 6884912"/>
              <a:gd name="connsiteY100" fmla="*/ 118474 h 1161397"/>
              <a:gd name="connsiteX101" fmla="*/ 6571807 w 6884912"/>
              <a:gd name="connsiteY101" fmla="*/ 98636 h 1161397"/>
              <a:gd name="connsiteX102" fmla="*/ 6671880 w 6884912"/>
              <a:gd name="connsiteY102" fmla="*/ 82931 h 1161397"/>
              <a:gd name="connsiteX103" fmla="*/ 6702266 w 6884912"/>
              <a:gd name="connsiteY103" fmla="*/ 75470 h 1161397"/>
              <a:gd name="connsiteX104" fmla="*/ 6845802 w 6884912"/>
              <a:gd name="connsiteY104" fmla="*/ 24496 h 1161397"/>
              <a:gd name="connsiteX105" fmla="*/ 6884912 w 6884912"/>
              <a:gd name="connsiteY105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213420 w 6884912"/>
              <a:gd name="connsiteY6" fmla="*/ 1056868 h 1161397"/>
              <a:gd name="connsiteX7" fmla="*/ 454970 w 6884912"/>
              <a:gd name="connsiteY7" fmla="*/ 1023343 h 1161397"/>
              <a:gd name="connsiteX8" fmla="*/ 601644 w 6884912"/>
              <a:gd name="connsiteY8" fmla="*/ 1003997 h 1161397"/>
              <a:gd name="connsiteX9" fmla="*/ 651408 w 6884912"/>
              <a:gd name="connsiteY9" fmla="*/ 984938 h 1161397"/>
              <a:gd name="connsiteX10" fmla="*/ 673197 w 6884912"/>
              <a:gd name="connsiteY10" fmla="*/ 1010060 h 1161397"/>
              <a:gd name="connsiteX11" fmla="*/ 723108 w 6884912"/>
              <a:gd name="connsiteY11" fmla="*/ 980081 h 1161397"/>
              <a:gd name="connsiteX12" fmla="*/ 797699 w 6884912"/>
              <a:gd name="connsiteY12" fmla="*/ 931362 h 1161397"/>
              <a:gd name="connsiteX13" fmla="*/ 843359 w 6884912"/>
              <a:gd name="connsiteY13" fmla="*/ 910894 h 1161397"/>
              <a:gd name="connsiteX14" fmla="*/ 965215 w 6884912"/>
              <a:gd name="connsiteY14" fmla="*/ 846701 h 1161397"/>
              <a:gd name="connsiteX15" fmla="*/ 1085080 w 6884912"/>
              <a:gd name="connsiteY15" fmla="*/ 776086 h 1161397"/>
              <a:gd name="connsiteX16" fmla="*/ 1131224 w 6884912"/>
              <a:gd name="connsiteY16" fmla="*/ 706160 h 1161397"/>
              <a:gd name="connsiteX17" fmla="*/ 1138051 w 6884912"/>
              <a:gd name="connsiteY17" fmla="*/ 702034 h 1161397"/>
              <a:gd name="connsiteX18" fmla="*/ 1158800 w 6884912"/>
              <a:gd name="connsiteY18" fmla="*/ 700004 h 1161397"/>
              <a:gd name="connsiteX19" fmla="*/ 1166947 w 6884912"/>
              <a:gd name="connsiteY19" fmla="*/ 700762 h 1161397"/>
              <a:gd name="connsiteX20" fmla="*/ 1178135 w 6884912"/>
              <a:gd name="connsiteY20" fmla="*/ 698631 h 1161397"/>
              <a:gd name="connsiteX21" fmla="*/ 1178301 w 6884912"/>
              <a:gd name="connsiteY21" fmla="*/ 698094 h 1161397"/>
              <a:gd name="connsiteX22" fmla="*/ 1188995 w 6884912"/>
              <a:gd name="connsiteY22" fmla="*/ 697048 h 1161397"/>
              <a:gd name="connsiteX23" fmla="*/ 1242716 w 6884912"/>
              <a:gd name="connsiteY23" fmla="*/ 698052 h 1161397"/>
              <a:gd name="connsiteX24" fmla="*/ 1299977 w 6884912"/>
              <a:gd name="connsiteY24" fmla="*/ 639196 h 1161397"/>
              <a:gd name="connsiteX25" fmla="*/ 1326190 w 6884912"/>
              <a:gd name="connsiteY25" fmla="*/ 625955 h 1161397"/>
              <a:gd name="connsiteX26" fmla="*/ 1339600 w 6884912"/>
              <a:gd name="connsiteY26" fmla="*/ 616295 h 1161397"/>
              <a:gd name="connsiteX27" fmla="*/ 1340054 w 6884912"/>
              <a:gd name="connsiteY27" fmla="*/ 614022 h 1161397"/>
              <a:gd name="connsiteX28" fmla="*/ 1391606 w 6884912"/>
              <a:gd name="connsiteY28" fmla="*/ 615229 h 1161397"/>
              <a:gd name="connsiteX29" fmla="*/ 1397565 w 6884912"/>
              <a:gd name="connsiteY29" fmla="*/ 611490 h 1161397"/>
              <a:gd name="connsiteX30" fmla="*/ 1432302 w 6884912"/>
              <a:gd name="connsiteY30" fmla="*/ 617267 h 1161397"/>
              <a:gd name="connsiteX31" fmla="*/ 1449644 w 6884912"/>
              <a:gd name="connsiteY31" fmla="*/ 617591 h 1161397"/>
              <a:gd name="connsiteX32" fmla="*/ 1455793 w 6884912"/>
              <a:gd name="connsiteY32" fmla="*/ 623174 h 1161397"/>
              <a:gd name="connsiteX33" fmla="*/ 1480758 w 6884912"/>
              <a:gd name="connsiteY33" fmla="*/ 620863 h 1161397"/>
              <a:gd name="connsiteX34" fmla="*/ 1483154 w 6884912"/>
              <a:gd name="connsiteY34" fmla="*/ 618527 h 1161397"/>
              <a:gd name="connsiteX35" fmla="*/ 1505495 w 6884912"/>
              <a:gd name="connsiteY35" fmla="*/ 624325 h 1161397"/>
              <a:gd name="connsiteX36" fmla="*/ 1526340 w 6884912"/>
              <a:gd name="connsiteY36" fmla="*/ 638496 h 1161397"/>
              <a:gd name="connsiteX37" fmla="*/ 1731986 w 6884912"/>
              <a:gd name="connsiteY37" fmla="*/ 589682 h 1161397"/>
              <a:gd name="connsiteX38" fmla="*/ 1927935 w 6884912"/>
              <a:gd name="connsiteY38" fmla="*/ 628540 h 1161397"/>
              <a:gd name="connsiteX39" fmla="*/ 2039075 w 6884912"/>
              <a:gd name="connsiteY39" fmla="*/ 599964 h 1161397"/>
              <a:gd name="connsiteX40" fmla="*/ 2066980 w 6884912"/>
              <a:gd name="connsiteY40" fmla="*/ 550413 h 1161397"/>
              <a:gd name="connsiteX41" fmla="*/ 2352236 w 6884912"/>
              <a:gd name="connsiteY41" fmla="*/ 519602 h 1161397"/>
              <a:gd name="connsiteX42" fmla="*/ 2420791 w 6884912"/>
              <a:gd name="connsiteY42" fmla="*/ 492826 h 1161397"/>
              <a:gd name="connsiteX43" fmla="*/ 2489932 w 6884912"/>
              <a:gd name="connsiteY43" fmla="*/ 507864 h 1161397"/>
              <a:gd name="connsiteX44" fmla="*/ 2512917 w 6884912"/>
              <a:gd name="connsiteY44" fmla="*/ 489127 h 1161397"/>
              <a:gd name="connsiteX45" fmla="*/ 2516783 w 6884912"/>
              <a:gd name="connsiteY45" fmla="*/ 485473 h 1161397"/>
              <a:gd name="connsiteX46" fmla="*/ 2534360 w 6884912"/>
              <a:gd name="connsiteY46" fmla="*/ 480064 h 1161397"/>
              <a:gd name="connsiteX47" fmla="*/ 2536691 w 6884912"/>
              <a:gd name="connsiteY47" fmla="*/ 467018 h 1161397"/>
              <a:gd name="connsiteX48" fmla="*/ 2561265 w 6884912"/>
              <a:gd name="connsiteY48" fmla="*/ 450623 h 1161397"/>
              <a:gd name="connsiteX49" fmla="*/ 2594349 w 6884912"/>
              <a:gd name="connsiteY49" fmla="*/ 443884 h 1161397"/>
              <a:gd name="connsiteX50" fmla="*/ 2754324 w 6884912"/>
              <a:gd name="connsiteY50" fmla="*/ 424766 h 1161397"/>
              <a:gd name="connsiteX51" fmla="*/ 2848470 w 6884912"/>
              <a:gd name="connsiteY51" fmla="*/ 405966 h 1161397"/>
              <a:gd name="connsiteX52" fmla="*/ 2881772 w 6884912"/>
              <a:gd name="connsiteY52" fmla="*/ 387260 h 1161397"/>
              <a:gd name="connsiteX53" fmla="*/ 2929932 w 6884912"/>
              <a:gd name="connsiteY53" fmla="*/ 368912 h 1161397"/>
              <a:gd name="connsiteX54" fmla="*/ 3013020 w 6884912"/>
              <a:gd name="connsiteY54" fmla="*/ 327578 h 1161397"/>
              <a:gd name="connsiteX55" fmla="*/ 3222191 w 6884912"/>
              <a:gd name="connsiteY55" fmla="*/ 307887 h 1161397"/>
              <a:gd name="connsiteX56" fmla="*/ 3227953 w 6884912"/>
              <a:gd name="connsiteY56" fmla="*/ 297650 h 1161397"/>
              <a:gd name="connsiteX57" fmla="*/ 3510042 w 6884912"/>
              <a:gd name="connsiteY57" fmla="*/ 311820 h 1161397"/>
              <a:gd name="connsiteX58" fmla="*/ 3626773 w 6884912"/>
              <a:gd name="connsiteY58" fmla="*/ 290452 h 1161397"/>
              <a:gd name="connsiteX59" fmla="*/ 3666217 w 6884912"/>
              <a:gd name="connsiteY59" fmla="*/ 273255 h 1161397"/>
              <a:gd name="connsiteX60" fmla="*/ 3732427 w 6884912"/>
              <a:gd name="connsiteY60" fmla="*/ 245039 h 1161397"/>
              <a:gd name="connsiteX61" fmla="*/ 3777022 w 6884912"/>
              <a:gd name="connsiteY61" fmla="*/ 200276 h 1161397"/>
              <a:gd name="connsiteX62" fmla="*/ 3791246 w 6884912"/>
              <a:gd name="connsiteY62" fmla="*/ 189996 h 1161397"/>
              <a:gd name="connsiteX63" fmla="*/ 3819864 w 6884912"/>
              <a:gd name="connsiteY63" fmla="*/ 194605 h 1161397"/>
              <a:gd name="connsiteX64" fmla="*/ 3830398 w 6884912"/>
              <a:gd name="connsiteY64" fmla="*/ 188383 h 1161397"/>
              <a:gd name="connsiteX65" fmla="*/ 3834360 w 6884912"/>
              <a:gd name="connsiteY65" fmla="*/ 188992 h 1161397"/>
              <a:gd name="connsiteX66" fmla="*/ 3843715 w 6884912"/>
              <a:gd name="connsiteY66" fmla="*/ 188752 h 1161397"/>
              <a:gd name="connsiteX67" fmla="*/ 3842609 w 6884912"/>
              <a:gd name="connsiteY67" fmla="*/ 197386 h 1161397"/>
              <a:gd name="connsiteX68" fmla="*/ 3853961 w 6884912"/>
              <a:gd name="connsiteY68" fmla="*/ 213380 h 1161397"/>
              <a:gd name="connsiteX69" fmla="*/ 3907640 w 6884912"/>
              <a:gd name="connsiteY69" fmla="*/ 207568 h 1161397"/>
              <a:gd name="connsiteX70" fmla="*/ 3910449 w 6884912"/>
              <a:gd name="connsiteY70" fmla="*/ 197808 h 1161397"/>
              <a:gd name="connsiteX71" fmla="*/ 3917197 w 6884912"/>
              <a:gd name="connsiteY71" fmla="*/ 196121 h 1161397"/>
              <a:gd name="connsiteX72" fmla="*/ 3922400 w 6884912"/>
              <a:gd name="connsiteY72" fmla="*/ 205056 h 1161397"/>
              <a:gd name="connsiteX73" fmla="*/ 4013061 w 6884912"/>
              <a:gd name="connsiteY73" fmla="*/ 224874 h 1161397"/>
              <a:gd name="connsiteX74" fmla="*/ 4220717 w 6884912"/>
              <a:gd name="connsiteY74" fmla="*/ 192946 h 1161397"/>
              <a:gd name="connsiteX75" fmla="*/ 4228802 w 6884912"/>
              <a:gd name="connsiteY75" fmla="*/ 201468 h 1161397"/>
              <a:gd name="connsiteX76" fmla="*/ 4289361 w 6884912"/>
              <a:gd name="connsiteY76" fmla="*/ 196642 h 1161397"/>
              <a:gd name="connsiteX77" fmla="*/ 4498913 w 6884912"/>
              <a:gd name="connsiteY77" fmla="*/ 118915 h 1161397"/>
              <a:gd name="connsiteX78" fmla="*/ 4617330 w 6884912"/>
              <a:gd name="connsiteY78" fmla="*/ 111163 h 1161397"/>
              <a:gd name="connsiteX79" fmla="*/ 4659778 w 6884912"/>
              <a:gd name="connsiteY79" fmla="*/ 118219 h 1161397"/>
              <a:gd name="connsiteX80" fmla="*/ 4730870 w 6884912"/>
              <a:gd name="connsiteY80" fmla="*/ 129432 h 1161397"/>
              <a:gd name="connsiteX81" fmla="*/ 4844073 w 6884912"/>
              <a:gd name="connsiteY81" fmla="*/ 161768 h 1161397"/>
              <a:gd name="connsiteX82" fmla="*/ 4856454 w 6884912"/>
              <a:gd name="connsiteY82" fmla="*/ 130488 h 1161397"/>
              <a:gd name="connsiteX83" fmla="*/ 4920038 w 6884912"/>
              <a:gd name="connsiteY83" fmla="*/ 140418 h 1161397"/>
              <a:gd name="connsiteX84" fmla="*/ 5016639 w 6884912"/>
              <a:gd name="connsiteY84" fmla="*/ 158905 h 1161397"/>
              <a:gd name="connsiteX85" fmla="*/ 5072009 w 6884912"/>
              <a:gd name="connsiteY85" fmla="*/ 161502 h 1161397"/>
              <a:gd name="connsiteX86" fmla="*/ 5223626 w 6884912"/>
              <a:gd name="connsiteY86" fmla="*/ 177356 h 1161397"/>
              <a:gd name="connsiteX87" fmla="*/ 5375773 w 6884912"/>
              <a:gd name="connsiteY87" fmla="*/ 199913 h 1161397"/>
              <a:gd name="connsiteX88" fmla="*/ 5467502 w 6884912"/>
              <a:gd name="connsiteY88" fmla="*/ 250963 h 1161397"/>
              <a:gd name="connsiteX89" fmla="*/ 5592395 w 6884912"/>
              <a:gd name="connsiteY89" fmla="*/ 265434 h 1161397"/>
              <a:gd name="connsiteX90" fmla="*/ 5613532 w 6884912"/>
              <a:gd name="connsiteY90" fmla="*/ 273379 h 1161397"/>
              <a:gd name="connsiteX91" fmla="*/ 5642173 w 6884912"/>
              <a:gd name="connsiteY91" fmla="*/ 266904 h 1161397"/>
              <a:gd name="connsiteX92" fmla="*/ 5756910 w 6884912"/>
              <a:gd name="connsiteY92" fmla="*/ 239211 h 1161397"/>
              <a:gd name="connsiteX93" fmla="*/ 5846667 w 6884912"/>
              <a:gd name="connsiteY93" fmla="*/ 201786 h 1161397"/>
              <a:gd name="connsiteX94" fmla="*/ 5960732 w 6884912"/>
              <a:gd name="connsiteY94" fmla="*/ 220708 h 1161397"/>
              <a:gd name="connsiteX95" fmla="*/ 6029542 w 6884912"/>
              <a:gd name="connsiteY95" fmla="*/ 210339 h 1161397"/>
              <a:gd name="connsiteX96" fmla="*/ 6141123 w 6884912"/>
              <a:gd name="connsiteY96" fmla="*/ 159923 h 1161397"/>
              <a:gd name="connsiteX97" fmla="*/ 6290640 w 6884912"/>
              <a:gd name="connsiteY97" fmla="*/ 167441 h 1161397"/>
              <a:gd name="connsiteX98" fmla="*/ 6322806 w 6884912"/>
              <a:gd name="connsiteY98" fmla="*/ 213293 h 1161397"/>
              <a:gd name="connsiteX99" fmla="*/ 6380420 w 6884912"/>
              <a:gd name="connsiteY99" fmla="*/ 173195 h 1161397"/>
              <a:gd name="connsiteX100" fmla="*/ 6507891 w 6884912"/>
              <a:gd name="connsiteY100" fmla="*/ 118474 h 1161397"/>
              <a:gd name="connsiteX101" fmla="*/ 6571807 w 6884912"/>
              <a:gd name="connsiteY101" fmla="*/ 98636 h 1161397"/>
              <a:gd name="connsiteX102" fmla="*/ 6671880 w 6884912"/>
              <a:gd name="connsiteY102" fmla="*/ 82931 h 1161397"/>
              <a:gd name="connsiteX103" fmla="*/ 6702266 w 6884912"/>
              <a:gd name="connsiteY103" fmla="*/ 75470 h 1161397"/>
              <a:gd name="connsiteX104" fmla="*/ 6845802 w 6884912"/>
              <a:gd name="connsiteY104" fmla="*/ 24496 h 1161397"/>
              <a:gd name="connsiteX105" fmla="*/ 6884912 w 6884912"/>
              <a:gd name="connsiteY105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601644 w 6884912"/>
              <a:gd name="connsiteY7" fmla="*/ 1003997 h 1161397"/>
              <a:gd name="connsiteX8" fmla="*/ 651408 w 6884912"/>
              <a:gd name="connsiteY8" fmla="*/ 984938 h 1161397"/>
              <a:gd name="connsiteX9" fmla="*/ 673197 w 6884912"/>
              <a:gd name="connsiteY9" fmla="*/ 1010060 h 1161397"/>
              <a:gd name="connsiteX10" fmla="*/ 723108 w 6884912"/>
              <a:gd name="connsiteY10" fmla="*/ 980081 h 1161397"/>
              <a:gd name="connsiteX11" fmla="*/ 797699 w 6884912"/>
              <a:gd name="connsiteY11" fmla="*/ 931362 h 1161397"/>
              <a:gd name="connsiteX12" fmla="*/ 843359 w 6884912"/>
              <a:gd name="connsiteY12" fmla="*/ 910894 h 1161397"/>
              <a:gd name="connsiteX13" fmla="*/ 965215 w 6884912"/>
              <a:gd name="connsiteY13" fmla="*/ 846701 h 1161397"/>
              <a:gd name="connsiteX14" fmla="*/ 1085080 w 6884912"/>
              <a:gd name="connsiteY14" fmla="*/ 776086 h 1161397"/>
              <a:gd name="connsiteX15" fmla="*/ 1131224 w 6884912"/>
              <a:gd name="connsiteY15" fmla="*/ 706160 h 1161397"/>
              <a:gd name="connsiteX16" fmla="*/ 1138051 w 6884912"/>
              <a:gd name="connsiteY16" fmla="*/ 702034 h 1161397"/>
              <a:gd name="connsiteX17" fmla="*/ 1158800 w 6884912"/>
              <a:gd name="connsiteY17" fmla="*/ 700004 h 1161397"/>
              <a:gd name="connsiteX18" fmla="*/ 1166947 w 6884912"/>
              <a:gd name="connsiteY18" fmla="*/ 700762 h 1161397"/>
              <a:gd name="connsiteX19" fmla="*/ 1178135 w 6884912"/>
              <a:gd name="connsiteY19" fmla="*/ 698631 h 1161397"/>
              <a:gd name="connsiteX20" fmla="*/ 1178301 w 6884912"/>
              <a:gd name="connsiteY20" fmla="*/ 698094 h 1161397"/>
              <a:gd name="connsiteX21" fmla="*/ 1188995 w 6884912"/>
              <a:gd name="connsiteY21" fmla="*/ 697048 h 1161397"/>
              <a:gd name="connsiteX22" fmla="*/ 1242716 w 6884912"/>
              <a:gd name="connsiteY22" fmla="*/ 698052 h 1161397"/>
              <a:gd name="connsiteX23" fmla="*/ 1299977 w 6884912"/>
              <a:gd name="connsiteY23" fmla="*/ 639196 h 1161397"/>
              <a:gd name="connsiteX24" fmla="*/ 1326190 w 6884912"/>
              <a:gd name="connsiteY24" fmla="*/ 625955 h 1161397"/>
              <a:gd name="connsiteX25" fmla="*/ 1339600 w 6884912"/>
              <a:gd name="connsiteY25" fmla="*/ 616295 h 1161397"/>
              <a:gd name="connsiteX26" fmla="*/ 1340054 w 6884912"/>
              <a:gd name="connsiteY26" fmla="*/ 614022 h 1161397"/>
              <a:gd name="connsiteX27" fmla="*/ 1391606 w 6884912"/>
              <a:gd name="connsiteY27" fmla="*/ 615229 h 1161397"/>
              <a:gd name="connsiteX28" fmla="*/ 1397565 w 6884912"/>
              <a:gd name="connsiteY28" fmla="*/ 611490 h 1161397"/>
              <a:gd name="connsiteX29" fmla="*/ 1432302 w 6884912"/>
              <a:gd name="connsiteY29" fmla="*/ 617267 h 1161397"/>
              <a:gd name="connsiteX30" fmla="*/ 1449644 w 6884912"/>
              <a:gd name="connsiteY30" fmla="*/ 617591 h 1161397"/>
              <a:gd name="connsiteX31" fmla="*/ 1455793 w 6884912"/>
              <a:gd name="connsiteY31" fmla="*/ 623174 h 1161397"/>
              <a:gd name="connsiteX32" fmla="*/ 1480758 w 6884912"/>
              <a:gd name="connsiteY32" fmla="*/ 620863 h 1161397"/>
              <a:gd name="connsiteX33" fmla="*/ 1483154 w 6884912"/>
              <a:gd name="connsiteY33" fmla="*/ 618527 h 1161397"/>
              <a:gd name="connsiteX34" fmla="*/ 1505495 w 6884912"/>
              <a:gd name="connsiteY34" fmla="*/ 624325 h 1161397"/>
              <a:gd name="connsiteX35" fmla="*/ 1526340 w 6884912"/>
              <a:gd name="connsiteY35" fmla="*/ 638496 h 1161397"/>
              <a:gd name="connsiteX36" fmla="*/ 1731986 w 6884912"/>
              <a:gd name="connsiteY36" fmla="*/ 589682 h 1161397"/>
              <a:gd name="connsiteX37" fmla="*/ 1927935 w 6884912"/>
              <a:gd name="connsiteY37" fmla="*/ 628540 h 1161397"/>
              <a:gd name="connsiteX38" fmla="*/ 2039075 w 6884912"/>
              <a:gd name="connsiteY38" fmla="*/ 599964 h 1161397"/>
              <a:gd name="connsiteX39" fmla="*/ 2066980 w 6884912"/>
              <a:gd name="connsiteY39" fmla="*/ 550413 h 1161397"/>
              <a:gd name="connsiteX40" fmla="*/ 2352236 w 6884912"/>
              <a:gd name="connsiteY40" fmla="*/ 519602 h 1161397"/>
              <a:gd name="connsiteX41" fmla="*/ 2420791 w 6884912"/>
              <a:gd name="connsiteY41" fmla="*/ 492826 h 1161397"/>
              <a:gd name="connsiteX42" fmla="*/ 2489932 w 6884912"/>
              <a:gd name="connsiteY42" fmla="*/ 507864 h 1161397"/>
              <a:gd name="connsiteX43" fmla="*/ 2512917 w 6884912"/>
              <a:gd name="connsiteY43" fmla="*/ 489127 h 1161397"/>
              <a:gd name="connsiteX44" fmla="*/ 2516783 w 6884912"/>
              <a:gd name="connsiteY44" fmla="*/ 485473 h 1161397"/>
              <a:gd name="connsiteX45" fmla="*/ 2534360 w 6884912"/>
              <a:gd name="connsiteY45" fmla="*/ 480064 h 1161397"/>
              <a:gd name="connsiteX46" fmla="*/ 2536691 w 6884912"/>
              <a:gd name="connsiteY46" fmla="*/ 467018 h 1161397"/>
              <a:gd name="connsiteX47" fmla="*/ 2561265 w 6884912"/>
              <a:gd name="connsiteY47" fmla="*/ 450623 h 1161397"/>
              <a:gd name="connsiteX48" fmla="*/ 2594349 w 6884912"/>
              <a:gd name="connsiteY48" fmla="*/ 443884 h 1161397"/>
              <a:gd name="connsiteX49" fmla="*/ 2754324 w 6884912"/>
              <a:gd name="connsiteY49" fmla="*/ 424766 h 1161397"/>
              <a:gd name="connsiteX50" fmla="*/ 2848470 w 6884912"/>
              <a:gd name="connsiteY50" fmla="*/ 405966 h 1161397"/>
              <a:gd name="connsiteX51" fmla="*/ 2881772 w 6884912"/>
              <a:gd name="connsiteY51" fmla="*/ 387260 h 1161397"/>
              <a:gd name="connsiteX52" fmla="*/ 2929932 w 6884912"/>
              <a:gd name="connsiteY52" fmla="*/ 368912 h 1161397"/>
              <a:gd name="connsiteX53" fmla="*/ 3013020 w 6884912"/>
              <a:gd name="connsiteY53" fmla="*/ 327578 h 1161397"/>
              <a:gd name="connsiteX54" fmla="*/ 3222191 w 6884912"/>
              <a:gd name="connsiteY54" fmla="*/ 307887 h 1161397"/>
              <a:gd name="connsiteX55" fmla="*/ 3227953 w 6884912"/>
              <a:gd name="connsiteY55" fmla="*/ 297650 h 1161397"/>
              <a:gd name="connsiteX56" fmla="*/ 3510042 w 6884912"/>
              <a:gd name="connsiteY56" fmla="*/ 311820 h 1161397"/>
              <a:gd name="connsiteX57" fmla="*/ 3626773 w 6884912"/>
              <a:gd name="connsiteY57" fmla="*/ 290452 h 1161397"/>
              <a:gd name="connsiteX58" fmla="*/ 3666217 w 6884912"/>
              <a:gd name="connsiteY58" fmla="*/ 273255 h 1161397"/>
              <a:gd name="connsiteX59" fmla="*/ 3732427 w 6884912"/>
              <a:gd name="connsiteY59" fmla="*/ 245039 h 1161397"/>
              <a:gd name="connsiteX60" fmla="*/ 3777022 w 6884912"/>
              <a:gd name="connsiteY60" fmla="*/ 200276 h 1161397"/>
              <a:gd name="connsiteX61" fmla="*/ 3791246 w 6884912"/>
              <a:gd name="connsiteY61" fmla="*/ 189996 h 1161397"/>
              <a:gd name="connsiteX62" fmla="*/ 3819864 w 6884912"/>
              <a:gd name="connsiteY62" fmla="*/ 194605 h 1161397"/>
              <a:gd name="connsiteX63" fmla="*/ 3830398 w 6884912"/>
              <a:gd name="connsiteY63" fmla="*/ 188383 h 1161397"/>
              <a:gd name="connsiteX64" fmla="*/ 3834360 w 6884912"/>
              <a:gd name="connsiteY64" fmla="*/ 188992 h 1161397"/>
              <a:gd name="connsiteX65" fmla="*/ 3843715 w 6884912"/>
              <a:gd name="connsiteY65" fmla="*/ 188752 h 1161397"/>
              <a:gd name="connsiteX66" fmla="*/ 3842609 w 6884912"/>
              <a:gd name="connsiteY66" fmla="*/ 197386 h 1161397"/>
              <a:gd name="connsiteX67" fmla="*/ 3853961 w 6884912"/>
              <a:gd name="connsiteY67" fmla="*/ 213380 h 1161397"/>
              <a:gd name="connsiteX68" fmla="*/ 3907640 w 6884912"/>
              <a:gd name="connsiteY68" fmla="*/ 207568 h 1161397"/>
              <a:gd name="connsiteX69" fmla="*/ 3910449 w 6884912"/>
              <a:gd name="connsiteY69" fmla="*/ 197808 h 1161397"/>
              <a:gd name="connsiteX70" fmla="*/ 3917197 w 6884912"/>
              <a:gd name="connsiteY70" fmla="*/ 196121 h 1161397"/>
              <a:gd name="connsiteX71" fmla="*/ 3922400 w 6884912"/>
              <a:gd name="connsiteY71" fmla="*/ 205056 h 1161397"/>
              <a:gd name="connsiteX72" fmla="*/ 4013061 w 6884912"/>
              <a:gd name="connsiteY72" fmla="*/ 224874 h 1161397"/>
              <a:gd name="connsiteX73" fmla="*/ 4220717 w 6884912"/>
              <a:gd name="connsiteY73" fmla="*/ 192946 h 1161397"/>
              <a:gd name="connsiteX74" fmla="*/ 4228802 w 6884912"/>
              <a:gd name="connsiteY74" fmla="*/ 201468 h 1161397"/>
              <a:gd name="connsiteX75" fmla="*/ 4289361 w 6884912"/>
              <a:gd name="connsiteY75" fmla="*/ 196642 h 1161397"/>
              <a:gd name="connsiteX76" fmla="*/ 4498913 w 6884912"/>
              <a:gd name="connsiteY76" fmla="*/ 118915 h 1161397"/>
              <a:gd name="connsiteX77" fmla="*/ 4617330 w 6884912"/>
              <a:gd name="connsiteY77" fmla="*/ 111163 h 1161397"/>
              <a:gd name="connsiteX78" fmla="*/ 4659778 w 6884912"/>
              <a:gd name="connsiteY78" fmla="*/ 118219 h 1161397"/>
              <a:gd name="connsiteX79" fmla="*/ 4730870 w 6884912"/>
              <a:gd name="connsiteY79" fmla="*/ 129432 h 1161397"/>
              <a:gd name="connsiteX80" fmla="*/ 4844073 w 6884912"/>
              <a:gd name="connsiteY80" fmla="*/ 161768 h 1161397"/>
              <a:gd name="connsiteX81" fmla="*/ 4856454 w 6884912"/>
              <a:gd name="connsiteY81" fmla="*/ 130488 h 1161397"/>
              <a:gd name="connsiteX82" fmla="*/ 4920038 w 6884912"/>
              <a:gd name="connsiteY82" fmla="*/ 140418 h 1161397"/>
              <a:gd name="connsiteX83" fmla="*/ 5016639 w 6884912"/>
              <a:gd name="connsiteY83" fmla="*/ 158905 h 1161397"/>
              <a:gd name="connsiteX84" fmla="*/ 5072009 w 6884912"/>
              <a:gd name="connsiteY84" fmla="*/ 161502 h 1161397"/>
              <a:gd name="connsiteX85" fmla="*/ 5223626 w 6884912"/>
              <a:gd name="connsiteY85" fmla="*/ 177356 h 1161397"/>
              <a:gd name="connsiteX86" fmla="*/ 5375773 w 6884912"/>
              <a:gd name="connsiteY86" fmla="*/ 199913 h 1161397"/>
              <a:gd name="connsiteX87" fmla="*/ 5467502 w 6884912"/>
              <a:gd name="connsiteY87" fmla="*/ 250963 h 1161397"/>
              <a:gd name="connsiteX88" fmla="*/ 5592395 w 6884912"/>
              <a:gd name="connsiteY88" fmla="*/ 265434 h 1161397"/>
              <a:gd name="connsiteX89" fmla="*/ 5613532 w 6884912"/>
              <a:gd name="connsiteY89" fmla="*/ 273379 h 1161397"/>
              <a:gd name="connsiteX90" fmla="*/ 5642173 w 6884912"/>
              <a:gd name="connsiteY90" fmla="*/ 266904 h 1161397"/>
              <a:gd name="connsiteX91" fmla="*/ 5756910 w 6884912"/>
              <a:gd name="connsiteY91" fmla="*/ 239211 h 1161397"/>
              <a:gd name="connsiteX92" fmla="*/ 5846667 w 6884912"/>
              <a:gd name="connsiteY92" fmla="*/ 201786 h 1161397"/>
              <a:gd name="connsiteX93" fmla="*/ 5960732 w 6884912"/>
              <a:gd name="connsiteY93" fmla="*/ 220708 h 1161397"/>
              <a:gd name="connsiteX94" fmla="*/ 6029542 w 6884912"/>
              <a:gd name="connsiteY94" fmla="*/ 210339 h 1161397"/>
              <a:gd name="connsiteX95" fmla="*/ 6141123 w 6884912"/>
              <a:gd name="connsiteY95" fmla="*/ 159923 h 1161397"/>
              <a:gd name="connsiteX96" fmla="*/ 6290640 w 6884912"/>
              <a:gd name="connsiteY96" fmla="*/ 167441 h 1161397"/>
              <a:gd name="connsiteX97" fmla="*/ 6322806 w 6884912"/>
              <a:gd name="connsiteY97" fmla="*/ 213293 h 1161397"/>
              <a:gd name="connsiteX98" fmla="*/ 6380420 w 6884912"/>
              <a:gd name="connsiteY98" fmla="*/ 173195 h 1161397"/>
              <a:gd name="connsiteX99" fmla="*/ 6507891 w 6884912"/>
              <a:gd name="connsiteY99" fmla="*/ 118474 h 1161397"/>
              <a:gd name="connsiteX100" fmla="*/ 6571807 w 6884912"/>
              <a:gd name="connsiteY100" fmla="*/ 98636 h 1161397"/>
              <a:gd name="connsiteX101" fmla="*/ 6671880 w 6884912"/>
              <a:gd name="connsiteY101" fmla="*/ 82931 h 1161397"/>
              <a:gd name="connsiteX102" fmla="*/ 6702266 w 6884912"/>
              <a:gd name="connsiteY102" fmla="*/ 75470 h 1161397"/>
              <a:gd name="connsiteX103" fmla="*/ 6845802 w 6884912"/>
              <a:gd name="connsiteY103" fmla="*/ 24496 h 1161397"/>
              <a:gd name="connsiteX104" fmla="*/ 6884912 w 6884912"/>
              <a:gd name="connsiteY104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601644 w 6884912"/>
              <a:gd name="connsiteY7" fmla="*/ 1003997 h 1161397"/>
              <a:gd name="connsiteX8" fmla="*/ 651408 w 6884912"/>
              <a:gd name="connsiteY8" fmla="*/ 984938 h 1161397"/>
              <a:gd name="connsiteX9" fmla="*/ 673197 w 6884912"/>
              <a:gd name="connsiteY9" fmla="*/ 1010060 h 1161397"/>
              <a:gd name="connsiteX10" fmla="*/ 723108 w 6884912"/>
              <a:gd name="connsiteY10" fmla="*/ 980081 h 1161397"/>
              <a:gd name="connsiteX11" fmla="*/ 797699 w 6884912"/>
              <a:gd name="connsiteY11" fmla="*/ 931362 h 1161397"/>
              <a:gd name="connsiteX12" fmla="*/ 843359 w 6884912"/>
              <a:gd name="connsiteY12" fmla="*/ 910894 h 1161397"/>
              <a:gd name="connsiteX13" fmla="*/ 965215 w 6884912"/>
              <a:gd name="connsiteY13" fmla="*/ 846701 h 1161397"/>
              <a:gd name="connsiteX14" fmla="*/ 1085080 w 6884912"/>
              <a:gd name="connsiteY14" fmla="*/ 776086 h 1161397"/>
              <a:gd name="connsiteX15" fmla="*/ 1131224 w 6884912"/>
              <a:gd name="connsiteY15" fmla="*/ 706160 h 1161397"/>
              <a:gd name="connsiteX16" fmla="*/ 1138051 w 6884912"/>
              <a:gd name="connsiteY16" fmla="*/ 702034 h 1161397"/>
              <a:gd name="connsiteX17" fmla="*/ 1158800 w 6884912"/>
              <a:gd name="connsiteY17" fmla="*/ 700004 h 1161397"/>
              <a:gd name="connsiteX18" fmla="*/ 1166947 w 6884912"/>
              <a:gd name="connsiteY18" fmla="*/ 700762 h 1161397"/>
              <a:gd name="connsiteX19" fmla="*/ 1178135 w 6884912"/>
              <a:gd name="connsiteY19" fmla="*/ 698631 h 1161397"/>
              <a:gd name="connsiteX20" fmla="*/ 1178301 w 6884912"/>
              <a:gd name="connsiteY20" fmla="*/ 698094 h 1161397"/>
              <a:gd name="connsiteX21" fmla="*/ 1188995 w 6884912"/>
              <a:gd name="connsiteY21" fmla="*/ 697048 h 1161397"/>
              <a:gd name="connsiteX22" fmla="*/ 1242716 w 6884912"/>
              <a:gd name="connsiteY22" fmla="*/ 698052 h 1161397"/>
              <a:gd name="connsiteX23" fmla="*/ 1299977 w 6884912"/>
              <a:gd name="connsiteY23" fmla="*/ 639196 h 1161397"/>
              <a:gd name="connsiteX24" fmla="*/ 1326190 w 6884912"/>
              <a:gd name="connsiteY24" fmla="*/ 625955 h 1161397"/>
              <a:gd name="connsiteX25" fmla="*/ 1339600 w 6884912"/>
              <a:gd name="connsiteY25" fmla="*/ 616295 h 1161397"/>
              <a:gd name="connsiteX26" fmla="*/ 1340054 w 6884912"/>
              <a:gd name="connsiteY26" fmla="*/ 614022 h 1161397"/>
              <a:gd name="connsiteX27" fmla="*/ 1391606 w 6884912"/>
              <a:gd name="connsiteY27" fmla="*/ 615229 h 1161397"/>
              <a:gd name="connsiteX28" fmla="*/ 1397565 w 6884912"/>
              <a:gd name="connsiteY28" fmla="*/ 611490 h 1161397"/>
              <a:gd name="connsiteX29" fmla="*/ 1432302 w 6884912"/>
              <a:gd name="connsiteY29" fmla="*/ 617267 h 1161397"/>
              <a:gd name="connsiteX30" fmla="*/ 1449644 w 6884912"/>
              <a:gd name="connsiteY30" fmla="*/ 617591 h 1161397"/>
              <a:gd name="connsiteX31" fmla="*/ 1455793 w 6884912"/>
              <a:gd name="connsiteY31" fmla="*/ 623174 h 1161397"/>
              <a:gd name="connsiteX32" fmla="*/ 1480758 w 6884912"/>
              <a:gd name="connsiteY32" fmla="*/ 620863 h 1161397"/>
              <a:gd name="connsiteX33" fmla="*/ 1483154 w 6884912"/>
              <a:gd name="connsiteY33" fmla="*/ 618527 h 1161397"/>
              <a:gd name="connsiteX34" fmla="*/ 1505495 w 6884912"/>
              <a:gd name="connsiteY34" fmla="*/ 624325 h 1161397"/>
              <a:gd name="connsiteX35" fmla="*/ 1526340 w 6884912"/>
              <a:gd name="connsiteY35" fmla="*/ 638496 h 1161397"/>
              <a:gd name="connsiteX36" fmla="*/ 1731986 w 6884912"/>
              <a:gd name="connsiteY36" fmla="*/ 589682 h 1161397"/>
              <a:gd name="connsiteX37" fmla="*/ 1927935 w 6884912"/>
              <a:gd name="connsiteY37" fmla="*/ 628540 h 1161397"/>
              <a:gd name="connsiteX38" fmla="*/ 2039075 w 6884912"/>
              <a:gd name="connsiteY38" fmla="*/ 599964 h 1161397"/>
              <a:gd name="connsiteX39" fmla="*/ 2066980 w 6884912"/>
              <a:gd name="connsiteY39" fmla="*/ 550413 h 1161397"/>
              <a:gd name="connsiteX40" fmla="*/ 2352236 w 6884912"/>
              <a:gd name="connsiteY40" fmla="*/ 519602 h 1161397"/>
              <a:gd name="connsiteX41" fmla="*/ 2420791 w 6884912"/>
              <a:gd name="connsiteY41" fmla="*/ 492826 h 1161397"/>
              <a:gd name="connsiteX42" fmla="*/ 2489932 w 6884912"/>
              <a:gd name="connsiteY42" fmla="*/ 507864 h 1161397"/>
              <a:gd name="connsiteX43" fmla="*/ 2512917 w 6884912"/>
              <a:gd name="connsiteY43" fmla="*/ 489127 h 1161397"/>
              <a:gd name="connsiteX44" fmla="*/ 2516783 w 6884912"/>
              <a:gd name="connsiteY44" fmla="*/ 485473 h 1161397"/>
              <a:gd name="connsiteX45" fmla="*/ 2534360 w 6884912"/>
              <a:gd name="connsiteY45" fmla="*/ 480064 h 1161397"/>
              <a:gd name="connsiteX46" fmla="*/ 2536691 w 6884912"/>
              <a:gd name="connsiteY46" fmla="*/ 467018 h 1161397"/>
              <a:gd name="connsiteX47" fmla="*/ 2561265 w 6884912"/>
              <a:gd name="connsiteY47" fmla="*/ 450623 h 1161397"/>
              <a:gd name="connsiteX48" fmla="*/ 2594349 w 6884912"/>
              <a:gd name="connsiteY48" fmla="*/ 443884 h 1161397"/>
              <a:gd name="connsiteX49" fmla="*/ 2754324 w 6884912"/>
              <a:gd name="connsiteY49" fmla="*/ 424766 h 1161397"/>
              <a:gd name="connsiteX50" fmla="*/ 2848470 w 6884912"/>
              <a:gd name="connsiteY50" fmla="*/ 405966 h 1161397"/>
              <a:gd name="connsiteX51" fmla="*/ 2881772 w 6884912"/>
              <a:gd name="connsiteY51" fmla="*/ 387260 h 1161397"/>
              <a:gd name="connsiteX52" fmla="*/ 2929932 w 6884912"/>
              <a:gd name="connsiteY52" fmla="*/ 368912 h 1161397"/>
              <a:gd name="connsiteX53" fmla="*/ 3013020 w 6884912"/>
              <a:gd name="connsiteY53" fmla="*/ 327578 h 1161397"/>
              <a:gd name="connsiteX54" fmla="*/ 3222191 w 6884912"/>
              <a:gd name="connsiteY54" fmla="*/ 307887 h 1161397"/>
              <a:gd name="connsiteX55" fmla="*/ 3227953 w 6884912"/>
              <a:gd name="connsiteY55" fmla="*/ 297650 h 1161397"/>
              <a:gd name="connsiteX56" fmla="*/ 3510042 w 6884912"/>
              <a:gd name="connsiteY56" fmla="*/ 311820 h 1161397"/>
              <a:gd name="connsiteX57" fmla="*/ 3626773 w 6884912"/>
              <a:gd name="connsiteY57" fmla="*/ 290452 h 1161397"/>
              <a:gd name="connsiteX58" fmla="*/ 3666217 w 6884912"/>
              <a:gd name="connsiteY58" fmla="*/ 273255 h 1161397"/>
              <a:gd name="connsiteX59" fmla="*/ 3732427 w 6884912"/>
              <a:gd name="connsiteY59" fmla="*/ 245039 h 1161397"/>
              <a:gd name="connsiteX60" fmla="*/ 3777022 w 6884912"/>
              <a:gd name="connsiteY60" fmla="*/ 200276 h 1161397"/>
              <a:gd name="connsiteX61" fmla="*/ 3791246 w 6884912"/>
              <a:gd name="connsiteY61" fmla="*/ 189996 h 1161397"/>
              <a:gd name="connsiteX62" fmla="*/ 3819864 w 6884912"/>
              <a:gd name="connsiteY62" fmla="*/ 194605 h 1161397"/>
              <a:gd name="connsiteX63" fmla="*/ 3830398 w 6884912"/>
              <a:gd name="connsiteY63" fmla="*/ 188383 h 1161397"/>
              <a:gd name="connsiteX64" fmla="*/ 3834360 w 6884912"/>
              <a:gd name="connsiteY64" fmla="*/ 188992 h 1161397"/>
              <a:gd name="connsiteX65" fmla="*/ 3843715 w 6884912"/>
              <a:gd name="connsiteY65" fmla="*/ 188752 h 1161397"/>
              <a:gd name="connsiteX66" fmla="*/ 3842609 w 6884912"/>
              <a:gd name="connsiteY66" fmla="*/ 197386 h 1161397"/>
              <a:gd name="connsiteX67" fmla="*/ 3853961 w 6884912"/>
              <a:gd name="connsiteY67" fmla="*/ 213380 h 1161397"/>
              <a:gd name="connsiteX68" fmla="*/ 3907640 w 6884912"/>
              <a:gd name="connsiteY68" fmla="*/ 207568 h 1161397"/>
              <a:gd name="connsiteX69" fmla="*/ 3910449 w 6884912"/>
              <a:gd name="connsiteY69" fmla="*/ 197808 h 1161397"/>
              <a:gd name="connsiteX70" fmla="*/ 3917197 w 6884912"/>
              <a:gd name="connsiteY70" fmla="*/ 196121 h 1161397"/>
              <a:gd name="connsiteX71" fmla="*/ 3922400 w 6884912"/>
              <a:gd name="connsiteY71" fmla="*/ 205056 h 1161397"/>
              <a:gd name="connsiteX72" fmla="*/ 4013061 w 6884912"/>
              <a:gd name="connsiteY72" fmla="*/ 224874 h 1161397"/>
              <a:gd name="connsiteX73" fmla="*/ 4220717 w 6884912"/>
              <a:gd name="connsiteY73" fmla="*/ 192946 h 1161397"/>
              <a:gd name="connsiteX74" fmla="*/ 4228802 w 6884912"/>
              <a:gd name="connsiteY74" fmla="*/ 201468 h 1161397"/>
              <a:gd name="connsiteX75" fmla="*/ 4289361 w 6884912"/>
              <a:gd name="connsiteY75" fmla="*/ 196642 h 1161397"/>
              <a:gd name="connsiteX76" fmla="*/ 4498913 w 6884912"/>
              <a:gd name="connsiteY76" fmla="*/ 118915 h 1161397"/>
              <a:gd name="connsiteX77" fmla="*/ 4617330 w 6884912"/>
              <a:gd name="connsiteY77" fmla="*/ 111163 h 1161397"/>
              <a:gd name="connsiteX78" fmla="*/ 4659778 w 6884912"/>
              <a:gd name="connsiteY78" fmla="*/ 118219 h 1161397"/>
              <a:gd name="connsiteX79" fmla="*/ 4730870 w 6884912"/>
              <a:gd name="connsiteY79" fmla="*/ 129432 h 1161397"/>
              <a:gd name="connsiteX80" fmla="*/ 4844073 w 6884912"/>
              <a:gd name="connsiteY80" fmla="*/ 161768 h 1161397"/>
              <a:gd name="connsiteX81" fmla="*/ 4856454 w 6884912"/>
              <a:gd name="connsiteY81" fmla="*/ 130488 h 1161397"/>
              <a:gd name="connsiteX82" fmla="*/ 4920038 w 6884912"/>
              <a:gd name="connsiteY82" fmla="*/ 140418 h 1161397"/>
              <a:gd name="connsiteX83" fmla="*/ 5016639 w 6884912"/>
              <a:gd name="connsiteY83" fmla="*/ 158905 h 1161397"/>
              <a:gd name="connsiteX84" fmla="*/ 5072009 w 6884912"/>
              <a:gd name="connsiteY84" fmla="*/ 161502 h 1161397"/>
              <a:gd name="connsiteX85" fmla="*/ 5223626 w 6884912"/>
              <a:gd name="connsiteY85" fmla="*/ 177356 h 1161397"/>
              <a:gd name="connsiteX86" fmla="*/ 5375773 w 6884912"/>
              <a:gd name="connsiteY86" fmla="*/ 199913 h 1161397"/>
              <a:gd name="connsiteX87" fmla="*/ 5467502 w 6884912"/>
              <a:gd name="connsiteY87" fmla="*/ 250963 h 1161397"/>
              <a:gd name="connsiteX88" fmla="*/ 5592395 w 6884912"/>
              <a:gd name="connsiteY88" fmla="*/ 265434 h 1161397"/>
              <a:gd name="connsiteX89" fmla="*/ 5613532 w 6884912"/>
              <a:gd name="connsiteY89" fmla="*/ 273379 h 1161397"/>
              <a:gd name="connsiteX90" fmla="*/ 5642173 w 6884912"/>
              <a:gd name="connsiteY90" fmla="*/ 266904 h 1161397"/>
              <a:gd name="connsiteX91" fmla="*/ 5756910 w 6884912"/>
              <a:gd name="connsiteY91" fmla="*/ 239211 h 1161397"/>
              <a:gd name="connsiteX92" fmla="*/ 5846667 w 6884912"/>
              <a:gd name="connsiteY92" fmla="*/ 201786 h 1161397"/>
              <a:gd name="connsiteX93" fmla="*/ 5960732 w 6884912"/>
              <a:gd name="connsiteY93" fmla="*/ 220708 h 1161397"/>
              <a:gd name="connsiteX94" fmla="*/ 6029542 w 6884912"/>
              <a:gd name="connsiteY94" fmla="*/ 210339 h 1161397"/>
              <a:gd name="connsiteX95" fmla="*/ 6141123 w 6884912"/>
              <a:gd name="connsiteY95" fmla="*/ 159923 h 1161397"/>
              <a:gd name="connsiteX96" fmla="*/ 6290640 w 6884912"/>
              <a:gd name="connsiteY96" fmla="*/ 167441 h 1161397"/>
              <a:gd name="connsiteX97" fmla="*/ 6322806 w 6884912"/>
              <a:gd name="connsiteY97" fmla="*/ 213293 h 1161397"/>
              <a:gd name="connsiteX98" fmla="*/ 6380420 w 6884912"/>
              <a:gd name="connsiteY98" fmla="*/ 173195 h 1161397"/>
              <a:gd name="connsiteX99" fmla="*/ 6507891 w 6884912"/>
              <a:gd name="connsiteY99" fmla="*/ 118474 h 1161397"/>
              <a:gd name="connsiteX100" fmla="*/ 6571807 w 6884912"/>
              <a:gd name="connsiteY100" fmla="*/ 98636 h 1161397"/>
              <a:gd name="connsiteX101" fmla="*/ 6671880 w 6884912"/>
              <a:gd name="connsiteY101" fmla="*/ 82931 h 1161397"/>
              <a:gd name="connsiteX102" fmla="*/ 6702266 w 6884912"/>
              <a:gd name="connsiteY102" fmla="*/ 75470 h 1161397"/>
              <a:gd name="connsiteX103" fmla="*/ 6845802 w 6884912"/>
              <a:gd name="connsiteY103" fmla="*/ 24496 h 1161397"/>
              <a:gd name="connsiteX104" fmla="*/ 6884912 w 6884912"/>
              <a:gd name="connsiteY104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601644 w 6884912"/>
              <a:gd name="connsiteY7" fmla="*/ 1003997 h 1161397"/>
              <a:gd name="connsiteX8" fmla="*/ 651408 w 6884912"/>
              <a:gd name="connsiteY8" fmla="*/ 984938 h 1161397"/>
              <a:gd name="connsiteX9" fmla="*/ 723108 w 6884912"/>
              <a:gd name="connsiteY9" fmla="*/ 980081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58800 w 6884912"/>
              <a:gd name="connsiteY16" fmla="*/ 700004 h 1161397"/>
              <a:gd name="connsiteX17" fmla="*/ 1166947 w 6884912"/>
              <a:gd name="connsiteY17" fmla="*/ 700762 h 1161397"/>
              <a:gd name="connsiteX18" fmla="*/ 1178135 w 6884912"/>
              <a:gd name="connsiteY18" fmla="*/ 698631 h 1161397"/>
              <a:gd name="connsiteX19" fmla="*/ 1178301 w 6884912"/>
              <a:gd name="connsiteY19" fmla="*/ 698094 h 1161397"/>
              <a:gd name="connsiteX20" fmla="*/ 1188995 w 6884912"/>
              <a:gd name="connsiteY20" fmla="*/ 697048 h 1161397"/>
              <a:gd name="connsiteX21" fmla="*/ 1242716 w 6884912"/>
              <a:gd name="connsiteY21" fmla="*/ 698052 h 1161397"/>
              <a:gd name="connsiteX22" fmla="*/ 1299977 w 6884912"/>
              <a:gd name="connsiteY22" fmla="*/ 639196 h 1161397"/>
              <a:gd name="connsiteX23" fmla="*/ 1326190 w 6884912"/>
              <a:gd name="connsiteY23" fmla="*/ 625955 h 1161397"/>
              <a:gd name="connsiteX24" fmla="*/ 1339600 w 6884912"/>
              <a:gd name="connsiteY24" fmla="*/ 616295 h 1161397"/>
              <a:gd name="connsiteX25" fmla="*/ 1340054 w 6884912"/>
              <a:gd name="connsiteY25" fmla="*/ 614022 h 1161397"/>
              <a:gd name="connsiteX26" fmla="*/ 1391606 w 6884912"/>
              <a:gd name="connsiteY26" fmla="*/ 615229 h 1161397"/>
              <a:gd name="connsiteX27" fmla="*/ 1397565 w 6884912"/>
              <a:gd name="connsiteY27" fmla="*/ 611490 h 1161397"/>
              <a:gd name="connsiteX28" fmla="*/ 1432302 w 6884912"/>
              <a:gd name="connsiteY28" fmla="*/ 617267 h 1161397"/>
              <a:gd name="connsiteX29" fmla="*/ 1449644 w 6884912"/>
              <a:gd name="connsiteY29" fmla="*/ 617591 h 1161397"/>
              <a:gd name="connsiteX30" fmla="*/ 1455793 w 6884912"/>
              <a:gd name="connsiteY30" fmla="*/ 623174 h 1161397"/>
              <a:gd name="connsiteX31" fmla="*/ 1480758 w 6884912"/>
              <a:gd name="connsiteY31" fmla="*/ 620863 h 1161397"/>
              <a:gd name="connsiteX32" fmla="*/ 1483154 w 6884912"/>
              <a:gd name="connsiteY32" fmla="*/ 618527 h 1161397"/>
              <a:gd name="connsiteX33" fmla="*/ 1505495 w 6884912"/>
              <a:gd name="connsiteY33" fmla="*/ 624325 h 1161397"/>
              <a:gd name="connsiteX34" fmla="*/ 1526340 w 6884912"/>
              <a:gd name="connsiteY34" fmla="*/ 638496 h 1161397"/>
              <a:gd name="connsiteX35" fmla="*/ 1731986 w 6884912"/>
              <a:gd name="connsiteY35" fmla="*/ 589682 h 1161397"/>
              <a:gd name="connsiteX36" fmla="*/ 1927935 w 6884912"/>
              <a:gd name="connsiteY36" fmla="*/ 628540 h 1161397"/>
              <a:gd name="connsiteX37" fmla="*/ 2039075 w 6884912"/>
              <a:gd name="connsiteY37" fmla="*/ 599964 h 1161397"/>
              <a:gd name="connsiteX38" fmla="*/ 2066980 w 6884912"/>
              <a:gd name="connsiteY38" fmla="*/ 550413 h 1161397"/>
              <a:gd name="connsiteX39" fmla="*/ 2352236 w 6884912"/>
              <a:gd name="connsiteY39" fmla="*/ 519602 h 1161397"/>
              <a:gd name="connsiteX40" fmla="*/ 2420791 w 6884912"/>
              <a:gd name="connsiteY40" fmla="*/ 492826 h 1161397"/>
              <a:gd name="connsiteX41" fmla="*/ 2489932 w 6884912"/>
              <a:gd name="connsiteY41" fmla="*/ 507864 h 1161397"/>
              <a:gd name="connsiteX42" fmla="*/ 2512917 w 6884912"/>
              <a:gd name="connsiteY42" fmla="*/ 489127 h 1161397"/>
              <a:gd name="connsiteX43" fmla="*/ 2516783 w 6884912"/>
              <a:gd name="connsiteY43" fmla="*/ 485473 h 1161397"/>
              <a:gd name="connsiteX44" fmla="*/ 2534360 w 6884912"/>
              <a:gd name="connsiteY44" fmla="*/ 480064 h 1161397"/>
              <a:gd name="connsiteX45" fmla="*/ 2536691 w 6884912"/>
              <a:gd name="connsiteY45" fmla="*/ 467018 h 1161397"/>
              <a:gd name="connsiteX46" fmla="*/ 2561265 w 6884912"/>
              <a:gd name="connsiteY46" fmla="*/ 450623 h 1161397"/>
              <a:gd name="connsiteX47" fmla="*/ 2594349 w 6884912"/>
              <a:gd name="connsiteY47" fmla="*/ 443884 h 1161397"/>
              <a:gd name="connsiteX48" fmla="*/ 2754324 w 6884912"/>
              <a:gd name="connsiteY48" fmla="*/ 424766 h 1161397"/>
              <a:gd name="connsiteX49" fmla="*/ 2848470 w 6884912"/>
              <a:gd name="connsiteY49" fmla="*/ 405966 h 1161397"/>
              <a:gd name="connsiteX50" fmla="*/ 2881772 w 6884912"/>
              <a:gd name="connsiteY50" fmla="*/ 387260 h 1161397"/>
              <a:gd name="connsiteX51" fmla="*/ 2929932 w 6884912"/>
              <a:gd name="connsiteY51" fmla="*/ 368912 h 1161397"/>
              <a:gd name="connsiteX52" fmla="*/ 3013020 w 6884912"/>
              <a:gd name="connsiteY52" fmla="*/ 327578 h 1161397"/>
              <a:gd name="connsiteX53" fmla="*/ 3222191 w 6884912"/>
              <a:gd name="connsiteY53" fmla="*/ 307887 h 1161397"/>
              <a:gd name="connsiteX54" fmla="*/ 3227953 w 6884912"/>
              <a:gd name="connsiteY54" fmla="*/ 297650 h 1161397"/>
              <a:gd name="connsiteX55" fmla="*/ 3510042 w 6884912"/>
              <a:gd name="connsiteY55" fmla="*/ 311820 h 1161397"/>
              <a:gd name="connsiteX56" fmla="*/ 3626773 w 6884912"/>
              <a:gd name="connsiteY56" fmla="*/ 290452 h 1161397"/>
              <a:gd name="connsiteX57" fmla="*/ 3666217 w 6884912"/>
              <a:gd name="connsiteY57" fmla="*/ 273255 h 1161397"/>
              <a:gd name="connsiteX58" fmla="*/ 3732427 w 6884912"/>
              <a:gd name="connsiteY58" fmla="*/ 245039 h 1161397"/>
              <a:gd name="connsiteX59" fmla="*/ 3777022 w 6884912"/>
              <a:gd name="connsiteY59" fmla="*/ 200276 h 1161397"/>
              <a:gd name="connsiteX60" fmla="*/ 3791246 w 6884912"/>
              <a:gd name="connsiteY60" fmla="*/ 189996 h 1161397"/>
              <a:gd name="connsiteX61" fmla="*/ 3819864 w 6884912"/>
              <a:gd name="connsiteY61" fmla="*/ 194605 h 1161397"/>
              <a:gd name="connsiteX62" fmla="*/ 3830398 w 6884912"/>
              <a:gd name="connsiteY62" fmla="*/ 188383 h 1161397"/>
              <a:gd name="connsiteX63" fmla="*/ 3834360 w 6884912"/>
              <a:gd name="connsiteY63" fmla="*/ 188992 h 1161397"/>
              <a:gd name="connsiteX64" fmla="*/ 3843715 w 6884912"/>
              <a:gd name="connsiteY64" fmla="*/ 188752 h 1161397"/>
              <a:gd name="connsiteX65" fmla="*/ 3842609 w 6884912"/>
              <a:gd name="connsiteY65" fmla="*/ 197386 h 1161397"/>
              <a:gd name="connsiteX66" fmla="*/ 3853961 w 6884912"/>
              <a:gd name="connsiteY66" fmla="*/ 213380 h 1161397"/>
              <a:gd name="connsiteX67" fmla="*/ 3907640 w 6884912"/>
              <a:gd name="connsiteY67" fmla="*/ 207568 h 1161397"/>
              <a:gd name="connsiteX68" fmla="*/ 3910449 w 6884912"/>
              <a:gd name="connsiteY68" fmla="*/ 197808 h 1161397"/>
              <a:gd name="connsiteX69" fmla="*/ 3917197 w 6884912"/>
              <a:gd name="connsiteY69" fmla="*/ 196121 h 1161397"/>
              <a:gd name="connsiteX70" fmla="*/ 3922400 w 6884912"/>
              <a:gd name="connsiteY70" fmla="*/ 205056 h 1161397"/>
              <a:gd name="connsiteX71" fmla="*/ 4013061 w 6884912"/>
              <a:gd name="connsiteY71" fmla="*/ 224874 h 1161397"/>
              <a:gd name="connsiteX72" fmla="*/ 4220717 w 6884912"/>
              <a:gd name="connsiteY72" fmla="*/ 192946 h 1161397"/>
              <a:gd name="connsiteX73" fmla="*/ 4228802 w 6884912"/>
              <a:gd name="connsiteY73" fmla="*/ 201468 h 1161397"/>
              <a:gd name="connsiteX74" fmla="*/ 4289361 w 6884912"/>
              <a:gd name="connsiteY74" fmla="*/ 196642 h 1161397"/>
              <a:gd name="connsiteX75" fmla="*/ 4498913 w 6884912"/>
              <a:gd name="connsiteY75" fmla="*/ 118915 h 1161397"/>
              <a:gd name="connsiteX76" fmla="*/ 4617330 w 6884912"/>
              <a:gd name="connsiteY76" fmla="*/ 111163 h 1161397"/>
              <a:gd name="connsiteX77" fmla="*/ 4659778 w 6884912"/>
              <a:gd name="connsiteY77" fmla="*/ 118219 h 1161397"/>
              <a:gd name="connsiteX78" fmla="*/ 4730870 w 6884912"/>
              <a:gd name="connsiteY78" fmla="*/ 129432 h 1161397"/>
              <a:gd name="connsiteX79" fmla="*/ 4844073 w 6884912"/>
              <a:gd name="connsiteY79" fmla="*/ 161768 h 1161397"/>
              <a:gd name="connsiteX80" fmla="*/ 4856454 w 6884912"/>
              <a:gd name="connsiteY80" fmla="*/ 130488 h 1161397"/>
              <a:gd name="connsiteX81" fmla="*/ 4920038 w 6884912"/>
              <a:gd name="connsiteY81" fmla="*/ 140418 h 1161397"/>
              <a:gd name="connsiteX82" fmla="*/ 5016639 w 6884912"/>
              <a:gd name="connsiteY82" fmla="*/ 158905 h 1161397"/>
              <a:gd name="connsiteX83" fmla="*/ 5072009 w 6884912"/>
              <a:gd name="connsiteY83" fmla="*/ 161502 h 1161397"/>
              <a:gd name="connsiteX84" fmla="*/ 5223626 w 6884912"/>
              <a:gd name="connsiteY84" fmla="*/ 177356 h 1161397"/>
              <a:gd name="connsiteX85" fmla="*/ 5375773 w 6884912"/>
              <a:gd name="connsiteY85" fmla="*/ 199913 h 1161397"/>
              <a:gd name="connsiteX86" fmla="*/ 5467502 w 6884912"/>
              <a:gd name="connsiteY86" fmla="*/ 250963 h 1161397"/>
              <a:gd name="connsiteX87" fmla="*/ 5592395 w 6884912"/>
              <a:gd name="connsiteY87" fmla="*/ 265434 h 1161397"/>
              <a:gd name="connsiteX88" fmla="*/ 5613532 w 6884912"/>
              <a:gd name="connsiteY88" fmla="*/ 273379 h 1161397"/>
              <a:gd name="connsiteX89" fmla="*/ 5642173 w 6884912"/>
              <a:gd name="connsiteY89" fmla="*/ 266904 h 1161397"/>
              <a:gd name="connsiteX90" fmla="*/ 5756910 w 6884912"/>
              <a:gd name="connsiteY90" fmla="*/ 239211 h 1161397"/>
              <a:gd name="connsiteX91" fmla="*/ 5846667 w 6884912"/>
              <a:gd name="connsiteY91" fmla="*/ 201786 h 1161397"/>
              <a:gd name="connsiteX92" fmla="*/ 5960732 w 6884912"/>
              <a:gd name="connsiteY92" fmla="*/ 220708 h 1161397"/>
              <a:gd name="connsiteX93" fmla="*/ 6029542 w 6884912"/>
              <a:gd name="connsiteY93" fmla="*/ 210339 h 1161397"/>
              <a:gd name="connsiteX94" fmla="*/ 6141123 w 6884912"/>
              <a:gd name="connsiteY94" fmla="*/ 159923 h 1161397"/>
              <a:gd name="connsiteX95" fmla="*/ 6290640 w 6884912"/>
              <a:gd name="connsiteY95" fmla="*/ 167441 h 1161397"/>
              <a:gd name="connsiteX96" fmla="*/ 6322806 w 6884912"/>
              <a:gd name="connsiteY96" fmla="*/ 213293 h 1161397"/>
              <a:gd name="connsiteX97" fmla="*/ 6380420 w 6884912"/>
              <a:gd name="connsiteY97" fmla="*/ 173195 h 1161397"/>
              <a:gd name="connsiteX98" fmla="*/ 6507891 w 6884912"/>
              <a:gd name="connsiteY98" fmla="*/ 118474 h 1161397"/>
              <a:gd name="connsiteX99" fmla="*/ 6571807 w 6884912"/>
              <a:gd name="connsiteY99" fmla="*/ 98636 h 1161397"/>
              <a:gd name="connsiteX100" fmla="*/ 6671880 w 6884912"/>
              <a:gd name="connsiteY100" fmla="*/ 82931 h 1161397"/>
              <a:gd name="connsiteX101" fmla="*/ 6702266 w 6884912"/>
              <a:gd name="connsiteY101" fmla="*/ 75470 h 1161397"/>
              <a:gd name="connsiteX102" fmla="*/ 6845802 w 6884912"/>
              <a:gd name="connsiteY102" fmla="*/ 24496 h 1161397"/>
              <a:gd name="connsiteX103" fmla="*/ 6884912 w 6884912"/>
              <a:gd name="connsiteY103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80081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58800 w 6884912"/>
              <a:gd name="connsiteY16" fmla="*/ 700004 h 1161397"/>
              <a:gd name="connsiteX17" fmla="*/ 1166947 w 6884912"/>
              <a:gd name="connsiteY17" fmla="*/ 700762 h 1161397"/>
              <a:gd name="connsiteX18" fmla="*/ 1178135 w 6884912"/>
              <a:gd name="connsiteY18" fmla="*/ 698631 h 1161397"/>
              <a:gd name="connsiteX19" fmla="*/ 1178301 w 6884912"/>
              <a:gd name="connsiteY19" fmla="*/ 698094 h 1161397"/>
              <a:gd name="connsiteX20" fmla="*/ 1188995 w 6884912"/>
              <a:gd name="connsiteY20" fmla="*/ 697048 h 1161397"/>
              <a:gd name="connsiteX21" fmla="*/ 1242716 w 6884912"/>
              <a:gd name="connsiteY21" fmla="*/ 698052 h 1161397"/>
              <a:gd name="connsiteX22" fmla="*/ 1299977 w 6884912"/>
              <a:gd name="connsiteY22" fmla="*/ 639196 h 1161397"/>
              <a:gd name="connsiteX23" fmla="*/ 1326190 w 6884912"/>
              <a:gd name="connsiteY23" fmla="*/ 625955 h 1161397"/>
              <a:gd name="connsiteX24" fmla="*/ 1339600 w 6884912"/>
              <a:gd name="connsiteY24" fmla="*/ 616295 h 1161397"/>
              <a:gd name="connsiteX25" fmla="*/ 1340054 w 6884912"/>
              <a:gd name="connsiteY25" fmla="*/ 614022 h 1161397"/>
              <a:gd name="connsiteX26" fmla="*/ 1391606 w 6884912"/>
              <a:gd name="connsiteY26" fmla="*/ 615229 h 1161397"/>
              <a:gd name="connsiteX27" fmla="*/ 1397565 w 6884912"/>
              <a:gd name="connsiteY27" fmla="*/ 611490 h 1161397"/>
              <a:gd name="connsiteX28" fmla="*/ 1432302 w 6884912"/>
              <a:gd name="connsiteY28" fmla="*/ 617267 h 1161397"/>
              <a:gd name="connsiteX29" fmla="*/ 1449644 w 6884912"/>
              <a:gd name="connsiteY29" fmla="*/ 617591 h 1161397"/>
              <a:gd name="connsiteX30" fmla="*/ 1455793 w 6884912"/>
              <a:gd name="connsiteY30" fmla="*/ 623174 h 1161397"/>
              <a:gd name="connsiteX31" fmla="*/ 1480758 w 6884912"/>
              <a:gd name="connsiteY31" fmla="*/ 620863 h 1161397"/>
              <a:gd name="connsiteX32" fmla="*/ 1483154 w 6884912"/>
              <a:gd name="connsiteY32" fmla="*/ 618527 h 1161397"/>
              <a:gd name="connsiteX33" fmla="*/ 1505495 w 6884912"/>
              <a:gd name="connsiteY33" fmla="*/ 624325 h 1161397"/>
              <a:gd name="connsiteX34" fmla="*/ 1526340 w 6884912"/>
              <a:gd name="connsiteY34" fmla="*/ 638496 h 1161397"/>
              <a:gd name="connsiteX35" fmla="*/ 1731986 w 6884912"/>
              <a:gd name="connsiteY35" fmla="*/ 589682 h 1161397"/>
              <a:gd name="connsiteX36" fmla="*/ 1927935 w 6884912"/>
              <a:gd name="connsiteY36" fmla="*/ 628540 h 1161397"/>
              <a:gd name="connsiteX37" fmla="*/ 2039075 w 6884912"/>
              <a:gd name="connsiteY37" fmla="*/ 599964 h 1161397"/>
              <a:gd name="connsiteX38" fmla="*/ 2066980 w 6884912"/>
              <a:gd name="connsiteY38" fmla="*/ 550413 h 1161397"/>
              <a:gd name="connsiteX39" fmla="*/ 2352236 w 6884912"/>
              <a:gd name="connsiteY39" fmla="*/ 519602 h 1161397"/>
              <a:gd name="connsiteX40" fmla="*/ 2420791 w 6884912"/>
              <a:gd name="connsiteY40" fmla="*/ 492826 h 1161397"/>
              <a:gd name="connsiteX41" fmla="*/ 2489932 w 6884912"/>
              <a:gd name="connsiteY41" fmla="*/ 507864 h 1161397"/>
              <a:gd name="connsiteX42" fmla="*/ 2512917 w 6884912"/>
              <a:gd name="connsiteY42" fmla="*/ 489127 h 1161397"/>
              <a:gd name="connsiteX43" fmla="*/ 2516783 w 6884912"/>
              <a:gd name="connsiteY43" fmla="*/ 485473 h 1161397"/>
              <a:gd name="connsiteX44" fmla="*/ 2534360 w 6884912"/>
              <a:gd name="connsiteY44" fmla="*/ 480064 h 1161397"/>
              <a:gd name="connsiteX45" fmla="*/ 2536691 w 6884912"/>
              <a:gd name="connsiteY45" fmla="*/ 467018 h 1161397"/>
              <a:gd name="connsiteX46" fmla="*/ 2561265 w 6884912"/>
              <a:gd name="connsiteY46" fmla="*/ 450623 h 1161397"/>
              <a:gd name="connsiteX47" fmla="*/ 2594349 w 6884912"/>
              <a:gd name="connsiteY47" fmla="*/ 443884 h 1161397"/>
              <a:gd name="connsiteX48" fmla="*/ 2754324 w 6884912"/>
              <a:gd name="connsiteY48" fmla="*/ 424766 h 1161397"/>
              <a:gd name="connsiteX49" fmla="*/ 2848470 w 6884912"/>
              <a:gd name="connsiteY49" fmla="*/ 405966 h 1161397"/>
              <a:gd name="connsiteX50" fmla="*/ 2881772 w 6884912"/>
              <a:gd name="connsiteY50" fmla="*/ 387260 h 1161397"/>
              <a:gd name="connsiteX51" fmla="*/ 2929932 w 6884912"/>
              <a:gd name="connsiteY51" fmla="*/ 368912 h 1161397"/>
              <a:gd name="connsiteX52" fmla="*/ 3013020 w 6884912"/>
              <a:gd name="connsiteY52" fmla="*/ 327578 h 1161397"/>
              <a:gd name="connsiteX53" fmla="*/ 3222191 w 6884912"/>
              <a:gd name="connsiteY53" fmla="*/ 307887 h 1161397"/>
              <a:gd name="connsiteX54" fmla="*/ 3227953 w 6884912"/>
              <a:gd name="connsiteY54" fmla="*/ 297650 h 1161397"/>
              <a:gd name="connsiteX55" fmla="*/ 3510042 w 6884912"/>
              <a:gd name="connsiteY55" fmla="*/ 311820 h 1161397"/>
              <a:gd name="connsiteX56" fmla="*/ 3626773 w 6884912"/>
              <a:gd name="connsiteY56" fmla="*/ 290452 h 1161397"/>
              <a:gd name="connsiteX57" fmla="*/ 3666217 w 6884912"/>
              <a:gd name="connsiteY57" fmla="*/ 273255 h 1161397"/>
              <a:gd name="connsiteX58" fmla="*/ 3732427 w 6884912"/>
              <a:gd name="connsiteY58" fmla="*/ 245039 h 1161397"/>
              <a:gd name="connsiteX59" fmla="*/ 3777022 w 6884912"/>
              <a:gd name="connsiteY59" fmla="*/ 200276 h 1161397"/>
              <a:gd name="connsiteX60" fmla="*/ 3791246 w 6884912"/>
              <a:gd name="connsiteY60" fmla="*/ 189996 h 1161397"/>
              <a:gd name="connsiteX61" fmla="*/ 3819864 w 6884912"/>
              <a:gd name="connsiteY61" fmla="*/ 194605 h 1161397"/>
              <a:gd name="connsiteX62" fmla="*/ 3830398 w 6884912"/>
              <a:gd name="connsiteY62" fmla="*/ 188383 h 1161397"/>
              <a:gd name="connsiteX63" fmla="*/ 3834360 w 6884912"/>
              <a:gd name="connsiteY63" fmla="*/ 188992 h 1161397"/>
              <a:gd name="connsiteX64" fmla="*/ 3843715 w 6884912"/>
              <a:gd name="connsiteY64" fmla="*/ 188752 h 1161397"/>
              <a:gd name="connsiteX65" fmla="*/ 3842609 w 6884912"/>
              <a:gd name="connsiteY65" fmla="*/ 197386 h 1161397"/>
              <a:gd name="connsiteX66" fmla="*/ 3853961 w 6884912"/>
              <a:gd name="connsiteY66" fmla="*/ 213380 h 1161397"/>
              <a:gd name="connsiteX67" fmla="*/ 3907640 w 6884912"/>
              <a:gd name="connsiteY67" fmla="*/ 207568 h 1161397"/>
              <a:gd name="connsiteX68" fmla="*/ 3910449 w 6884912"/>
              <a:gd name="connsiteY68" fmla="*/ 197808 h 1161397"/>
              <a:gd name="connsiteX69" fmla="*/ 3917197 w 6884912"/>
              <a:gd name="connsiteY69" fmla="*/ 196121 h 1161397"/>
              <a:gd name="connsiteX70" fmla="*/ 3922400 w 6884912"/>
              <a:gd name="connsiteY70" fmla="*/ 205056 h 1161397"/>
              <a:gd name="connsiteX71" fmla="*/ 4013061 w 6884912"/>
              <a:gd name="connsiteY71" fmla="*/ 224874 h 1161397"/>
              <a:gd name="connsiteX72" fmla="*/ 4220717 w 6884912"/>
              <a:gd name="connsiteY72" fmla="*/ 192946 h 1161397"/>
              <a:gd name="connsiteX73" fmla="*/ 4228802 w 6884912"/>
              <a:gd name="connsiteY73" fmla="*/ 201468 h 1161397"/>
              <a:gd name="connsiteX74" fmla="*/ 4289361 w 6884912"/>
              <a:gd name="connsiteY74" fmla="*/ 196642 h 1161397"/>
              <a:gd name="connsiteX75" fmla="*/ 4498913 w 6884912"/>
              <a:gd name="connsiteY75" fmla="*/ 118915 h 1161397"/>
              <a:gd name="connsiteX76" fmla="*/ 4617330 w 6884912"/>
              <a:gd name="connsiteY76" fmla="*/ 111163 h 1161397"/>
              <a:gd name="connsiteX77" fmla="*/ 4659778 w 6884912"/>
              <a:gd name="connsiteY77" fmla="*/ 118219 h 1161397"/>
              <a:gd name="connsiteX78" fmla="*/ 4730870 w 6884912"/>
              <a:gd name="connsiteY78" fmla="*/ 129432 h 1161397"/>
              <a:gd name="connsiteX79" fmla="*/ 4844073 w 6884912"/>
              <a:gd name="connsiteY79" fmla="*/ 161768 h 1161397"/>
              <a:gd name="connsiteX80" fmla="*/ 4856454 w 6884912"/>
              <a:gd name="connsiteY80" fmla="*/ 130488 h 1161397"/>
              <a:gd name="connsiteX81" fmla="*/ 4920038 w 6884912"/>
              <a:gd name="connsiteY81" fmla="*/ 140418 h 1161397"/>
              <a:gd name="connsiteX82" fmla="*/ 5016639 w 6884912"/>
              <a:gd name="connsiteY82" fmla="*/ 158905 h 1161397"/>
              <a:gd name="connsiteX83" fmla="*/ 5072009 w 6884912"/>
              <a:gd name="connsiteY83" fmla="*/ 161502 h 1161397"/>
              <a:gd name="connsiteX84" fmla="*/ 5223626 w 6884912"/>
              <a:gd name="connsiteY84" fmla="*/ 177356 h 1161397"/>
              <a:gd name="connsiteX85" fmla="*/ 5375773 w 6884912"/>
              <a:gd name="connsiteY85" fmla="*/ 199913 h 1161397"/>
              <a:gd name="connsiteX86" fmla="*/ 5467502 w 6884912"/>
              <a:gd name="connsiteY86" fmla="*/ 250963 h 1161397"/>
              <a:gd name="connsiteX87" fmla="*/ 5592395 w 6884912"/>
              <a:gd name="connsiteY87" fmla="*/ 265434 h 1161397"/>
              <a:gd name="connsiteX88" fmla="*/ 5613532 w 6884912"/>
              <a:gd name="connsiteY88" fmla="*/ 273379 h 1161397"/>
              <a:gd name="connsiteX89" fmla="*/ 5642173 w 6884912"/>
              <a:gd name="connsiteY89" fmla="*/ 266904 h 1161397"/>
              <a:gd name="connsiteX90" fmla="*/ 5756910 w 6884912"/>
              <a:gd name="connsiteY90" fmla="*/ 239211 h 1161397"/>
              <a:gd name="connsiteX91" fmla="*/ 5846667 w 6884912"/>
              <a:gd name="connsiteY91" fmla="*/ 201786 h 1161397"/>
              <a:gd name="connsiteX92" fmla="*/ 5960732 w 6884912"/>
              <a:gd name="connsiteY92" fmla="*/ 220708 h 1161397"/>
              <a:gd name="connsiteX93" fmla="*/ 6029542 w 6884912"/>
              <a:gd name="connsiteY93" fmla="*/ 210339 h 1161397"/>
              <a:gd name="connsiteX94" fmla="*/ 6141123 w 6884912"/>
              <a:gd name="connsiteY94" fmla="*/ 159923 h 1161397"/>
              <a:gd name="connsiteX95" fmla="*/ 6290640 w 6884912"/>
              <a:gd name="connsiteY95" fmla="*/ 167441 h 1161397"/>
              <a:gd name="connsiteX96" fmla="*/ 6322806 w 6884912"/>
              <a:gd name="connsiteY96" fmla="*/ 213293 h 1161397"/>
              <a:gd name="connsiteX97" fmla="*/ 6380420 w 6884912"/>
              <a:gd name="connsiteY97" fmla="*/ 173195 h 1161397"/>
              <a:gd name="connsiteX98" fmla="*/ 6507891 w 6884912"/>
              <a:gd name="connsiteY98" fmla="*/ 118474 h 1161397"/>
              <a:gd name="connsiteX99" fmla="*/ 6571807 w 6884912"/>
              <a:gd name="connsiteY99" fmla="*/ 98636 h 1161397"/>
              <a:gd name="connsiteX100" fmla="*/ 6671880 w 6884912"/>
              <a:gd name="connsiteY100" fmla="*/ 82931 h 1161397"/>
              <a:gd name="connsiteX101" fmla="*/ 6702266 w 6884912"/>
              <a:gd name="connsiteY101" fmla="*/ 75470 h 1161397"/>
              <a:gd name="connsiteX102" fmla="*/ 6845802 w 6884912"/>
              <a:gd name="connsiteY102" fmla="*/ 24496 h 1161397"/>
              <a:gd name="connsiteX103" fmla="*/ 6884912 w 6884912"/>
              <a:gd name="connsiteY103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58800 w 6884912"/>
              <a:gd name="connsiteY16" fmla="*/ 700004 h 1161397"/>
              <a:gd name="connsiteX17" fmla="*/ 1166947 w 6884912"/>
              <a:gd name="connsiteY17" fmla="*/ 700762 h 1161397"/>
              <a:gd name="connsiteX18" fmla="*/ 1178135 w 6884912"/>
              <a:gd name="connsiteY18" fmla="*/ 698631 h 1161397"/>
              <a:gd name="connsiteX19" fmla="*/ 1178301 w 6884912"/>
              <a:gd name="connsiteY19" fmla="*/ 698094 h 1161397"/>
              <a:gd name="connsiteX20" fmla="*/ 1188995 w 6884912"/>
              <a:gd name="connsiteY20" fmla="*/ 697048 h 1161397"/>
              <a:gd name="connsiteX21" fmla="*/ 1242716 w 6884912"/>
              <a:gd name="connsiteY21" fmla="*/ 698052 h 1161397"/>
              <a:gd name="connsiteX22" fmla="*/ 1299977 w 6884912"/>
              <a:gd name="connsiteY22" fmla="*/ 639196 h 1161397"/>
              <a:gd name="connsiteX23" fmla="*/ 1326190 w 6884912"/>
              <a:gd name="connsiteY23" fmla="*/ 625955 h 1161397"/>
              <a:gd name="connsiteX24" fmla="*/ 1339600 w 6884912"/>
              <a:gd name="connsiteY24" fmla="*/ 616295 h 1161397"/>
              <a:gd name="connsiteX25" fmla="*/ 1340054 w 6884912"/>
              <a:gd name="connsiteY25" fmla="*/ 614022 h 1161397"/>
              <a:gd name="connsiteX26" fmla="*/ 1391606 w 6884912"/>
              <a:gd name="connsiteY26" fmla="*/ 615229 h 1161397"/>
              <a:gd name="connsiteX27" fmla="*/ 1397565 w 6884912"/>
              <a:gd name="connsiteY27" fmla="*/ 611490 h 1161397"/>
              <a:gd name="connsiteX28" fmla="*/ 1432302 w 6884912"/>
              <a:gd name="connsiteY28" fmla="*/ 617267 h 1161397"/>
              <a:gd name="connsiteX29" fmla="*/ 1449644 w 6884912"/>
              <a:gd name="connsiteY29" fmla="*/ 617591 h 1161397"/>
              <a:gd name="connsiteX30" fmla="*/ 1455793 w 6884912"/>
              <a:gd name="connsiteY30" fmla="*/ 623174 h 1161397"/>
              <a:gd name="connsiteX31" fmla="*/ 1480758 w 6884912"/>
              <a:gd name="connsiteY31" fmla="*/ 620863 h 1161397"/>
              <a:gd name="connsiteX32" fmla="*/ 1483154 w 6884912"/>
              <a:gd name="connsiteY32" fmla="*/ 618527 h 1161397"/>
              <a:gd name="connsiteX33" fmla="*/ 1505495 w 6884912"/>
              <a:gd name="connsiteY33" fmla="*/ 624325 h 1161397"/>
              <a:gd name="connsiteX34" fmla="*/ 1526340 w 6884912"/>
              <a:gd name="connsiteY34" fmla="*/ 638496 h 1161397"/>
              <a:gd name="connsiteX35" fmla="*/ 1731986 w 6884912"/>
              <a:gd name="connsiteY35" fmla="*/ 589682 h 1161397"/>
              <a:gd name="connsiteX36" fmla="*/ 1927935 w 6884912"/>
              <a:gd name="connsiteY36" fmla="*/ 628540 h 1161397"/>
              <a:gd name="connsiteX37" fmla="*/ 2039075 w 6884912"/>
              <a:gd name="connsiteY37" fmla="*/ 599964 h 1161397"/>
              <a:gd name="connsiteX38" fmla="*/ 2066980 w 6884912"/>
              <a:gd name="connsiteY38" fmla="*/ 550413 h 1161397"/>
              <a:gd name="connsiteX39" fmla="*/ 2352236 w 6884912"/>
              <a:gd name="connsiteY39" fmla="*/ 519602 h 1161397"/>
              <a:gd name="connsiteX40" fmla="*/ 2420791 w 6884912"/>
              <a:gd name="connsiteY40" fmla="*/ 492826 h 1161397"/>
              <a:gd name="connsiteX41" fmla="*/ 2489932 w 6884912"/>
              <a:gd name="connsiteY41" fmla="*/ 507864 h 1161397"/>
              <a:gd name="connsiteX42" fmla="*/ 2512917 w 6884912"/>
              <a:gd name="connsiteY42" fmla="*/ 489127 h 1161397"/>
              <a:gd name="connsiteX43" fmla="*/ 2516783 w 6884912"/>
              <a:gd name="connsiteY43" fmla="*/ 485473 h 1161397"/>
              <a:gd name="connsiteX44" fmla="*/ 2534360 w 6884912"/>
              <a:gd name="connsiteY44" fmla="*/ 480064 h 1161397"/>
              <a:gd name="connsiteX45" fmla="*/ 2536691 w 6884912"/>
              <a:gd name="connsiteY45" fmla="*/ 467018 h 1161397"/>
              <a:gd name="connsiteX46" fmla="*/ 2561265 w 6884912"/>
              <a:gd name="connsiteY46" fmla="*/ 450623 h 1161397"/>
              <a:gd name="connsiteX47" fmla="*/ 2594349 w 6884912"/>
              <a:gd name="connsiteY47" fmla="*/ 443884 h 1161397"/>
              <a:gd name="connsiteX48" fmla="*/ 2754324 w 6884912"/>
              <a:gd name="connsiteY48" fmla="*/ 424766 h 1161397"/>
              <a:gd name="connsiteX49" fmla="*/ 2848470 w 6884912"/>
              <a:gd name="connsiteY49" fmla="*/ 405966 h 1161397"/>
              <a:gd name="connsiteX50" fmla="*/ 2881772 w 6884912"/>
              <a:gd name="connsiteY50" fmla="*/ 387260 h 1161397"/>
              <a:gd name="connsiteX51" fmla="*/ 2929932 w 6884912"/>
              <a:gd name="connsiteY51" fmla="*/ 368912 h 1161397"/>
              <a:gd name="connsiteX52" fmla="*/ 3013020 w 6884912"/>
              <a:gd name="connsiteY52" fmla="*/ 327578 h 1161397"/>
              <a:gd name="connsiteX53" fmla="*/ 3222191 w 6884912"/>
              <a:gd name="connsiteY53" fmla="*/ 307887 h 1161397"/>
              <a:gd name="connsiteX54" fmla="*/ 3227953 w 6884912"/>
              <a:gd name="connsiteY54" fmla="*/ 297650 h 1161397"/>
              <a:gd name="connsiteX55" fmla="*/ 3510042 w 6884912"/>
              <a:gd name="connsiteY55" fmla="*/ 311820 h 1161397"/>
              <a:gd name="connsiteX56" fmla="*/ 3626773 w 6884912"/>
              <a:gd name="connsiteY56" fmla="*/ 290452 h 1161397"/>
              <a:gd name="connsiteX57" fmla="*/ 3666217 w 6884912"/>
              <a:gd name="connsiteY57" fmla="*/ 273255 h 1161397"/>
              <a:gd name="connsiteX58" fmla="*/ 3732427 w 6884912"/>
              <a:gd name="connsiteY58" fmla="*/ 245039 h 1161397"/>
              <a:gd name="connsiteX59" fmla="*/ 3777022 w 6884912"/>
              <a:gd name="connsiteY59" fmla="*/ 200276 h 1161397"/>
              <a:gd name="connsiteX60" fmla="*/ 3791246 w 6884912"/>
              <a:gd name="connsiteY60" fmla="*/ 189996 h 1161397"/>
              <a:gd name="connsiteX61" fmla="*/ 3819864 w 6884912"/>
              <a:gd name="connsiteY61" fmla="*/ 194605 h 1161397"/>
              <a:gd name="connsiteX62" fmla="*/ 3830398 w 6884912"/>
              <a:gd name="connsiteY62" fmla="*/ 188383 h 1161397"/>
              <a:gd name="connsiteX63" fmla="*/ 3834360 w 6884912"/>
              <a:gd name="connsiteY63" fmla="*/ 188992 h 1161397"/>
              <a:gd name="connsiteX64" fmla="*/ 3843715 w 6884912"/>
              <a:gd name="connsiteY64" fmla="*/ 188752 h 1161397"/>
              <a:gd name="connsiteX65" fmla="*/ 3842609 w 6884912"/>
              <a:gd name="connsiteY65" fmla="*/ 197386 h 1161397"/>
              <a:gd name="connsiteX66" fmla="*/ 3853961 w 6884912"/>
              <a:gd name="connsiteY66" fmla="*/ 213380 h 1161397"/>
              <a:gd name="connsiteX67" fmla="*/ 3907640 w 6884912"/>
              <a:gd name="connsiteY67" fmla="*/ 207568 h 1161397"/>
              <a:gd name="connsiteX68" fmla="*/ 3910449 w 6884912"/>
              <a:gd name="connsiteY68" fmla="*/ 197808 h 1161397"/>
              <a:gd name="connsiteX69" fmla="*/ 3917197 w 6884912"/>
              <a:gd name="connsiteY69" fmla="*/ 196121 h 1161397"/>
              <a:gd name="connsiteX70" fmla="*/ 3922400 w 6884912"/>
              <a:gd name="connsiteY70" fmla="*/ 205056 h 1161397"/>
              <a:gd name="connsiteX71" fmla="*/ 4013061 w 6884912"/>
              <a:gd name="connsiteY71" fmla="*/ 224874 h 1161397"/>
              <a:gd name="connsiteX72" fmla="*/ 4220717 w 6884912"/>
              <a:gd name="connsiteY72" fmla="*/ 192946 h 1161397"/>
              <a:gd name="connsiteX73" fmla="*/ 4228802 w 6884912"/>
              <a:gd name="connsiteY73" fmla="*/ 201468 h 1161397"/>
              <a:gd name="connsiteX74" fmla="*/ 4289361 w 6884912"/>
              <a:gd name="connsiteY74" fmla="*/ 196642 h 1161397"/>
              <a:gd name="connsiteX75" fmla="*/ 4498913 w 6884912"/>
              <a:gd name="connsiteY75" fmla="*/ 118915 h 1161397"/>
              <a:gd name="connsiteX76" fmla="*/ 4617330 w 6884912"/>
              <a:gd name="connsiteY76" fmla="*/ 111163 h 1161397"/>
              <a:gd name="connsiteX77" fmla="*/ 4659778 w 6884912"/>
              <a:gd name="connsiteY77" fmla="*/ 118219 h 1161397"/>
              <a:gd name="connsiteX78" fmla="*/ 4730870 w 6884912"/>
              <a:gd name="connsiteY78" fmla="*/ 129432 h 1161397"/>
              <a:gd name="connsiteX79" fmla="*/ 4844073 w 6884912"/>
              <a:gd name="connsiteY79" fmla="*/ 161768 h 1161397"/>
              <a:gd name="connsiteX80" fmla="*/ 4856454 w 6884912"/>
              <a:gd name="connsiteY80" fmla="*/ 130488 h 1161397"/>
              <a:gd name="connsiteX81" fmla="*/ 4920038 w 6884912"/>
              <a:gd name="connsiteY81" fmla="*/ 140418 h 1161397"/>
              <a:gd name="connsiteX82" fmla="*/ 5016639 w 6884912"/>
              <a:gd name="connsiteY82" fmla="*/ 158905 h 1161397"/>
              <a:gd name="connsiteX83" fmla="*/ 5072009 w 6884912"/>
              <a:gd name="connsiteY83" fmla="*/ 161502 h 1161397"/>
              <a:gd name="connsiteX84" fmla="*/ 5223626 w 6884912"/>
              <a:gd name="connsiteY84" fmla="*/ 177356 h 1161397"/>
              <a:gd name="connsiteX85" fmla="*/ 5375773 w 6884912"/>
              <a:gd name="connsiteY85" fmla="*/ 199913 h 1161397"/>
              <a:gd name="connsiteX86" fmla="*/ 5467502 w 6884912"/>
              <a:gd name="connsiteY86" fmla="*/ 250963 h 1161397"/>
              <a:gd name="connsiteX87" fmla="*/ 5592395 w 6884912"/>
              <a:gd name="connsiteY87" fmla="*/ 265434 h 1161397"/>
              <a:gd name="connsiteX88" fmla="*/ 5613532 w 6884912"/>
              <a:gd name="connsiteY88" fmla="*/ 273379 h 1161397"/>
              <a:gd name="connsiteX89" fmla="*/ 5642173 w 6884912"/>
              <a:gd name="connsiteY89" fmla="*/ 266904 h 1161397"/>
              <a:gd name="connsiteX90" fmla="*/ 5756910 w 6884912"/>
              <a:gd name="connsiteY90" fmla="*/ 239211 h 1161397"/>
              <a:gd name="connsiteX91" fmla="*/ 5846667 w 6884912"/>
              <a:gd name="connsiteY91" fmla="*/ 201786 h 1161397"/>
              <a:gd name="connsiteX92" fmla="*/ 5960732 w 6884912"/>
              <a:gd name="connsiteY92" fmla="*/ 220708 h 1161397"/>
              <a:gd name="connsiteX93" fmla="*/ 6029542 w 6884912"/>
              <a:gd name="connsiteY93" fmla="*/ 210339 h 1161397"/>
              <a:gd name="connsiteX94" fmla="*/ 6141123 w 6884912"/>
              <a:gd name="connsiteY94" fmla="*/ 159923 h 1161397"/>
              <a:gd name="connsiteX95" fmla="*/ 6290640 w 6884912"/>
              <a:gd name="connsiteY95" fmla="*/ 167441 h 1161397"/>
              <a:gd name="connsiteX96" fmla="*/ 6322806 w 6884912"/>
              <a:gd name="connsiteY96" fmla="*/ 213293 h 1161397"/>
              <a:gd name="connsiteX97" fmla="*/ 6380420 w 6884912"/>
              <a:gd name="connsiteY97" fmla="*/ 173195 h 1161397"/>
              <a:gd name="connsiteX98" fmla="*/ 6507891 w 6884912"/>
              <a:gd name="connsiteY98" fmla="*/ 118474 h 1161397"/>
              <a:gd name="connsiteX99" fmla="*/ 6571807 w 6884912"/>
              <a:gd name="connsiteY99" fmla="*/ 98636 h 1161397"/>
              <a:gd name="connsiteX100" fmla="*/ 6671880 w 6884912"/>
              <a:gd name="connsiteY100" fmla="*/ 82931 h 1161397"/>
              <a:gd name="connsiteX101" fmla="*/ 6702266 w 6884912"/>
              <a:gd name="connsiteY101" fmla="*/ 75470 h 1161397"/>
              <a:gd name="connsiteX102" fmla="*/ 6845802 w 6884912"/>
              <a:gd name="connsiteY102" fmla="*/ 24496 h 1161397"/>
              <a:gd name="connsiteX103" fmla="*/ 6884912 w 6884912"/>
              <a:gd name="connsiteY103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58800 w 6884912"/>
              <a:gd name="connsiteY16" fmla="*/ 700004 h 1161397"/>
              <a:gd name="connsiteX17" fmla="*/ 1166947 w 6884912"/>
              <a:gd name="connsiteY17" fmla="*/ 700762 h 1161397"/>
              <a:gd name="connsiteX18" fmla="*/ 1178135 w 6884912"/>
              <a:gd name="connsiteY18" fmla="*/ 698631 h 1161397"/>
              <a:gd name="connsiteX19" fmla="*/ 1178301 w 6884912"/>
              <a:gd name="connsiteY19" fmla="*/ 698094 h 1161397"/>
              <a:gd name="connsiteX20" fmla="*/ 1242716 w 6884912"/>
              <a:gd name="connsiteY20" fmla="*/ 698052 h 1161397"/>
              <a:gd name="connsiteX21" fmla="*/ 1299977 w 6884912"/>
              <a:gd name="connsiteY21" fmla="*/ 639196 h 1161397"/>
              <a:gd name="connsiteX22" fmla="*/ 1326190 w 6884912"/>
              <a:gd name="connsiteY22" fmla="*/ 625955 h 1161397"/>
              <a:gd name="connsiteX23" fmla="*/ 1339600 w 6884912"/>
              <a:gd name="connsiteY23" fmla="*/ 616295 h 1161397"/>
              <a:gd name="connsiteX24" fmla="*/ 1340054 w 6884912"/>
              <a:gd name="connsiteY24" fmla="*/ 614022 h 1161397"/>
              <a:gd name="connsiteX25" fmla="*/ 1391606 w 6884912"/>
              <a:gd name="connsiteY25" fmla="*/ 615229 h 1161397"/>
              <a:gd name="connsiteX26" fmla="*/ 1397565 w 6884912"/>
              <a:gd name="connsiteY26" fmla="*/ 611490 h 1161397"/>
              <a:gd name="connsiteX27" fmla="*/ 1432302 w 6884912"/>
              <a:gd name="connsiteY27" fmla="*/ 617267 h 1161397"/>
              <a:gd name="connsiteX28" fmla="*/ 1449644 w 6884912"/>
              <a:gd name="connsiteY28" fmla="*/ 617591 h 1161397"/>
              <a:gd name="connsiteX29" fmla="*/ 1455793 w 6884912"/>
              <a:gd name="connsiteY29" fmla="*/ 623174 h 1161397"/>
              <a:gd name="connsiteX30" fmla="*/ 1480758 w 6884912"/>
              <a:gd name="connsiteY30" fmla="*/ 620863 h 1161397"/>
              <a:gd name="connsiteX31" fmla="*/ 1483154 w 6884912"/>
              <a:gd name="connsiteY31" fmla="*/ 618527 h 1161397"/>
              <a:gd name="connsiteX32" fmla="*/ 1505495 w 6884912"/>
              <a:gd name="connsiteY32" fmla="*/ 624325 h 1161397"/>
              <a:gd name="connsiteX33" fmla="*/ 1526340 w 6884912"/>
              <a:gd name="connsiteY33" fmla="*/ 638496 h 1161397"/>
              <a:gd name="connsiteX34" fmla="*/ 1731986 w 6884912"/>
              <a:gd name="connsiteY34" fmla="*/ 589682 h 1161397"/>
              <a:gd name="connsiteX35" fmla="*/ 1927935 w 6884912"/>
              <a:gd name="connsiteY35" fmla="*/ 628540 h 1161397"/>
              <a:gd name="connsiteX36" fmla="*/ 2039075 w 6884912"/>
              <a:gd name="connsiteY36" fmla="*/ 599964 h 1161397"/>
              <a:gd name="connsiteX37" fmla="*/ 2066980 w 6884912"/>
              <a:gd name="connsiteY37" fmla="*/ 550413 h 1161397"/>
              <a:gd name="connsiteX38" fmla="*/ 2352236 w 6884912"/>
              <a:gd name="connsiteY38" fmla="*/ 519602 h 1161397"/>
              <a:gd name="connsiteX39" fmla="*/ 2420791 w 6884912"/>
              <a:gd name="connsiteY39" fmla="*/ 492826 h 1161397"/>
              <a:gd name="connsiteX40" fmla="*/ 2489932 w 6884912"/>
              <a:gd name="connsiteY40" fmla="*/ 507864 h 1161397"/>
              <a:gd name="connsiteX41" fmla="*/ 2512917 w 6884912"/>
              <a:gd name="connsiteY41" fmla="*/ 489127 h 1161397"/>
              <a:gd name="connsiteX42" fmla="*/ 2516783 w 6884912"/>
              <a:gd name="connsiteY42" fmla="*/ 485473 h 1161397"/>
              <a:gd name="connsiteX43" fmla="*/ 2534360 w 6884912"/>
              <a:gd name="connsiteY43" fmla="*/ 480064 h 1161397"/>
              <a:gd name="connsiteX44" fmla="*/ 2536691 w 6884912"/>
              <a:gd name="connsiteY44" fmla="*/ 467018 h 1161397"/>
              <a:gd name="connsiteX45" fmla="*/ 2561265 w 6884912"/>
              <a:gd name="connsiteY45" fmla="*/ 450623 h 1161397"/>
              <a:gd name="connsiteX46" fmla="*/ 2594349 w 6884912"/>
              <a:gd name="connsiteY46" fmla="*/ 443884 h 1161397"/>
              <a:gd name="connsiteX47" fmla="*/ 2754324 w 6884912"/>
              <a:gd name="connsiteY47" fmla="*/ 424766 h 1161397"/>
              <a:gd name="connsiteX48" fmla="*/ 2848470 w 6884912"/>
              <a:gd name="connsiteY48" fmla="*/ 405966 h 1161397"/>
              <a:gd name="connsiteX49" fmla="*/ 2881772 w 6884912"/>
              <a:gd name="connsiteY49" fmla="*/ 387260 h 1161397"/>
              <a:gd name="connsiteX50" fmla="*/ 2929932 w 6884912"/>
              <a:gd name="connsiteY50" fmla="*/ 368912 h 1161397"/>
              <a:gd name="connsiteX51" fmla="*/ 3013020 w 6884912"/>
              <a:gd name="connsiteY51" fmla="*/ 327578 h 1161397"/>
              <a:gd name="connsiteX52" fmla="*/ 3222191 w 6884912"/>
              <a:gd name="connsiteY52" fmla="*/ 307887 h 1161397"/>
              <a:gd name="connsiteX53" fmla="*/ 3227953 w 6884912"/>
              <a:gd name="connsiteY53" fmla="*/ 297650 h 1161397"/>
              <a:gd name="connsiteX54" fmla="*/ 3510042 w 6884912"/>
              <a:gd name="connsiteY54" fmla="*/ 311820 h 1161397"/>
              <a:gd name="connsiteX55" fmla="*/ 3626773 w 6884912"/>
              <a:gd name="connsiteY55" fmla="*/ 290452 h 1161397"/>
              <a:gd name="connsiteX56" fmla="*/ 3666217 w 6884912"/>
              <a:gd name="connsiteY56" fmla="*/ 273255 h 1161397"/>
              <a:gd name="connsiteX57" fmla="*/ 3732427 w 6884912"/>
              <a:gd name="connsiteY57" fmla="*/ 245039 h 1161397"/>
              <a:gd name="connsiteX58" fmla="*/ 3777022 w 6884912"/>
              <a:gd name="connsiteY58" fmla="*/ 200276 h 1161397"/>
              <a:gd name="connsiteX59" fmla="*/ 3791246 w 6884912"/>
              <a:gd name="connsiteY59" fmla="*/ 189996 h 1161397"/>
              <a:gd name="connsiteX60" fmla="*/ 3819864 w 6884912"/>
              <a:gd name="connsiteY60" fmla="*/ 194605 h 1161397"/>
              <a:gd name="connsiteX61" fmla="*/ 3830398 w 6884912"/>
              <a:gd name="connsiteY61" fmla="*/ 188383 h 1161397"/>
              <a:gd name="connsiteX62" fmla="*/ 3834360 w 6884912"/>
              <a:gd name="connsiteY62" fmla="*/ 188992 h 1161397"/>
              <a:gd name="connsiteX63" fmla="*/ 3843715 w 6884912"/>
              <a:gd name="connsiteY63" fmla="*/ 188752 h 1161397"/>
              <a:gd name="connsiteX64" fmla="*/ 3842609 w 6884912"/>
              <a:gd name="connsiteY64" fmla="*/ 197386 h 1161397"/>
              <a:gd name="connsiteX65" fmla="*/ 3853961 w 6884912"/>
              <a:gd name="connsiteY65" fmla="*/ 213380 h 1161397"/>
              <a:gd name="connsiteX66" fmla="*/ 3907640 w 6884912"/>
              <a:gd name="connsiteY66" fmla="*/ 207568 h 1161397"/>
              <a:gd name="connsiteX67" fmla="*/ 3910449 w 6884912"/>
              <a:gd name="connsiteY67" fmla="*/ 197808 h 1161397"/>
              <a:gd name="connsiteX68" fmla="*/ 3917197 w 6884912"/>
              <a:gd name="connsiteY68" fmla="*/ 196121 h 1161397"/>
              <a:gd name="connsiteX69" fmla="*/ 3922400 w 6884912"/>
              <a:gd name="connsiteY69" fmla="*/ 205056 h 1161397"/>
              <a:gd name="connsiteX70" fmla="*/ 4013061 w 6884912"/>
              <a:gd name="connsiteY70" fmla="*/ 224874 h 1161397"/>
              <a:gd name="connsiteX71" fmla="*/ 4220717 w 6884912"/>
              <a:gd name="connsiteY71" fmla="*/ 192946 h 1161397"/>
              <a:gd name="connsiteX72" fmla="*/ 4228802 w 6884912"/>
              <a:gd name="connsiteY72" fmla="*/ 201468 h 1161397"/>
              <a:gd name="connsiteX73" fmla="*/ 4289361 w 6884912"/>
              <a:gd name="connsiteY73" fmla="*/ 196642 h 1161397"/>
              <a:gd name="connsiteX74" fmla="*/ 4498913 w 6884912"/>
              <a:gd name="connsiteY74" fmla="*/ 118915 h 1161397"/>
              <a:gd name="connsiteX75" fmla="*/ 4617330 w 6884912"/>
              <a:gd name="connsiteY75" fmla="*/ 111163 h 1161397"/>
              <a:gd name="connsiteX76" fmla="*/ 4659778 w 6884912"/>
              <a:gd name="connsiteY76" fmla="*/ 118219 h 1161397"/>
              <a:gd name="connsiteX77" fmla="*/ 4730870 w 6884912"/>
              <a:gd name="connsiteY77" fmla="*/ 129432 h 1161397"/>
              <a:gd name="connsiteX78" fmla="*/ 4844073 w 6884912"/>
              <a:gd name="connsiteY78" fmla="*/ 161768 h 1161397"/>
              <a:gd name="connsiteX79" fmla="*/ 4856454 w 6884912"/>
              <a:gd name="connsiteY79" fmla="*/ 130488 h 1161397"/>
              <a:gd name="connsiteX80" fmla="*/ 4920038 w 6884912"/>
              <a:gd name="connsiteY80" fmla="*/ 140418 h 1161397"/>
              <a:gd name="connsiteX81" fmla="*/ 5016639 w 6884912"/>
              <a:gd name="connsiteY81" fmla="*/ 158905 h 1161397"/>
              <a:gd name="connsiteX82" fmla="*/ 5072009 w 6884912"/>
              <a:gd name="connsiteY82" fmla="*/ 161502 h 1161397"/>
              <a:gd name="connsiteX83" fmla="*/ 5223626 w 6884912"/>
              <a:gd name="connsiteY83" fmla="*/ 177356 h 1161397"/>
              <a:gd name="connsiteX84" fmla="*/ 5375773 w 6884912"/>
              <a:gd name="connsiteY84" fmla="*/ 199913 h 1161397"/>
              <a:gd name="connsiteX85" fmla="*/ 5467502 w 6884912"/>
              <a:gd name="connsiteY85" fmla="*/ 250963 h 1161397"/>
              <a:gd name="connsiteX86" fmla="*/ 5592395 w 6884912"/>
              <a:gd name="connsiteY86" fmla="*/ 265434 h 1161397"/>
              <a:gd name="connsiteX87" fmla="*/ 5613532 w 6884912"/>
              <a:gd name="connsiteY87" fmla="*/ 273379 h 1161397"/>
              <a:gd name="connsiteX88" fmla="*/ 5642173 w 6884912"/>
              <a:gd name="connsiteY88" fmla="*/ 266904 h 1161397"/>
              <a:gd name="connsiteX89" fmla="*/ 5756910 w 6884912"/>
              <a:gd name="connsiteY89" fmla="*/ 239211 h 1161397"/>
              <a:gd name="connsiteX90" fmla="*/ 5846667 w 6884912"/>
              <a:gd name="connsiteY90" fmla="*/ 201786 h 1161397"/>
              <a:gd name="connsiteX91" fmla="*/ 5960732 w 6884912"/>
              <a:gd name="connsiteY91" fmla="*/ 220708 h 1161397"/>
              <a:gd name="connsiteX92" fmla="*/ 6029542 w 6884912"/>
              <a:gd name="connsiteY92" fmla="*/ 210339 h 1161397"/>
              <a:gd name="connsiteX93" fmla="*/ 6141123 w 6884912"/>
              <a:gd name="connsiteY93" fmla="*/ 159923 h 1161397"/>
              <a:gd name="connsiteX94" fmla="*/ 6290640 w 6884912"/>
              <a:gd name="connsiteY94" fmla="*/ 167441 h 1161397"/>
              <a:gd name="connsiteX95" fmla="*/ 6322806 w 6884912"/>
              <a:gd name="connsiteY95" fmla="*/ 213293 h 1161397"/>
              <a:gd name="connsiteX96" fmla="*/ 6380420 w 6884912"/>
              <a:gd name="connsiteY96" fmla="*/ 173195 h 1161397"/>
              <a:gd name="connsiteX97" fmla="*/ 6507891 w 6884912"/>
              <a:gd name="connsiteY97" fmla="*/ 118474 h 1161397"/>
              <a:gd name="connsiteX98" fmla="*/ 6571807 w 6884912"/>
              <a:gd name="connsiteY98" fmla="*/ 98636 h 1161397"/>
              <a:gd name="connsiteX99" fmla="*/ 6671880 w 6884912"/>
              <a:gd name="connsiteY99" fmla="*/ 82931 h 1161397"/>
              <a:gd name="connsiteX100" fmla="*/ 6702266 w 6884912"/>
              <a:gd name="connsiteY100" fmla="*/ 75470 h 1161397"/>
              <a:gd name="connsiteX101" fmla="*/ 6845802 w 6884912"/>
              <a:gd name="connsiteY101" fmla="*/ 24496 h 1161397"/>
              <a:gd name="connsiteX102" fmla="*/ 6884912 w 6884912"/>
              <a:gd name="connsiteY102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66947 w 6884912"/>
              <a:gd name="connsiteY16" fmla="*/ 700762 h 1161397"/>
              <a:gd name="connsiteX17" fmla="*/ 1178135 w 6884912"/>
              <a:gd name="connsiteY17" fmla="*/ 698631 h 1161397"/>
              <a:gd name="connsiteX18" fmla="*/ 1178301 w 6884912"/>
              <a:gd name="connsiteY18" fmla="*/ 698094 h 1161397"/>
              <a:gd name="connsiteX19" fmla="*/ 1242716 w 6884912"/>
              <a:gd name="connsiteY19" fmla="*/ 698052 h 1161397"/>
              <a:gd name="connsiteX20" fmla="*/ 1299977 w 6884912"/>
              <a:gd name="connsiteY20" fmla="*/ 639196 h 1161397"/>
              <a:gd name="connsiteX21" fmla="*/ 1326190 w 6884912"/>
              <a:gd name="connsiteY21" fmla="*/ 625955 h 1161397"/>
              <a:gd name="connsiteX22" fmla="*/ 1339600 w 6884912"/>
              <a:gd name="connsiteY22" fmla="*/ 616295 h 1161397"/>
              <a:gd name="connsiteX23" fmla="*/ 1340054 w 6884912"/>
              <a:gd name="connsiteY23" fmla="*/ 614022 h 1161397"/>
              <a:gd name="connsiteX24" fmla="*/ 1391606 w 6884912"/>
              <a:gd name="connsiteY24" fmla="*/ 615229 h 1161397"/>
              <a:gd name="connsiteX25" fmla="*/ 1397565 w 6884912"/>
              <a:gd name="connsiteY25" fmla="*/ 611490 h 1161397"/>
              <a:gd name="connsiteX26" fmla="*/ 1432302 w 6884912"/>
              <a:gd name="connsiteY26" fmla="*/ 617267 h 1161397"/>
              <a:gd name="connsiteX27" fmla="*/ 1449644 w 6884912"/>
              <a:gd name="connsiteY27" fmla="*/ 617591 h 1161397"/>
              <a:gd name="connsiteX28" fmla="*/ 1455793 w 6884912"/>
              <a:gd name="connsiteY28" fmla="*/ 623174 h 1161397"/>
              <a:gd name="connsiteX29" fmla="*/ 1480758 w 6884912"/>
              <a:gd name="connsiteY29" fmla="*/ 620863 h 1161397"/>
              <a:gd name="connsiteX30" fmla="*/ 1483154 w 6884912"/>
              <a:gd name="connsiteY30" fmla="*/ 618527 h 1161397"/>
              <a:gd name="connsiteX31" fmla="*/ 1505495 w 6884912"/>
              <a:gd name="connsiteY31" fmla="*/ 624325 h 1161397"/>
              <a:gd name="connsiteX32" fmla="*/ 1526340 w 6884912"/>
              <a:gd name="connsiteY32" fmla="*/ 638496 h 1161397"/>
              <a:gd name="connsiteX33" fmla="*/ 1731986 w 6884912"/>
              <a:gd name="connsiteY33" fmla="*/ 589682 h 1161397"/>
              <a:gd name="connsiteX34" fmla="*/ 1927935 w 6884912"/>
              <a:gd name="connsiteY34" fmla="*/ 628540 h 1161397"/>
              <a:gd name="connsiteX35" fmla="*/ 2039075 w 6884912"/>
              <a:gd name="connsiteY35" fmla="*/ 599964 h 1161397"/>
              <a:gd name="connsiteX36" fmla="*/ 2066980 w 6884912"/>
              <a:gd name="connsiteY36" fmla="*/ 550413 h 1161397"/>
              <a:gd name="connsiteX37" fmla="*/ 2352236 w 6884912"/>
              <a:gd name="connsiteY37" fmla="*/ 519602 h 1161397"/>
              <a:gd name="connsiteX38" fmla="*/ 2420791 w 6884912"/>
              <a:gd name="connsiteY38" fmla="*/ 492826 h 1161397"/>
              <a:gd name="connsiteX39" fmla="*/ 2489932 w 6884912"/>
              <a:gd name="connsiteY39" fmla="*/ 507864 h 1161397"/>
              <a:gd name="connsiteX40" fmla="*/ 2512917 w 6884912"/>
              <a:gd name="connsiteY40" fmla="*/ 489127 h 1161397"/>
              <a:gd name="connsiteX41" fmla="*/ 2516783 w 6884912"/>
              <a:gd name="connsiteY41" fmla="*/ 485473 h 1161397"/>
              <a:gd name="connsiteX42" fmla="*/ 2534360 w 6884912"/>
              <a:gd name="connsiteY42" fmla="*/ 480064 h 1161397"/>
              <a:gd name="connsiteX43" fmla="*/ 2536691 w 6884912"/>
              <a:gd name="connsiteY43" fmla="*/ 467018 h 1161397"/>
              <a:gd name="connsiteX44" fmla="*/ 2561265 w 6884912"/>
              <a:gd name="connsiteY44" fmla="*/ 450623 h 1161397"/>
              <a:gd name="connsiteX45" fmla="*/ 2594349 w 6884912"/>
              <a:gd name="connsiteY45" fmla="*/ 443884 h 1161397"/>
              <a:gd name="connsiteX46" fmla="*/ 2754324 w 6884912"/>
              <a:gd name="connsiteY46" fmla="*/ 424766 h 1161397"/>
              <a:gd name="connsiteX47" fmla="*/ 2848470 w 6884912"/>
              <a:gd name="connsiteY47" fmla="*/ 405966 h 1161397"/>
              <a:gd name="connsiteX48" fmla="*/ 2881772 w 6884912"/>
              <a:gd name="connsiteY48" fmla="*/ 387260 h 1161397"/>
              <a:gd name="connsiteX49" fmla="*/ 2929932 w 6884912"/>
              <a:gd name="connsiteY49" fmla="*/ 368912 h 1161397"/>
              <a:gd name="connsiteX50" fmla="*/ 3013020 w 6884912"/>
              <a:gd name="connsiteY50" fmla="*/ 327578 h 1161397"/>
              <a:gd name="connsiteX51" fmla="*/ 3222191 w 6884912"/>
              <a:gd name="connsiteY51" fmla="*/ 307887 h 1161397"/>
              <a:gd name="connsiteX52" fmla="*/ 3227953 w 6884912"/>
              <a:gd name="connsiteY52" fmla="*/ 297650 h 1161397"/>
              <a:gd name="connsiteX53" fmla="*/ 3510042 w 6884912"/>
              <a:gd name="connsiteY53" fmla="*/ 311820 h 1161397"/>
              <a:gd name="connsiteX54" fmla="*/ 3626773 w 6884912"/>
              <a:gd name="connsiteY54" fmla="*/ 290452 h 1161397"/>
              <a:gd name="connsiteX55" fmla="*/ 3666217 w 6884912"/>
              <a:gd name="connsiteY55" fmla="*/ 273255 h 1161397"/>
              <a:gd name="connsiteX56" fmla="*/ 3732427 w 6884912"/>
              <a:gd name="connsiteY56" fmla="*/ 245039 h 1161397"/>
              <a:gd name="connsiteX57" fmla="*/ 3777022 w 6884912"/>
              <a:gd name="connsiteY57" fmla="*/ 200276 h 1161397"/>
              <a:gd name="connsiteX58" fmla="*/ 3791246 w 6884912"/>
              <a:gd name="connsiteY58" fmla="*/ 189996 h 1161397"/>
              <a:gd name="connsiteX59" fmla="*/ 3819864 w 6884912"/>
              <a:gd name="connsiteY59" fmla="*/ 194605 h 1161397"/>
              <a:gd name="connsiteX60" fmla="*/ 3830398 w 6884912"/>
              <a:gd name="connsiteY60" fmla="*/ 188383 h 1161397"/>
              <a:gd name="connsiteX61" fmla="*/ 3834360 w 6884912"/>
              <a:gd name="connsiteY61" fmla="*/ 188992 h 1161397"/>
              <a:gd name="connsiteX62" fmla="*/ 3843715 w 6884912"/>
              <a:gd name="connsiteY62" fmla="*/ 188752 h 1161397"/>
              <a:gd name="connsiteX63" fmla="*/ 3842609 w 6884912"/>
              <a:gd name="connsiteY63" fmla="*/ 197386 h 1161397"/>
              <a:gd name="connsiteX64" fmla="*/ 3853961 w 6884912"/>
              <a:gd name="connsiteY64" fmla="*/ 213380 h 1161397"/>
              <a:gd name="connsiteX65" fmla="*/ 3907640 w 6884912"/>
              <a:gd name="connsiteY65" fmla="*/ 207568 h 1161397"/>
              <a:gd name="connsiteX66" fmla="*/ 3910449 w 6884912"/>
              <a:gd name="connsiteY66" fmla="*/ 197808 h 1161397"/>
              <a:gd name="connsiteX67" fmla="*/ 3917197 w 6884912"/>
              <a:gd name="connsiteY67" fmla="*/ 196121 h 1161397"/>
              <a:gd name="connsiteX68" fmla="*/ 3922400 w 6884912"/>
              <a:gd name="connsiteY68" fmla="*/ 205056 h 1161397"/>
              <a:gd name="connsiteX69" fmla="*/ 4013061 w 6884912"/>
              <a:gd name="connsiteY69" fmla="*/ 224874 h 1161397"/>
              <a:gd name="connsiteX70" fmla="*/ 4220717 w 6884912"/>
              <a:gd name="connsiteY70" fmla="*/ 192946 h 1161397"/>
              <a:gd name="connsiteX71" fmla="*/ 4228802 w 6884912"/>
              <a:gd name="connsiteY71" fmla="*/ 201468 h 1161397"/>
              <a:gd name="connsiteX72" fmla="*/ 4289361 w 6884912"/>
              <a:gd name="connsiteY72" fmla="*/ 196642 h 1161397"/>
              <a:gd name="connsiteX73" fmla="*/ 4498913 w 6884912"/>
              <a:gd name="connsiteY73" fmla="*/ 118915 h 1161397"/>
              <a:gd name="connsiteX74" fmla="*/ 4617330 w 6884912"/>
              <a:gd name="connsiteY74" fmla="*/ 111163 h 1161397"/>
              <a:gd name="connsiteX75" fmla="*/ 4659778 w 6884912"/>
              <a:gd name="connsiteY75" fmla="*/ 118219 h 1161397"/>
              <a:gd name="connsiteX76" fmla="*/ 4730870 w 6884912"/>
              <a:gd name="connsiteY76" fmla="*/ 129432 h 1161397"/>
              <a:gd name="connsiteX77" fmla="*/ 4844073 w 6884912"/>
              <a:gd name="connsiteY77" fmla="*/ 161768 h 1161397"/>
              <a:gd name="connsiteX78" fmla="*/ 4856454 w 6884912"/>
              <a:gd name="connsiteY78" fmla="*/ 130488 h 1161397"/>
              <a:gd name="connsiteX79" fmla="*/ 4920038 w 6884912"/>
              <a:gd name="connsiteY79" fmla="*/ 140418 h 1161397"/>
              <a:gd name="connsiteX80" fmla="*/ 5016639 w 6884912"/>
              <a:gd name="connsiteY80" fmla="*/ 158905 h 1161397"/>
              <a:gd name="connsiteX81" fmla="*/ 5072009 w 6884912"/>
              <a:gd name="connsiteY81" fmla="*/ 161502 h 1161397"/>
              <a:gd name="connsiteX82" fmla="*/ 5223626 w 6884912"/>
              <a:gd name="connsiteY82" fmla="*/ 177356 h 1161397"/>
              <a:gd name="connsiteX83" fmla="*/ 5375773 w 6884912"/>
              <a:gd name="connsiteY83" fmla="*/ 199913 h 1161397"/>
              <a:gd name="connsiteX84" fmla="*/ 5467502 w 6884912"/>
              <a:gd name="connsiteY84" fmla="*/ 250963 h 1161397"/>
              <a:gd name="connsiteX85" fmla="*/ 5592395 w 6884912"/>
              <a:gd name="connsiteY85" fmla="*/ 265434 h 1161397"/>
              <a:gd name="connsiteX86" fmla="*/ 5613532 w 6884912"/>
              <a:gd name="connsiteY86" fmla="*/ 273379 h 1161397"/>
              <a:gd name="connsiteX87" fmla="*/ 5642173 w 6884912"/>
              <a:gd name="connsiteY87" fmla="*/ 266904 h 1161397"/>
              <a:gd name="connsiteX88" fmla="*/ 5756910 w 6884912"/>
              <a:gd name="connsiteY88" fmla="*/ 239211 h 1161397"/>
              <a:gd name="connsiteX89" fmla="*/ 5846667 w 6884912"/>
              <a:gd name="connsiteY89" fmla="*/ 201786 h 1161397"/>
              <a:gd name="connsiteX90" fmla="*/ 5960732 w 6884912"/>
              <a:gd name="connsiteY90" fmla="*/ 220708 h 1161397"/>
              <a:gd name="connsiteX91" fmla="*/ 6029542 w 6884912"/>
              <a:gd name="connsiteY91" fmla="*/ 210339 h 1161397"/>
              <a:gd name="connsiteX92" fmla="*/ 6141123 w 6884912"/>
              <a:gd name="connsiteY92" fmla="*/ 159923 h 1161397"/>
              <a:gd name="connsiteX93" fmla="*/ 6290640 w 6884912"/>
              <a:gd name="connsiteY93" fmla="*/ 167441 h 1161397"/>
              <a:gd name="connsiteX94" fmla="*/ 6322806 w 6884912"/>
              <a:gd name="connsiteY94" fmla="*/ 213293 h 1161397"/>
              <a:gd name="connsiteX95" fmla="*/ 6380420 w 6884912"/>
              <a:gd name="connsiteY95" fmla="*/ 173195 h 1161397"/>
              <a:gd name="connsiteX96" fmla="*/ 6507891 w 6884912"/>
              <a:gd name="connsiteY96" fmla="*/ 118474 h 1161397"/>
              <a:gd name="connsiteX97" fmla="*/ 6571807 w 6884912"/>
              <a:gd name="connsiteY97" fmla="*/ 98636 h 1161397"/>
              <a:gd name="connsiteX98" fmla="*/ 6671880 w 6884912"/>
              <a:gd name="connsiteY98" fmla="*/ 82931 h 1161397"/>
              <a:gd name="connsiteX99" fmla="*/ 6702266 w 6884912"/>
              <a:gd name="connsiteY99" fmla="*/ 75470 h 1161397"/>
              <a:gd name="connsiteX100" fmla="*/ 6845802 w 6884912"/>
              <a:gd name="connsiteY100" fmla="*/ 24496 h 1161397"/>
              <a:gd name="connsiteX101" fmla="*/ 6884912 w 6884912"/>
              <a:gd name="connsiteY101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78135 w 6884912"/>
              <a:gd name="connsiteY16" fmla="*/ 698631 h 1161397"/>
              <a:gd name="connsiteX17" fmla="*/ 1178301 w 6884912"/>
              <a:gd name="connsiteY17" fmla="*/ 698094 h 1161397"/>
              <a:gd name="connsiteX18" fmla="*/ 1242716 w 6884912"/>
              <a:gd name="connsiteY18" fmla="*/ 698052 h 1161397"/>
              <a:gd name="connsiteX19" fmla="*/ 1299977 w 6884912"/>
              <a:gd name="connsiteY19" fmla="*/ 639196 h 1161397"/>
              <a:gd name="connsiteX20" fmla="*/ 1326190 w 6884912"/>
              <a:gd name="connsiteY20" fmla="*/ 625955 h 1161397"/>
              <a:gd name="connsiteX21" fmla="*/ 1339600 w 6884912"/>
              <a:gd name="connsiteY21" fmla="*/ 616295 h 1161397"/>
              <a:gd name="connsiteX22" fmla="*/ 1340054 w 6884912"/>
              <a:gd name="connsiteY22" fmla="*/ 614022 h 1161397"/>
              <a:gd name="connsiteX23" fmla="*/ 1391606 w 6884912"/>
              <a:gd name="connsiteY23" fmla="*/ 615229 h 1161397"/>
              <a:gd name="connsiteX24" fmla="*/ 1397565 w 6884912"/>
              <a:gd name="connsiteY24" fmla="*/ 611490 h 1161397"/>
              <a:gd name="connsiteX25" fmla="*/ 1432302 w 6884912"/>
              <a:gd name="connsiteY25" fmla="*/ 617267 h 1161397"/>
              <a:gd name="connsiteX26" fmla="*/ 1449644 w 6884912"/>
              <a:gd name="connsiteY26" fmla="*/ 617591 h 1161397"/>
              <a:gd name="connsiteX27" fmla="*/ 1455793 w 6884912"/>
              <a:gd name="connsiteY27" fmla="*/ 623174 h 1161397"/>
              <a:gd name="connsiteX28" fmla="*/ 1480758 w 6884912"/>
              <a:gd name="connsiteY28" fmla="*/ 620863 h 1161397"/>
              <a:gd name="connsiteX29" fmla="*/ 1483154 w 6884912"/>
              <a:gd name="connsiteY29" fmla="*/ 618527 h 1161397"/>
              <a:gd name="connsiteX30" fmla="*/ 1505495 w 6884912"/>
              <a:gd name="connsiteY30" fmla="*/ 624325 h 1161397"/>
              <a:gd name="connsiteX31" fmla="*/ 1526340 w 6884912"/>
              <a:gd name="connsiteY31" fmla="*/ 638496 h 1161397"/>
              <a:gd name="connsiteX32" fmla="*/ 1731986 w 6884912"/>
              <a:gd name="connsiteY32" fmla="*/ 589682 h 1161397"/>
              <a:gd name="connsiteX33" fmla="*/ 1927935 w 6884912"/>
              <a:gd name="connsiteY33" fmla="*/ 628540 h 1161397"/>
              <a:gd name="connsiteX34" fmla="*/ 2039075 w 6884912"/>
              <a:gd name="connsiteY34" fmla="*/ 599964 h 1161397"/>
              <a:gd name="connsiteX35" fmla="*/ 2066980 w 6884912"/>
              <a:gd name="connsiteY35" fmla="*/ 550413 h 1161397"/>
              <a:gd name="connsiteX36" fmla="*/ 2352236 w 6884912"/>
              <a:gd name="connsiteY36" fmla="*/ 519602 h 1161397"/>
              <a:gd name="connsiteX37" fmla="*/ 2420791 w 6884912"/>
              <a:gd name="connsiteY37" fmla="*/ 492826 h 1161397"/>
              <a:gd name="connsiteX38" fmla="*/ 2489932 w 6884912"/>
              <a:gd name="connsiteY38" fmla="*/ 507864 h 1161397"/>
              <a:gd name="connsiteX39" fmla="*/ 2512917 w 6884912"/>
              <a:gd name="connsiteY39" fmla="*/ 489127 h 1161397"/>
              <a:gd name="connsiteX40" fmla="*/ 2516783 w 6884912"/>
              <a:gd name="connsiteY40" fmla="*/ 485473 h 1161397"/>
              <a:gd name="connsiteX41" fmla="*/ 2534360 w 6884912"/>
              <a:gd name="connsiteY41" fmla="*/ 480064 h 1161397"/>
              <a:gd name="connsiteX42" fmla="*/ 2536691 w 6884912"/>
              <a:gd name="connsiteY42" fmla="*/ 467018 h 1161397"/>
              <a:gd name="connsiteX43" fmla="*/ 2561265 w 6884912"/>
              <a:gd name="connsiteY43" fmla="*/ 450623 h 1161397"/>
              <a:gd name="connsiteX44" fmla="*/ 2594349 w 6884912"/>
              <a:gd name="connsiteY44" fmla="*/ 443884 h 1161397"/>
              <a:gd name="connsiteX45" fmla="*/ 2754324 w 6884912"/>
              <a:gd name="connsiteY45" fmla="*/ 424766 h 1161397"/>
              <a:gd name="connsiteX46" fmla="*/ 2848470 w 6884912"/>
              <a:gd name="connsiteY46" fmla="*/ 405966 h 1161397"/>
              <a:gd name="connsiteX47" fmla="*/ 2881772 w 6884912"/>
              <a:gd name="connsiteY47" fmla="*/ 387260 h 1161397"/>
              <a:gd name="connsiteX48" fmla="*/ 2929932 w 6884912"/>
              <a:gd name="connsiteY48" fmla="*/ 368912 h 1161397"/>
              <a:gd name="connsiteX49" fmla="*/ 3013020 w 6884912"/>
              <a:gd name="connsiteY49" fmla="*/ 327578 h 1161397"/>
              <a:gd name="connsiteX50" fmla="*/ 3222191 w 6884912"/>
              <a:gd name="connsiteY50" fmla="*/ 307887 h 1161397"/>
              <a:gd name="connsiteX51" fmla="*/ 3227953 w 6884912"/>
              <a:gd name="connsiteY51" fmla="*/ 297650 h 1161397"/>
              <a:gd name="connsiteX52" fmla="*/ 3510042 w 6884912"/>
              <a:gd name="connsiteY52" fmla="*/ 311820 h 1161397"/>
              <a:gd name="connsiteX53" fmla="*/ 3626773 w 6884912"/>
              <a:gd name="connsiteY53" fmla="*/ 290452 h 1161397"/>
              <a:gd name="connsiteX54" fmla="*/ 3666217 w 6884912"/>
              <a:gd name="connsiteY54" fmla="*/ 273255 h 1161397"/>
              <a:gd name="connsiteX55" fmla="*/ 3732427 w 6884912"/>
              <a:gd name="connsiteY55" fmla="*/ 245039 h 1161397"/>
              <a:gd name="connsiteX56" fmla="*/ 3777022 w 6884912"/>
              <a:gd name="connsiteY56" fmla="*/ 200276 h 1161397"/>
              <a:gd name="connsiteX57" fmla="*/ 3791246 w 6884912"/>
              <a:gd name="connsiteY57" fmla="*/ 189996 h 1161397"/>
              <a:gd name="connsiteX58" fmla="*/ 3819864 w 6884912"/>
              <a:gd name="connsiteY58" fmla="*/ 194605 h 1161397"/>
              <a:gd name="connsiteX59" fmla="*/ 3830398 w 6884912"/>
              <a:gd name="connsiteY59" fmla="*/ 188383 h 1161397"/>
              <a:gd name="connsiteX60" fmla="*/ 3834360 w 6884912"/>
              <a:gd name="connsiteY60" fmla="*/ 188992 h 1161397"/>
              <a:gd name="connsiteX61" fmla="*/ 3843715 w 6884912"/>
              <a:gd name="connsiteY61" fmla="*/ 188752 h 1161397"/>
              <a:gd name="connsiteX62" fmla="*/ 3842609 w 6884912"/>
              <a:gd name="connsiteY62" fmla="*/ 197386 h 1161397"/>
              <a:gd name="connsiteX63" fmla="*/ 3853961 w 6884912"/>
              <a:gd name="connsiteY63" fmla="*/ 213380 h 1161397"/>
              <a:gd name="connsiteX64" fmla="*/ 3907640 w 6884912"/>
              <a:gd name="connsiteY64" fmla="*/ 207568 h 1161397"/>
              <a:gd name="connsiteX65" fmla="*/ 3910449 w 6884912"/>
              <a:gd name="connsiteY65" fmla="*/ 197808 h 1161397"/>
              <a:gd name="connsiteX66" fmla="*/ 3917197 w 6884912"/>
              <a:gd name="connsiteY66" fmla="*/ 196121 h 1161397"/>
              <a:gd name="connsiteX67" fmla="*/ 3922400 w 6884912"/>
              <a:gd name="connsiteY67" fmla="*/ 205056 h 1161397"/>
              <a:gd name="connsiteX68" fmla="*/ 4013061 w 6884912"/>
              <a:gd name="connsiteY68" fmla="*/ 224874 h 1161397"/>
              <a:gd name="connsiteX69" fmla="*/ 4220717 w 6884912"/>
              <a:gd name="connsiteY69" fmla="*/ 192946 h 1161397"/>
              <a:gd name="connsiteX70" fmla="*/ 4228802 w 6884912"/>
              <a:gd name="connsiteY70" fmla="*/ 201468 h 1161397"/>
              <a:gd name="connsiteX71" fmla="*/ 4289361 w 6884912"/>
              <a:gd name="connsiteY71" fmla="*/ 196642 h 1161397"/>
              <a:gd name="connsiteX72" fmla="*/ 4498913 w 6884912"/>
              <a:gd name="connsiteY72" fmla="*/ 118915 h 1161397"/>
              <a:gd name="connsiteX73" fmla="*/ 4617330 w 6884912"/>
              <a:gd name="connsiteY73" fmla="*/ 111163 h 1161397"/>
              <a:gd name="connsiteX74" fmla="*/ 4659778 w 6884912"/>
              <a:gd name="connsiteY74" fmla="*/ 118219 h 1161397"/>
              <a:gd name="connsiteX75" fmla="*/ 4730870 w 6884912"/>
              <a:gd name="connsiteY75" fmla="*/ 129432 h 1161397"/>
              <a:gd name="connsiteX76" fmla="*/ 4844073 w 6884912"/>
              <a:gd name="connsiteY76" fmla="*/ 161768 h 1161397"/>
              <a:gd name="connsiteX77" fmla="*/ 4856454 w 6884912"/>
              <a:gd name="connsiteY77" fmla="*/ 130488 h 1161397"/>
              <a:gd name="connsiteX78" fmla="*/ 4920038 w 6884912"/>
              <a:gd name="connsiteY78" fmla="*/ 140418 h 1161397"/>
              <a:gd name="connsiteX79" fmla="*/ 5016639 w 6884912"/>
              <a:gd name="connsiteY79" fmla="*/ 158905 h 1161397"/>
              <a:gd name="connsiteX80" fmla="*/ 5072009 w 6884912"/>
              <a:gd name="connsiteY80" fmla="*/ 161502 h 1161397"/>
              <a:gd name="connsiteX81" fmla="*/ 5223626 w 6884912"/>
              <a:gd name="connsiteY81" fmla="*/ 177356 h 1161397"/>
              <a:gd name="connsiteX82" fmla="*/ 5375773 w 6884912"/>
              <a:gd name="connsiteY82" fmla="*/ 199913 h 1161397"/>
              <a:gd name="connsiteX83" fmla="*/ 5467502 w 6884912"/>
              <a:gd name="connsiteY83" fmla="*/ 250963 h 1161397"/>
              <a:gd name="connsiteX84" fmla="*/ 5592395 w 6884912"/>
              <a:gd name="connsiteY84" fmla="*/ 265434 h 1161397"/>
              <a:gd name="connsiteX85" fmla="*/ 5613532 w 6884912"/>
              <a:gd name="connsiteY85" fmla="*/ 273379 h 1161397"/>
              <a:gd name="connsiteX86" fmla="*/ 5642173 w 6884912"/>
              <a:gd name="connsiteY86" fmla="*/ 266904 h 1161397"/>
              <a:gd name="connsiteX87" fmla="*/ 5756910 w 6884912"/>
              <a:gd name="connsiteY87" fmla="*/ 239211 h 1161397"/>
              <a:gd name="connsiteX88" fmla="*/ 5846667 w 6884912"/>
              <a:gd name="connsiteY88" fmla="*/ 201786 h 1161397"/>
              <a:gd name="connsiteX89" fmla="*/ 5960732 w 6884912"/>
              <a:gd name="connsiteY89" fmla="*/ 220708 h 1161397"/>
              <a:gd name="connsiteX90" fmla="*/ 6029542 w 6884912"/>
              <a:gd name="connsiteY90" fmla="*/ 210339 h 1161397"/>
              <a:gd name="connsiteX91" fmla="*/ 6141123 w 6884912"/>
              <a:gd name="connsiteY91" fmla="*/ 159923 h 1161397"/>
              <a:gd name="connsiteX92" fmla="*/ 6290640 w 6884912"/>
              <a:gd name="connsiteY92" fmla="*/ 167441 h 1161397"/>
              <a:gd name="connsiteX93" fmla="*/ 6322806 w 6884912"/>
              <a:gd name="connsiteY93" fmla="*/ 213293 h 1161397"/>
              <a:gd name="connsiteX94" fmla="*/ 6380420 w 6884912"/>
              <a:gd name="connsiteY94" fmla="*/ 173195 h 1161397"/>
              <a:gd name="connsiteX95" fmla="*/ 6507891 w 6884912"/>
              <a:gd name="connsiteY95" fmla="*/ 118474 h 1161397"/>
              <a:gd name="connsiteX96" fmla="*/ 6571807 w 6884912"/>
              <a:gd name="connsiteY96" fmla="*/ 98636 h 1161397"/>
              <a:gd name="connsiteX97" fmla="*/ 6671880 w 6884912"/>
              <a:gd name="connsiteY97" fmla="*/ 82931 h 1161397"/>
              <a:gd name="connsiteX98" fmla="*/ 6702266 w 6884912"/>
              <a:gd name="connsiteY98" fmla="*/ 75470 h 1161397"/>
              <a:gd name="connsiteX99" fmla="*/ 6845802 w 6884912"/>
              <a:gd name="connsiteY99" fmla="*/ 24496 h 1161397"/>
              <a:gd name="connsiteX100" fmla="*/ 6884912 w 6884912"/>
              <a:gd name="connsiteY100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78135 w 6884912"/>
              <a:gd name="connsiteY15" fmla="*/ 698631 h 1161397"/>
              <a:gd name="connsiteX16" fmla="*/ 1178301 w 6884912"/>
              <a:gd name="connsiteY16" fmla="*/ 698094 h 1161397"/>
              <a:gd name="connsiteX17" fmla="*/ 1242716 w 6884912"/>
              <a:gd name="connsiteY17" fmla="*/ 698052 h 1161397"/>
              <a:gd name="connsiteX18" fmla="*/ 1299977 w 6884912"/>
              <a:gd name="connsiteY18" fmla="*/ 639196 h 1161397"/>
              <a:gd name="connsiteX19" fmla="*/ 1326190 w 6884912"/>
              <a:gd name="connsiteY19" fmla="*/ 625955 h 1161397"/>
              <a:gd name="connsiteX20" fmla="*/ 1339600 w 6884912"/>
              <a:gd name="connsiteY20" fmla="*/ 616295 h 1161397"/>
              <a:gd name="connsiteX21" fmla="*/ 1340054 w 6884912"/>
              <a:gd name="connsiteY21" fmla="*/ 614022 h 1161397"/>
              <a:gd name="connsiteX22" fmla="*/ 1391606 w 6884912"/>
              <a:gd name="connsiteY22" fmla="*/ 615229 h 1161397"/>
              <a:gd name="connsiteX23" fmla="*/ 1397565 w 6884912"/>
              <a:gd name="connsiteY23" fmla="*/ 611490 h 1161397"/>
              <a:gd name="connsiteX24" fmla="*/ 1432302 w 6884912"/>
              <a:gd name="connsiteY24" fmla="*/ 617267 h 1161397"/>
              <a:gd name="connsiteX25" fmla="*/ 1449644 w 6884912"/>
              <a:gd name="connsiteY25" fmla="*/ 617591 h 1161397"/>
              <a:gd name="connsiteX26" fmla="*/ 1455793 w 6884912"/>
              <a:gd name="connsiteY26" fmla="*/ 623174 h 1161397"/>
              <a:gd name="connsiteX27" fmla="*/ 1480758 w 6884912"/>
              <a:gd name="connsiteY27" fmla="*/ 620863 h 1161397"/>
              <a:gd name="connsiteX28" fmla="*/ 1483154 w 6884912"/>
              <a:gd name="connsiteY28" fmla="*/ 618527 h 1161397"/>
              <a:gd name="connsiteX29" fmla="*/ 1505495 w 6884912"/>
              <a:gd name="connsiteY29" fmla="*/ 624325 h 1161397"/>
              <a:gd name="connsiteX30" fmla="*/ 1526340 w 6884912"/>
              <a:gd name="connsiteY30" fmla="*/ 638496 h 1161397"/>
              <a:gd name="connsiteX31" fmla="*/ 1731986 w 6884912"/>
              <a:gd name="connsiteY31" fmla="*/ 589682 h 1161397"/>
              <a:gd name="connsiteX32" fmla="*/ 1927935 w 6884912"/>
              <a:gd name="connsiteY32" fmla="*/ 628540 h 1161397"/>
              <a:gd name="connsiteX33" fmla="*/ 2039075 w 6884912"/>
              <a:gd name="connsiteY33" fmla="*/ 599964 h 1161397"/>
              <a:gd name="connsiteX34" fmla="*/ 2066980 w 6884912"/>
              <a:gd name="connsiteY34" fmla="*/ 550413 h 1161397"/>
              <a:gd name="connsiteX35" fmla="*/ 2352236 w 6884912"/>
              <a:gd name="connsiteY35" fmla="*/ 519602 h 1161397"/>
              <a:gd name="connsiteX36" fmla="*/ 2420791 w 6884912"/>
              <a:gd name="connsiteY36" fmla="*/ 492826 h 1161397"/>
              <a:gd name="connsiteX37" fmla="*/ 2489932 w 6884912"/>
              <a:gd name="connsiteY37" fmla="*/ 507864 h 1161397"/>
              <a:gd name="connsiteX38" fmla="*/ 2512917 w 6884912"/>
              <a:gd name="connsiteY38" fmla="*/ 489127 h 1161397"/>
              <a:gd name="connsiteX39" fmla="*/ 2516783 w 6884912"/>
              <a:gd name="connsiteY39" fmla="*/ 485473 h 1161397"/>
              <a:gd name="connsiteX40" fmla="*/ 2534360 w 6884912"/>
              <a:gd name="connsiteY40" fmla="*/ 480064 h 1161397"/>
              <a:gd name="connsiteX41" fmla="*/ 2536691 w 6884912"/>
              <a:gd name="connsiteY41" fmla="*/ 467018 h 1161397"/>
              <a:gd name="connsiteX42" fmla="*/ 2561265 w 6884912"/>
              <a:gd name="connsiteY42" fmla="*/ 450623 h 1161397"/>
              <a:gd name="connsiteX43" fmla="*/ 2594349 w 6884912"/>
              <a:gd name="connsiteY43" fmla="*/ 443884 h 1161397"/>
              <a:gd name="connsiteX44" fmla="*/ 2754324 w 6884912"/>
              <a:gd name="connsiteY44" fmla="*/ 424766 h 1161397"/>
              <a:gd name="connsiteX45" fmla="*/ 2848470 w 6884912"/>
              <a:gd name="connsiteY45" fmla="*/ 405966 h 1161397"/>
              <a:gd name="connsiteX46" fmla="*/ 2881772 w 6884912"/>
              <a:gd name="connsiteY46" fmla="*/ 387260 h 1161397"/>
              <a:gd name="connsiteX47" fmla="*/ 2929932 w 6884912"/>
              <a:gd name="connsiteY47" fmla="*/ 368912 h 1161397"/>
              <a:gd name="connsiteX48" fmla="*/ 3013020 w 6884912"/>
              <a:gd name="connsiteY48" fmla="*/ 327578 h 1161397"/>
              <a:gd name="connsiteX49" fmla="*/ 3222191 w 6884912"/>
              <a:gd name="connsiteY49" fmla="*/ 307887 h 1161397"/>
              <a:gd name="connsiteX50" fmla="*/ 3227953 w 6884912"/>
              <a:gd name="connsiteY50" fmla="*/ 297650 h 1161397"/>
              <a:gd name="connsiteX51" fmla="*/ 3510042 w 6884912"/>
              <a:gd name="connsiteY51" fmla="*/ 311820 h 1161397"/>
              <a:gd name="connsiteX52" fmla="*/ 3626773 w 6884912"/>
              <a:gd name="connsiteY52" fmla="*/ 290452 h 1161397"/>
              <a:gd name="connsiteX53" fmla="*/ 3666217 w 6884912"/>
              <a:gd name="connsiteY53" fmla="*/ 273255 h 1161397"/>
              <a:gd name="connsiteX54" fmla="*/ 3732427 w 6884912"/>
              <a:gd name="connsiteY54" fmla="*/ 245039 h 1161397"/>
              <a:gd name="connsiteX55" fmla="*/ 3777022 w 6884912"/>
              <a:gd name="connsiteY55" fmla="*/ 200276 h 1161397"/>
              <a:gd name="connsiteX56" fmla="*/ 3791246 w 6884912"/>
              <a:gd name="connsiteY56" fmla="*/ 189996 h 1161397"/>
              <a:gd name="connsiteX57" fmla="*/ 3819864 w 6884912"/>
              <a:gd name="connsiteY57" fmla="*/ 194605 h 1161397"/>
              <a:gd name="connsiteX58" fmla="*/ 3830398 w 6884912"/>
              <a:gd name="connsiteY58" fmla="*/ 188383 h 1161397"/>
              <a:gd name="connsiteX59" fmla="*/ 3834360 w 6884912"/>
              <a:gd name="connsiteY59" fmla="*/ 188992 h 1161397"/>
              <a:gd name="connsiteX60" fmla="*/ 3843715 w 6884912"/>
              <a:gd name="connsiteY60" fmla="*/ 188752 h 1161397"/>
              <a:gd name="connsiteX61" fmla="*/ 3842609 w 6884912"/>
              <a:gd name="connsiteY61" fmla="*/ 197386 h 1161397"/>
              <a:gd name="connsiteX62" fmla="*/ 3853961 w 6884912"/>
              <a:gd name="connsiteY62" fmla="*/ 213380 h 1161397"/>
              <a:gd name="connsiteX63" fmla="*/ 3907640 w 6884912"/>
              <a:gd name="connsiteY63" fmla="*/ 207568 h 1161397"/>
              <a:gd name="connsiteX64" fmla="*/ 3910449 w 6884912"/>
              <a:gd name="connsiteY64" fmla="*/ 197808 h 1161397"/>
              <a:gd name="connsiteX65" fmla="*/ 3917197 w 6884912"/>
              <a:gd name="connsiteY65" fmla="*/ 196121 h 1161397"/>
              <a:gd name="connsiteX66" fmla="*/ 3922400 w 6884912"/>
              <a:gd name="connsiteY66" fmla="*/ 205056 h 1161397"/>
              <a:gd name="connsiteX67" fmla="*/ 4013061 w 6884912"/>
              <a:gd name="connsiteY67" fmla="*/ 224874 h 1161397"/>
              <a:gd name="connsiteX68" fmla="*/ 4220717 w 6884912"/>
              <a:gd name="connsiteY68" fmla="*/ 192946 h 1161397"/>
              <a:gd name="connsiteX69" fmla="*/ 4228802 w 6884912"/>
              <a:gd name="connsiteY69" fmla="*/ 201468 h 1161397"/>
              <a:gd name="connsiteX70" fmla="*/ 4289361 w 6884912"/>
              <a:gd name="connsiteY70" fmla="*/ 196642 h 1161397"/>
              <a:gd name="connsiteX71" fmla="*/ 4498913 w 6884912"/>
              <a:gd name="connsiteY71" fmla="*/ 118915 h 1161397"/>
              <a:gd name="connsiteX72" fmla="*/ 4617330 w 6884912"/>
              <a:gd name="connsiteY72" fmla="*/ 111163 h 1161397"/>
              <a:gd name="connsiteX73" fmla="*/ 4659778 w 6884912"/>
              <a:gd name="connsiteY73" fmla="*/ 118219 h 1161397"/>
              <a:gd name="connsiteX74" fmla="*/ 4730870 w 6884912"/>
              <a:gd name="connsiteY74" fmla="*/ 129432 h 1161397"/>
              <a:gd name="connsiteX75" fmla="*/ 4844073 w 6884912"/>
              <a:gd name="connsiteY75" fmla="*/ 161768 h 1161397"/>
              <a:gd name="connsiteX76" fmla="*/ 4856454 w 6884912"/>
              <a:gd name="connsiteY76" fmla="*/ 130488 h 1161397"/>
              <a:gd name="connsiteX77" fmla="*/ 4920038 w 6884912"/>
              <a:gd name="connsiteY77" fmla="*/ 140418 h 1161397"/>
              <a:gd name="connsiteX78" fmla="*/ 5016639 w 6884912"/>
              <a:gd name="connsiteY78" fmla="*/ 158905 h 1161397"/>
              <a:gd name="connsiteX79" fmla="*/ 5072009 w 6884912"/>
              <a:gd name="connsiteY79" fmla="*/ 161502 h 1161397"/>
              <a:gd name="connsiteX80" fmla="*/ 5223626 w 6884912"/>
              <a:gd name="connsiteY80" fmla="*/ 177356 h 1161397"/>
              <a:gd name="connsiteX81" fmla="*/ 5375773 w 6884912"/>
              <a:gd name="connsiteY81" fmla="*/ 199913 h 1161397"/>
              <a:gd name="connsiteX82" fmla="*/ 5467502 w 6884912"/>
              <a:gd name="connsiteY82" fmla="*/ 250963 h 1161397"/>
              <a:gd name="connsiteX83" fmla="*/ 5592395 w 6884912"/>
              <a:gd name="connsiteY83" fmla="*/ 265434 h 1161397"/>
              <a:gd name="connsiteX84" fmla="*/ 5613532 w 6884912"/>
              <a:gd name="connsiteY84" fmla="*/ 273379 h 1161397"/>
              <a:gd name="connsiteX85" fmla="*/ 5642173 w 6884912"/>
              <a:gd name="connsiteY85" fmla="*/ 266904 h 1161397"/>
              <a:gd name="connsiteX86" fmla="*/ 5756910 w 6884912"/>
              <a:gd name="connsiteY86" fmla="*/ 239211 h 1161397"/>
              <a:gd name="connsiteX87" fmla="*/ 5846667 w 6884912"/>
              <a:gd name="connsiteY87" fmla="*/ 201786 h 1161397"/>
              <a:gd name="connsiteX88" fmla="*/ 5960732 w 6884912"/>
              <a:gd name="connsiteY88" fmla="*/ 220708 h 1161397"/>
              <a:gd name="connsiteX89" fmla="*/ 6029542 w 6884912"/>
              <a:gd name="connsiteY89" fmla="*/ 210339 h 1161397"/>
              <a:gd name="connsiteX90" fmla="*/ 6141123 w 6884912"/>
              <a:gd name="connsiteY90" fmla="*/ 159923 h 1161397"/>
              <a:gd name="connsiteX91" fmla="*/ 6290640 w 6884912"/>
              <a:gd name="connsiteY91" fmla="*/ 167441 h 1161397"/>
              <a:gd name="connsiteX92" fmla="*/ 6322806 w 6884912"/>
              <a:gd name="connsiteY92" fmla="*/ 213293 h 1161397"/>
              <a:gd name="connsiteX93" fmla="*/ 6380420 w 6884912"/>
              <a:gd name="connsiteY93" fmla="*/ 173195 h 1161397"/>
              <a:gd name="connsiteX94" fmla="*/ 6507891 w 6884912"/>
              <a:gd name="connsiteY94" fmla="*/ 118474 h 1161397"/>
              <a:gd name="connsiteX95" fmla="*/ 6571807 w 6884912"/>
              <a:gd name="connsiteY95" fmla="*/ 98636 h 1161397"/>
              <a:gd name="connsiteX96" fmla="*/ 6671880 w 6884912"/>
              <a:gd name="connsiteY96" fmla="*/ 82931 h 1161397"/>
              <a:gd name="connsiteX97" fmla="*/ 6702266 w 6884912"/>
              <a:gd name="connsiteY97" fmla="*/ 75470 h 1161397"/>
              <a:gd name="connsiteX98" fmla="*/ 6845802 w 6884912"/>
              <a:gd name="connsiteY98" fmla="*/ 24496 h 1161397"/>
              <a:gd name="connsiteX99" fmla="*/ 6884912 w 6884912"/>
              <a:gd name="connsiteY99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78135 w 6884912"/>
              <a:gd name="connsiteY15" fmla="*/ 698631 h 1161397"/>
              <a:gd name="connsiteX16" fmla="*/ 1242716 w 6884912"/>
              <a:gd name="connsiteY16" fmla="*/ 698052 h 1161397"/>
              <a:gd name="connsiteX17" fmla="*/ 1299977 w 6884912"/>
              <a:gd name="connsiteY17" fmla="*/ 639196 h 1161397"/>
              <a:gd name="connsiteX18" fmla="*/ 1326190 w 6884912"/>
              <a:gd name="connsiteY18" fmla="*/ 625955 h 1161397"/>
              <a:gd name="connsiteX19" fmla="*/ 1339600 w 6884912"/>
              <a:gd name="connsiteY19" fmla="*/ 616295 h 1161397"/>
              <a:gd name="connsiteX20" fmla="*/ 1340054 w 6884912"/>
              <a:gd name="connsiteY20" fmla="*/ 614022 h 1161397"/>
              <a:gd name="connsiteX21" fmla="*/ 1391606 w 6884912"/>
              <a:gd name="connsiteY21" fmla="*/ 615229 h 1161397"/>
              <a:gd name="connsiteX22" fmla="*/ 1397565 w 6884912"/>
              <a:gd name="connsiteY22" fmla="*/ 611490 h 1161397"/>
              <a:gd name="connsiteX23" fmla="*/ 1432302 w 6884912"/>
              <a:gd name="connsiteY23" fmla="*/ 617267 h 1161397"/>
              <a:gd name="connsiteX24" fmla="*/ 1449644 w 6884912"/>
              <a:gd name="connsiteY24" fmla="*/ 617591 h 1161397"/>
              <a:gd name="connsiteX25" fmla="*/ 1455793 w 6884912"/>
              <a:gd name="connsiteY25" fmla="*/ 623174 h 1161397"/>
              <a:gd name="connsiteX26" fmla="*/ 1480758 w 6884912"/>
              <a:gd name="connsiteY26" fmla="*/ 620863 h 1161397"/>
              <a:gd name="connsiteX27" fmla="*/ 1483154 w 6884912"/>
              <a:gd name="connsiteY27" fmla="*/ 618527 h 1161397"/>
              <a:gd name="connsiteX28" fmla="*/ 1505495 w 6884912"/>
              <a:gd name="connsiteY28" fmla="*/ 624325 h 1161397"/>
              <a:gd name="connsiteX29" fmla="*/ 1526340 w 6884912"/>
              <a:gd name="connsiteY29" fmla="*/ 638496 h 1161397"/>
              <a:gd name="connsiteX30" fmla="*/ 1731986 w 6884912"/>
              <a:gd name="connsiteY30" fmla="*/ 589682 h 1161397"/>
              <a:gd name="connsiteX31" fmla="*/ 1927935 w 6884912"/>
              <a:gd name="connsiteY31" fmla="*/ 628540 h 1161397"/>
              <a:gd name="connsiteX32" fmla="*/ 2039075 w 6884912"/>
              <a:gd name="connsiteY32" fmla="*/ 599964 h 1161397"/>
              <a:gd name="connsiteX33" fmla="*/ 2066980 w 6884912"/>
              <a:gd name="connsiteY33" fmla="*/ 550413 h 1161397"/>
              <a:gd name="connsiteX34" fmla="*/ 2352236 w 6884912"/>
              <a:gd name="connsiteY34" fmla="*/ 519602 h 1161397"/>
              <a:gd name="connsiteX35" fmla="*/ 2420791 w 6884912"/>
              <a:gd name="connsiteY35" fmla="*/ 492826 h 1161397"/>
              <a:gd name="connsiteX36" fmla="*/ 2489932 w 6884912"/>
              <a:gd name="connsiteY36" fmla="*/ 507864 h 1161397"/>
              <a:gd name="connsiteX37" fmla="*/ 2512917 w 6884912"/>
              <a:gd name="connsiteY37" fmla="*/ 489127 h 1161397"/>
              <a:gd name="connsiteX38" fmla="*/ 2516783 w 6884912"/>
              <a:gd name="connsiteY38" fmla="*/ 485473 h 1161397"/>
              <a:gd name="connsiteX39" fmla="*/ 2534360 w 6884912"/>
              <a:gd name="connsiteY39" fmla="*/ 480064 h 1161397"/>
              <a:gd name="connsiteX40" fmla="*/ 2536691 w 6884912"/>
              <a:gd name="connsiteY40" fmla="*/ 467018 h 1161397"/>
              <a:gd name="connsiteX41" fmla="*/ 2561265 w 6884912"/>
              <a:gd name="connsiteY41" fmla="*/ 450623 h 1161397"/>
              <a:gd name="connsiteX42" fmla="*/ 2594349 w 6884912"/>
              <a:gd name="connsiteY42" fmla="*/ 443884 h 1161397"/>
              <a:gd name="connsiteX43" fmla="*/ 2754324 w 6884912"/>
              <a:gd name="connsiteY43" fmla="*/ 424766 h 1161397"/>
              <a:gd name="connsiteX44" fmla="*/ 2848470 w 6884912"/>
              <a:gd name="connsiteY44" fmla="*/ 405966 h 1161397"/>
              <a:gd name="connsiteX45" fmla="*/ 2881772 w 6884912"/>
              <a:gd name="connsiteY45" fmla="*/ 387260 h 1161397"/>
              <a:gd name="connsiteX46" fmla="*/ 2929932 w 6884912"/>
              <a:gd name="connsiteY46" fmla="*/ 368912 h 1161397"/>
              <a:gd name="connsiteX47" fmla="*/ 3013020 w 6884912"/>
              <a:gd name="connsiteY47" fmla="*/ 327578 h 1161397"/>
              <a:gd name="connsiteX48" fmla="*/ 3222191 w 6884912"/>
              <a:gd name="connsiteY48" fmla="*/ 307887 h 1161397"/>
              <a:gd name="connsiteX49" fmla="*/ 3227953 w 6884912"/>
              <a:gd name="connsiteY49" fmla="*/ 297650 h 1161397"/>
              <a:gd name="connsiteX50" fmla="*/ 3510042 w 6884912"/>
              <a:gd name="connsiteY50" fmla="*/ 311820 h 1161397"/>
              <a:gd name="connsiteX51" fmla="*/ 3626773 w 6884912"/>
              <a:gd name="connsiteY51" fmla="*/ 290452 h 1161397"/>
              <a:gd name="connsiteX52" fmla="*/ 3666217 w 6884912"/>
              <a:gd name="connsiteY52" fmla="*/ 273255 h 1161397"/>
              <a:gd name="connsiteX53" fmla="*/ 3732427 w 6884912"/>
              <a:gd name="connsiteY53" fmla="*/ 245039 h 1161397"/>
              <a:gd name="connsiteX54" fmla="*/ 3777022 w 6884912"/>
              <a:gd name="connsiteY54" fmla="*/ 200276 h 1161397"/>
              <a:gd name="connsiteX55" fmla="*/ 3791246 w 6884912"/>
              <a:gd name="connsiteY55" fmla="*/ 189996 h 1161397"/>
              <a:gd name="connsiteX56" fmla="*/ 3819864 w 6884912"/>
              <a:gd name="connsiteY56" fmla="*/ 194605 h 1161397"/>
              <a:gd name="connsiteX57" fmla="*/ 3830398 w 6884912"/>
              <a:gd name="connsiteY57" fmla="*/ 188383 h 1161397"/>
              <a:gd name="connsiteX58" fmla="*/ 3834360 w 6884912"/>
              <a:gd name="connsiteY58" fmla="*/ 188992 h 1161397"/>
              <a:gd name="connsiteX59" fmla="*/ 3843715 w 6884912"/>
              <a:gd name="connsiteY59" fmla="*/ 188752 h 1161397"/>
              <a:gd name="connsiteX60" fmla="*/ 3842609 w 6884912"/>
              <a:gd name="connsiteY60" fmla="*/ 197386 h 1161397"/>
              <a:gd name="connsiteX61" fmla="*/ 3853961 w 6884912"/>
              <a:gd name="connsiteY61" fmla="*/ 213380 h 1161397"/>
              <a:gd name="connsiteX62" fmla="*/ 3907640 w 6884912"/>
              <a:gd name="connsiteY62" fmla="*/ 207568 h 1161397"/>
              <a:gd name="connsiteX63" fmla="*/ 3910449 w 6884912"/>
              <a:gd name="connsiteY63" fmla="*/ 197808 h 1161397"/>
              <a:gd name="connsiteX64" fmla="*/ 3917197 w 6884912"/>
              <a:gd name="connsiteY64" fmla="*/ 196121 h 1161397"/>
              <a:gd name="connsiteX65" fmla="*/ 3922400 w 6884912"/>
              <a:gd name="connsiteY65" fmla="*/ 205056 h 1161397"/>
              <a:gd name="connsiteX66" fmla="*/ 4013061 w 6884912"/>
              <a:gd name="connsiteY66" fmla="*/ 224874 h 1161397"/>
              <a:gd name="connsiteX67" fmla="*/ 4220717 w 6884912"/>
              <a:gd name="connsiteY67" fmla="*/ 192946 h 1161397"/>
              <a:gd name="connsiteX68" fmla="*/ 4228802 w 6884912"/>
              <a:gd name="connsiteY68" fmla="*/ 201468 h 1161397"/>
              <a:gd name="connsiteX69" fmla="*/ 4289361 w 6884912"/>
              <a:gd name="connsiteY69" fmla="*/ 196642 h 1161397"/>
              <a:gd name="connsiteX70" fmla="*/ 4498913 w 6884912"/>
              <a:gd name="connsiteY70" fmla="*/ 118915 h 1161397"/>
              <a:gd name="connsiteX71" fmla="*/ 4617330 w 6884912"/>
              <a:gd name="connsiteY71" fmla="*/ 111163 h 1161397"/>
              <a:gd name="connsiteX72" fmla="*/ 4659778 w 6884912"/>
              <a:gd name="connsiteY72" fmla="*/ 118219 h 1161397"/>
              <a:gd name="connsiteX73" fmla="*/ 4730870 w 6884912"/>
              <a:gd name="connsiteY73" fmla="*/ 129432 h 1161397"/>
              <a:gd name="connsiteX74" fmla="*/ 4844073 w 6884912"/>
              <a:gd name="connsiteY74" fmla="*/ 161768 h 1161397"/>
              <a:gd name="connsiteX75" fmla="*/ 4856454 w 6884912"/>
              <a:gd name="connsiteY75" fmla="*/ 130488 h 1161397"/>
              <a:gd name="connsiteX76" fmla="*/ 4920038 w 6884912"/>
              <a:gd name="connsiteY76" fmla="*/ 140418 h 1161397"/>
              <a:gd name="connsiteX77" fmla="*/ 5016639 w 6884912"/>
              <a:gd name="connsiteY77" fmla="*/ 158905 h 1161397"/>
              <a:gd name="connsiteX78" fmla="*/ 5072009 w 6884912"/>
              <a:gd name="connsiteY78" fmla="*/ 161502 h 1161397"/>
              <a:gd name="connsiteX79" fmla="*/ 5223626 w 6884912"/>
              <a:gd name="connsiteY79" fmla="*/ 177356 h 1161397"/>
              <a:gd name="connsiteX80" fmla="*/ 5375773 w 6884912"/>
              <a:gd name="connsiteY80" fmla="*/ 199913 h 1161397"/>
              <a:gd name="connsiteX81" fmla="*/ 5467502 w 6884912"/>
              <a:gd name="connsiteY81" fmla="*/ 250963 h 1161397"/>
              <a:gd name="connsiteX82" fmla="*/ 5592395 w 6884912"/>
              <a:gd name="connsiteY82" fmla="*/ 265434 h 1161397"/>
              <a:gd name="connsiteX83" fmla="*/ 5613532 w 6884912"/>
              <a:gd name="connsiteY83" fmla="*/ 273379 h 1161397"/>
              <a:gd name="connsiteX84" fmla="*/ 5642173 w 6884912"/>
              <a:gd name="connsiteY84" fmla="*/ 266904 h 1161397"/>
              <a:gd name="connsiteX85" fmla="*/ 5756910 w 6884912"/>
              <a:gd name="connsiteY85" fmla="*/ 239211 h 1161397"/>
              <a:gd name="connsiteX86" fmla="*/ 5846667 w 6884912"/>
              <a:gd name="connsiteY86" fmla="*/ 201786 h 1161397"/>
              <a:gd name="connsiteX87" fmla="*/ 5960732 w 6884912"/>
              <a:gd name="connsiteY87" fmla="*/ 220708 h 1161397"/>
              <a:gd name="connsiteX88" fmla="*/ 6029542 w 6884912"/>
              <a:gd name="connsiteY88" fmla="*/ 210339 h 1161397"/>
              <a:gd name="connsiteX89" fmla="*/ 6141123 w 6884912"/>
              <a:gd name="connsiteY89" fmla="*/ 159923 h 1161397"/>
              <a:gd name="connsiteX90" fmla="*/ 6290640 w 6884912"/>
              <a:gd name="connsiteY90" fmla="*/ 167441 h 1161397"/>
              <a:gd name="connsiteX91" fmla="*/ 6322806 w 6884912"/>
              <a:gd name="connsiteY91" fmla="*/ 213293 h 1161397"/>
              <a:gd name="connsiteX92" fmla="*/ 6380420 w 6884912"/>
              <a:gd name="connsiteY92" fmla="*/ 173195 h 1161397"/>
              <a:gd name="connsiteX93" fmla="*/ 6507891 w 6884912"/>
              <a:gd name="connsiteY93" fmla="*/ 118474 h 1161397"/>
              <a:gd name="connsiteX94" fmla="*/ 6571807 w 6884912"/>
              <a:gd name="connsiteY94" fmla="*/ 98636 h 1161397"/>
              <a:gd name="connsiteX95" fmla="*/ 6671880 w 6884912"/>
              <a:gd name="connsiteY95" fmla="*/ 82931 h 1161397"/>
              <a:gd name="connsiteX96" fmla="*/ 6702266 w 6884912"/>
              <a:gd name="connsiteY96" fmla="*/ 75470 h 1161397"/>
              <a:gd name="connsiteX97" fmla="*/ 6845802 w 6884912"/>
              <a:gd name="connsiteY97" fmla="*/ 24496 h 1161397"/>
              <a:gd name="connsiteX98" fmla="*/ 6884912 w 6884912"/>
              <a:gd name="connsiteY98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207847 w 6884912"/>
              <a:gd name="connsiteY15" fmla="*/ 689087 h 1161397"/>
              <a:gd name="connsiteX16" fmla="*/ 1242716 w 6884912"/>
              <a:gd name="connsiteY16" fmla="*/ 698052 h 1161397"/>
              <a:gd name="connsiteX17" fmla="*/ 1299977 w 6884912"/>
              <a:gd name="connsiteY17" fmla="*/ 639196 h 1161397"/>
              <a:gd name="connsiteX18" fmla="*/ 1326190 w 6884912"/>
              <a:gd name="connsiteY18" fmla="*/ 625955 h 1161397"/>
              <a:gd name="connsiteX19" fmla="*/ 1339600 w 6884912"/>
              <a:gd name="connsiteY19" fmla="*/ 616295 h 1161397"/>
              <a:gd name="connsiteX20" fmla="*/ 1340054 w 6884912"/>
              <a:gd name="connsiteY20" fmla="*/ 614022 h 1161397"/>
              <a:gd name="connsiteX21" fmla="*/ 1391606 w 6884912"/>
              <a:gd name="connsiteY21" fmla="*/ 615229 h 1161397"/>
              <a:gd name="connsiteX22" fmla="*/ 1397565 w 6884912"/>
              <a:gd name="connsiteY22" fmla="*/ 611490 h 1161397"/>
              <a:gd name="connsiteX23" fmla="*/ 1432302 w 6884912"/>
              <a:gd name="connsiteY23" fmla="*/ 617267 h 1161397"/>
              <a:gd name="connsiteX24" fmla="*/ 1449644 w 6884912"/>
              <a:gd name="connsiteY24" fmla="*/ 617591 h 1161397"/>
              <a:gd name="connsiteX25" fmla="*/ 1455793 w 6884912"/>
              <a:gd name="connsiteY25" fmla="*/ 623174 h 1161397"/>
              <a:gd name="connsiteX26" fmla="*/ 1480758 w 6884912"/>
              <a:gd name="connsiteY26" fmla="*/ 620863 h 1161397"/>
              <a:gd name="connsiteX27" fmla="*/ 1483154 w 6884912"/>
              <a:gd name="connsiteY27" fmla="*/ 618527 h 1161397"/>
              <a:gd name="connsiteX28" fmla="*/ 1505495 w 6884912"/>
              <a:gd name="connsiteY28" fmla="*/ 624325 h 1161397"/>
              <a:gd name="connsiteX29" fmla="*/ 1526340 w 6884912"/>
              <a:gd name="connsiteY29" fmla="*/ 638496 h 1161397"/>
              <a:gd name="connsiteX30" fmla="*/ 1731986 w 6884912"/>
              <a:gd name="connsiteY30" fmla="*/ 589682 h 1161397"/>
              <a:gd name="connsiteX31" fmla="*/ 1927935 w 6884912"/>
              <a:gd name="connsiteY31" fmla="*/ 628540 h 1161397"/>
              <a:gd name="connsiteX32" fmla="*/ 2039075 w 6884912"/>
              <a:gd name="connsiteY32" fmla="*/ 599964 h 1161397"/>
              <a:gd name="connsiteX33" fmla="*/ 2066980 w 6884912"/>
              <a:gd name="connsiteY33" fmla="*/ 550413 h 1161397"/>
              <a:gd name="connsiteX34" fmla="*/ 2352236 w 6884912"/>
              <a:gd name="connsiteY34" fmla="*/ 519602 h 1161397"/>
              <a:gd name="connsiteX35" fmla="*/ 2420791 w 6884912"/>
              <a:gd name="connsiteY35" fmla="*/ 492826 h 1161397"/>
              <a:gd name="connsiteX36" fmla="*/ 2489932 w 6884912"/>
              <a:gd name="connsiteY36" fmla="*/ 507864 h 1161397"/>
              <a:gd name="connsiteX37" fmla="*/ 2512917 w 6884912"/>
              <a:gd name="connsiteY37" fmla="*/ 489127 h 1161397"/>
              <a:gd name="connsiteX38" fmla="*/ 2516783 w 6884912"/>
              <a:gd name="connsiteY38" fmla="*/ 485473 h 1161397"/>
              <a:gd name="connsiteX39" fmla="*/ 2534360 w 6884912"/>
              <a:gd name="connsiteY39" fmla="*/ 480064 h 1161397"/>
              <a:gd name="connsiteX40" fmla="*/ 2536691 w 6884912"/>
              <a:gd name="connsiteY40" fmla="*/ 467018 h 1161397"/>
              <a:gd name="connsiteX41" fmla="*/ 2561265 w 6884912"/>
              <a:gd name="connsiteY41" fmla="*/ 450623 h 1161397"/>
              <a:gd name="connsiteX42" fmla="*/ 2594349 w 6884912"/>
              <a:gd name="connsiteY42" fmla="*/ 443884 h 1161397"/>
              <a:gd name="connsiteX43" fmla="*/ 2754324 w 6884912"/>
              <a:gd name="connsiteY43" fmla="*/ 424766 h 1161397"/>
              <a:gd name="connsiteX44" fmla="*/ 2848470 w 6884912"/>
              <a:gd name="connsiteY44" fmla="*/ 405966 h 1161397"/>
              <a:gd name="connsiteX45" fmla="*/ 2881772 w 6884912"/>
              <a:gd name="connsiteY45" fmla="*/ 387260 h 1161397"/>
              <a:gd name="connsiteX46" fmla="*/ 2929932 w 6884912"/>
              <a:gd name="connsiteY46" fmla="*/ 368912 h 1161397"/>
              <a:gd name="connsiteX47" fmla="*/ 3013020 w 6884912"/>
              <a:gd name="connsiteY47" fmla="*/ 327578 h 1161397"/>
              <a:gd name="connsiteX48" fmla="*/ 3222191 w 6884912"/>
              <a:gd name="connsiteY48" fmla="*/ 307887 h 1161397"/>
              <a:gd name="connsiteX49" fmla="*/ 3227953 w 6884912"/>
              <a:gd name="connsiteY49" fmla="*/ 297650 h 1161397"/>
              <a:gd name="connsiteX50" fmla="*/ 3510042 w 6884912"/>
              <a:gd name="connsiteY50" fmla="*/ 311820 h 1161397"/>
              <a:gd name="connsiteX51" fmla="*/ 3626773 w 6884912"/>
              <a:gd name="connsiteY51" fmla="*/ 290452 h 1161397"/>
              <a:gd name="connsiteX52" fmla="*/ 3666217 w 6884912"/>
              <a:gd name="connsiteY52" fmla="*/ 273255 h 1161397"/>
              <a:gd name="connsiteX53" fmla="*/ 3732427 w 6884912"/>
              <a:gd name="connsiteY53" fmla="*/ 245039 h 1161397"/>
              <a:gd name="connsiteX54" fmla="*/ 3777022 w 6884912"/>
              <a:gd name="connsiteY54" fmla="*/ 200276 h 1161397"/>
              <a:gd name="connsiteX55" fmla="*/ 3791246 w 6884912"/>
              <a:gd name="connsiteY55" fmla="*/ 189996 h 1161397"/>
              <a:gd name="connsiteX56" fmla="*/ 3819864 w 6884912"/>
              <a:gd name="connsiteY56" fmla="*/ 194605 h 1161397"/>
              <a:gd name="connsiteX57" fmla="*/ 3830398 w 6884912"/>
              <a:gd name="connsiteY57" fmla="*/ 188383 h 1161397"/>
              <a:gd name="connsiteX58" fmla="*/ 3834360 w 6884912"/>
              <a:gd name="connsiteY58" fmla="*/ 188992 h 1161397"/>
              <a:gd name="connsiteX59" fmla="*/ 3843715 w 6884912"/>
              <a:gd name="connsiteY59" fmla="*/ 188752 h 1161397"/>
              <a:gd name="connsiteX60" fmla="*/ 3842609 w 6884912"/>
              <a:gd name="connsiteY60" fmla="*/ 197386 h 1161397"/>
              <a:gd name="connsiteX61" fmla="*/ 3853961 w 6884912"/>
              <a:gd name="connsiteY61" fmla="*/ 213380 h 1161397"/>
              <a:gd name="connsiteX62" fmla="*/ 3907640 w 6884912"/>
              <a:gd name="connsiteY62" fmla="*/ 207568 h 1161397"/>
              <a:gd name="connsiteX63" fmla="*/ 3910449 w 6884912"/>
              <a:gd name="connsiteY63" fmla="*/ 197808 h 1161397"/>
              <a:gd name="connsiteX64" fmla="*/ 3917197 w 6884912"/>
              <a:gd name="connsiteY64" fmla="*/ 196121 h 1161397"/>
              <a:gd name="connsiteX65" fmla="*/ 3922400 w 6884912"/>
              <a:gd name="connsiteY65" fmla="*/ 205056 h 1161397"/>
              <a:gd name="connsiteX66" fmla="*/ 4013061 w 6884912"/>
              <a:gd name="connsiteY66" fmla="*/ 224874 h 1161397"/>
              <a:gd name="connsiteX67" fmla="*/ 4220717 w 6884912"/>
              <a:gd name="connsiteY67" fmla="*/ 192946 h 1161397"/>
              <a:gd name="connsiteX68" fmla="*/ 4228802 w 6884912"/>
              <a:gd name="connsiteY68" fmla="*/ 201468 h 1161397"/>
              <a:gd name="connsiteX69" fmla="*/ 4289361 w 6884912"/>
              <a:gd name="connsiteY69" fmla="*/ 196642 h 1161397"/>
              <a:gd name="connsiteX70" fmla="*/ 4498913 w 6884912"/>
              <a:gd name="connsiteY70" fmla="*/ 118915 h 1161397"/>
              <a:gd name="connsiteX71" fmla="*/ 4617330 w 6884912"/>
              <a:gd name="connsiteY71" fmla="*/ 111163 h 1161397"/>
              <a:gd name="connsiteX72" fmla="*/ 4659778 w 6884912"/>
              <a:gd name="connsiteY72" fmla="*/ 118219 h 1161397"/>
              <a:gd name="connsiteX73" fmla="*/ 4730870 w 6884912"/>
              <a:gd name="connsiteY73" fmla="*/ 129432 h 1161397"/>
              <a:gd name="connsiteX74" fmla="*/ 4844073 w 6884912"/>
              <a:gd name="connsiteY74" fmla="*/ 161768 h 1161397"/>
              <a:gd name="connsiteX75" fmla="*/ 4856454 w 6884912"/>
              <a:gd name="connsiteY75" fmla="*/ 130488 h 1161397"/>
              <a:gd name="connsiteX76" fmla="*/ 4920038 w 6884912"/>
              <a:gd name="connsiteY76" fmla="*/ 140418 h 1161397"/>
              <a:gd name="connsiteX77" fmla="*/ 5016639 w 6884912"/>
              <a:gd name="connsiteY77" fmla="*/ 158905 h 1161397"/>
              <a:gd name="connsiteX78" fmla="*/ 5072009 w 6884912"/>
              <a:gd name="connsiteY78" fmla="*/ 161502 h 1161397"/>
              <a:gd name="connsiteX79" fmla="*/ 5223626 w 6884912"/>
              <a:gd name="connsiteY79" fmla="*/ 177356 h 1161397"/>
              <a:gd name="connsiteX80" fmla="*/ 5375773 w 6884912"/>
              <a:gd name="connsiteY80" fmla="*/ 199913 h 1161397"/>
              <a:gd name="connsiteX81" fmla="*/ 5467502 w 6884912"/>
              <a:gd name="connsiteY81" fmla="*/ 250963 h 1161397"/>
              <a:gd name="connsiteX82" fmla="*/ 5592395 w 6884912"/>
              <a:gd name="connsiteY82" fmla="*/ 265434 h 1161397"/>
              <a:gd name="connsiteX83" fmla="*/ 5613532 w 6884912"/>
              <a:gd name="connsiteY83" fmla="*/ 273379 h 1161397"/>
              <a:gd name="connsiteX84" fmla="*/ 5642173 w 6884912"/>
              <a:gd name="connsiteY84" fmla="*/ 266904 h 1161397"/>
              <a:gd name="connsiteX85" fmla="*/ 5756910 w 6884912"/>
              <a:gd name="connsiteY85" fmla="*/ 239211 h 1161397"/>
              <a:gd name="connsiteX86" fmla="*/ 5846667 w 6884912"/>
              <a:gd name="connsiteY86" fmla="*/ 201786 h 1161397"/>
              <a:gd name="connsiteX87" fmla="*/ 5960732 w 6884912"/>
              <a:gd name="connsiteY87" fmla="*/ 220708 h 1161397"/>
              <a:gd name="connsiteX88" fmla="*/ 6029542 w 6884912"/>
              <a:gd name="connsiteY88" fmla="*/ 210339 h 1161397"/>
              <a:gd name="connsiteX89" fmla="*/ 6141123 w 6884912"/>
              <a:gd name="connsiteY89" fmla="*/ 159923 h 1161397"/>
              <a:gd name="connsiteX90" fmla="*/ 6290640 w 6884912"/>
              <a:gd name="connsiteY90" fmla="*/ 167441 h 1161397"/>
              <a:gd name="connsiteX91" fmla="*/ 6322806 w 6884912"/>
              <a:gd name="connsiteY91" fmla="*/ 213293 h 1161397"/>
              <a:gd name="connsiteX92" fmla="*/ 6380420 w 6884912"/>
              <a:gd name="connsiteY92" fmla="*/ 173195 h 1161397"/>
              <a:gd name="connsiteX93" fmla="*/ 6507891 w 6884912"/>
              <a:gd name="connsiteY93" fmla="*/ 118474 h 1161397"/>
              <a:gd name="connsiteX94" fmla="*/ 6571807 w 6884912"/>
              <a:gd name="connsiteY94" fmla="*/ 98636 h 1161397"/>
              <a:gd name="connsiteX95" fmla="*/ 6671880 w 6884912"/>
              <a:gd name="connsiteY95" fmla="*/ 82931 h 1161397"/>
              <a:gd name="connsiteX96" fmla="*/ 6702266 w 6884912"/>
              <a:gd name="connsiteY96" fmla="*/ 75470 h 1161397"/>
              <a:gd name="connsiteX97" fmla="*/ 6845802 w 6884912"/>
              <a:gd name="connsiteY97" fmla="*/ 24496 h 1161397"/>
              <a:gd name="connsiteX98" fmla="*/ 6884912 w 6884912"/>
              <a:gd name="connsiteY98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7166 w 6884912"/>
              <a:gd name="connsiteY14" fmla="*/ 744338 h 1161397"/>
              <a:gd name="connsiteX15" fmla="*/ 1207847 w 6884912"/>
              <a:gd name="connsiteY15" fmla="*/ 689087 h 1161397"/>
              <a:gd name="connsiteX16" fmla="*/ 1242716 w 6884912"/>
              <a:gd name="connsiteY16" fmla="*/ 698052 h 1161397"/>
              <a:gd name="connsiteX17" fmla="*/ 1299977 w 6884912"/>
              <a:gd name="connsiteY17" fmla="*/ 639196 h 1161397"/>
              <a:gd name="connsiteX18" fmla="*/ 1326190 w 6884912"/>
              <a:gd name="connsiteY18" fmla="*/ 625955 h 1161397"/>
              <a:gd name="connsiteX19" fmla="*/ 1339600 w 6884912"/>
              <a:gd name="connsiteY19" fmla="*/ 616295 h 1161397"/>
              <a:gd name="connsiteX20" fmla="*/ 1340054 w 6884912"/>
              <a:gd name="connsiteY20" fmla="*/ 614022 h 1161397"/>
              <a:gd name="connsiteX21" fmla="*/ 1391606 w 6884912"/>
              <a:gd name="connsiteY21" fmla="*/ 615229 h 1161397"/>
              <a:gd name="connsiteX22" fmla="*/ 1397565 w 6884912"/>
              <a:gd name="connsiteY22" fmla="*/ 611490 h 1161397"/>
              <a:gd name="connsiteX23" fmla="*/ 1432302 w 6884912"/>
              <a:gd name="connsiteY23" fmla="*/ 617267 h 1161397"/>
              <a:gd name="connsiteX24" fmla="*/ 1449644 w 6884912"/>
              <a:gd name="connsiteY24" fmla="*/ 617591 h 1161397"/>
              <a:gd name="connsiteX25" fmla="*/ 1455793 w 6884912"/>
              <a:gd name="connsiteY25" fmla="*/ 623174 h 1161397"/>
              <a:gd name="connsiteX26" fmla="*/ 1480758 w 6884912"/>
              <a:gd name="connsiteY26" fmla="*/ 620863 h 1161397"/>
              <a:gd name="connsiteX27" fmla="*/ 1483154 w 6884912"/>
              <a:gd name="connsiteY27" fmla="*/ 618527 h 1161397"/>
              <a:gd name="connsiteX28" fmla="*/ 1505495 w 6884912"/>
              <a:gd name="connsiteY28" fmla="*/ 624325 h 1161397"/>
              <a:gd name="connsiteX29" fmla="*/ 1526340 w 6884912"/>
              <a:gd name="connsiteY29" fmla="*/ 638496 h 1161397"/>
              <a:gd name="connsiteX30" fmla="*/ 1731986 w 6884912"/>
              <a:gd name="connsiteY30" fmla="*/ 589682 h 1161397"/>
              <a:gd name="connsiteX31" fmla="*/ 1927935 w 6884912"/>
              <a:gd name="connsiteY31" fmla="*/ 628540 h 1161397"/>
              <a:gd name="connsiteX32" fmla="*/ 2039075 w 6884912"/>
              <a:gd name="connsiteY32" fmla="*/ 599964 h 1161397"/>
              <a:gd name="connsiteX33" fmla="*/ 2066980 w 6884912"/>
              <a:gd name="connsiteY33" fmla="*/ 550413 h 1161397"/>
              <a:gd name="connsiteX34" fmla="*/ 2352236 w 6884912"/>
              <a:gd name="connsiteY34" fmla="*/ 519602 h 1161397"/>
              <a:gd name="connsiteX35" fmla="*/ 2420791 w 6884912"/>
              <a:gd name="connsiteY35" fmla="*/ 492826 h 1161397"/>
              <a:gd name="connsiteX36" fmla="*/ 2489932 w 6884912"/>
              <a:gd name="connsiteY36" fmla="*/ 507864 h 1161397"/>
              <a:gd name="connsiteX37" fmla="*/ 2512917 w 6884912"/>
              <a:gd name="connsiteY37" fmla="*/ 489127 h 1161397"/>
              <a:gd name="connsiteX38" fmla="*/ 2516783 w 6884912"/>
              <a:gd name="connsiteY38" fmla="*/ 485473 h 1161397"/>
              <a:gd name="connsiteX39" fmla="*/ 2534360 w 6884912"/>
              <a:gd name="connsiteY39" fmla="*/ 480064 h 1161397"/>
              <a:gd name="connsiteX40" fmla="*/ 2536691 w 6884912"/>
              <a:gd name="connsiteY40" fmla="*/ 467018 h 1161397"/>
              <a:gd name="connsiteX41" fmla="*/ 2561265 w 6884912"/>
              <a:gd name="connsiteY41" fmla="*/ 450623 h 1161397"/>
              <a:gd name="connsiteX42" fmla="*/ 2594349 w 6884912"/>
              <a:gd name="connsiteY42" fmla="*/ 443884 h 1161397"/>
              <a:gd name="connsiteX43" fmla="*/ 2754324 w 6884912"/>
              <a:gd name="connsiteY43" fmla="*/ 424766 h 1161397"/>
              <a:gd name="connsiteX44" fmla="*/ 2848470 w 6884912"/>
              <a:gd name="connsiteY44" fmla="*/ 405966 h 1161397"/>
              <a:gd name="connsiteX45" fmla="*/ 2881772 w 6884912"/>
              <a:gd name="connsiteY45" fmla="*/ 387260 h 1161397"/>
              <a:gd name="connsiteX46" fmla="*/ 2929932 w 6884912"/>
              <a:gd name="connsiteY46" fmla="*/ 368912 h 1161397"/>
              <a:gd name="connsiteX47" fmla="*/ 3013020 w 6884912"/>
              <a:gd name="connsiteY47" fmla="*/ 327578 h 1161397"/>
              <a:gd name="connsiteX48" fmla="*/ 3222191 w 6884912"/>
              <a:gd name="connsiteY48" fmla="*/ 307887 h 1161397"/>
              <a:gd name="connsiteX49" fmla="*/ 3227953 w 6884912"/>
              <a:gd name="connsiteY49" fmla="*/ 297650 h 1161397"/>
              <a:gd name="connsiteX50" fmla="*/ 3510042 w 6884912"/>
              <a:gd name="connsiteY50" fmla="*/ 311820 h 1161397"/>
              <a:gd name="connsiteX51" fmla="*/ 3626773 w 6884912"/>
              <a:gd name="connsiteY51" fmla="*/ 290452 h 1161397"/>
              <a:gd name="connsiteX52" fmla="*/ 3666217 w 6884912"/>
              <a:gd name="connsiteY52" fmla="*/ 273255 h 1161397"/>
              <a:gd name="connsiteX53" fmla="*/ 3732427 w 6884912"/>
              <a:gd name="connsiteY53" fmla="*/ 245039 h 1161397"/>
              <a:gd name="connsiteX54" fmla="*/ 3777022 w 6884912"/>
              <a:gd name="connsiteY54" fmla="*/ 200276 h 1161397"/>
              <a:gd name="connsiteX55" fmla="*/ 3791246 w 6884912"/>
              <a:gd name="connsiteY55" fmla="*/ 189996 h 1161397"/>
              <a:gd name="connsiteX56" fmla="*/ 3819864 w 6884912"/>
              <a:gd name="connsiteY56" fmla="*/ 194605 h 1161397"/>
              <a:gd name="connsiteX57" fmla="*/ 3830398 w 6884912"/>
              <a:gd name="connsiteY57" fmla="*/ 188383 h 1161397"/>
              <a:gd name="connsiteX58" fmla="*/ 3834360 w 6884912"/>
              <a:gd name="connsiteY58" fmla="*/ 188992 h 1161397"/>
              <a:gd name="connsiteX59" fmla="*/ 3843715 w 6884912"/>
              <a:gd name="connsiteY59" fmla="*/ 188752 h 1161397"/>
              <a:gd name="connsiteX60" fmla="*/ 3842609 w 6884912"/>
              <a:gd name="connsiteY60" fmla="*/ 197386 h 1161397"/>
              <a:gd name="connsiteX61" fmla="*/ 3853961 w 6884912"/>
              <a:gd name="connsiteY61" fmla="*/ 213380 h 1161397"/>
              <a:gd name="connsiteX62" fmla="*/ 3907640 w 6884912"/>
              <a:gd name="connsiteY62" fmla="*/ 207568 h 1161397"/>
              <a:gd name="connsiteX63" fmla="*/ 3910449 w 6884912"/>
              <a:gd name="connsiteY63" fmla="*/ 197808 h 1161397"/>
              <a:gd name="connsiteX64" fmla="*/ 3917197 w 6884912"/>
              <a:gd name="connsiteY64" fmla="*/ 196121 h 1161397"/>
              <a:gd name="connsiteX65" fmla="*/ 3922400 w 6884912"/>
              <a:gd name="connsiteY65" fmla="*/ 205056 h 1161397"/>
              <a:gd name="connsiteX66" fmla="*/ 4013061 w 6884912"/>
              <a:gd name="connsiteY66" fmla="*/ 224874 h 1161397"/>
              <a:gd name="connsiteX67" fmla="*/ 4220717 w 6884912"/>
              <a:gd name="connsiteY67" fmla="*/ 192946 h 1161397"/>
              <a:gd name="connsiteX68" fmla="*/ 4228802 w 6884912"/>
              <a:gd name="connsiteY68" fmla="*/ 201468 h 1161397"/>
              <a:gd name="connsiteX69" fmla="*/ 4289361 w 6884912"/>
              <a:gd name="connsiteY69" fmla="*/ 196642 h 1161397"/>
              <a:gd name="connsiteX70" fmla="*/ 4498913 w 6884912"/>
              <a:gd name="connsiteY70" fmla="*/ 118915 h 1161397"/>
              <a:gd name="connsiteX71" fmla="*/ 4617330 w 6884912"/>
              <a:gd name="connsiteY71" fmla="*/ 111163 h 1161397"/>
              <a:gd name="connsiteX72" fmla="*/ 4659778 w 6884912"/>
              <a:gd name="connsiteY72" fmla="*/ 118219 h 1161397"/>
              <a:gd name="connsiteX73" fmla="*/ 4730870 w 6884912"/>
              <a:gd name="connsiteY73" fmla="*/ 129432 h 1161397"/>
              <a:gd name="connsiteX74" fmla="*/ 4844073 w 6884912"/>
              <a:gd name="connsiteY74" fmla="*/ 161768 h 1161397"/>
              <a:gd name="connsiteX75" fmla="*/ 4856454 w 6884912"/>
              <a:gd name="connsiteY75" fmla="*/ 130488 h 1161397"/>
              <a:gd name="connsiteX76" fmla="*/ 4920038 w 6884912"/>
              <a:gd name="connsiteY76" fmla="*/ 140418 h 1161397"/>
              <a:gd name="connsiteX77" fmla="*/ 5016639 w 6884912"/>
              <a:gd name="connsiteY77" fmla="*/ 158905 h 1161397"/>
              <a:gd name="connsiteX78" fmla="*/ 5072009 w 6884912"/>
              <a:gd name="connsiteY78" fmla="*/ 161502 h 1161397"/>
              <a:gd name="connsiteX79" fmla="*/ 5223626 w 6884912"/>
              <a:gd name="connsiteY79" fmla="*/ 177356 h 1161397"/>
              <a:gd name="connsiteX80" fmla="*/ 5375773 w 6884912"/>
              <a:gd name="connsiteY80" fmla="*/ 199913 h 1161397"/>
              <a:gd name="connsiteX81" fmla="*/ 5467502 w 6884912"/>
              <a:gd name="connsiteY81" fmla="*/ 250963 h 1161397"/>
              <a:gd name="connsiteX82" fmla="*/ 5592395 w 6884912"/>
              <a:gd name="connsiteY82" fmla="*/ 265434 h 1161397"/>
              <a:gd name="connsiteX83" fmla="*/ 5613532 w 6884912"/>
              <a:gd name="connsiteY83" fmla="*/ 273379 h 1161397"/>
              <a:gd name="connsiteX84" fmla="*/ 5642173 w 6884912"/>
              <a:gd name="connsiteY84" fmla="*/ 266904 h 1161397"/>
              <a:gd name="connsiteX85" fmla="*/ 5756910 w 6884912"/>
              <a:gd name="connsiteY85" fmla="*/ 239211 h 1161397"/>
              <a:gd name="connsiteX86" fmla="*/ 5846667 w 6884912"/>
              <a:gd name="connsiteY86" fmla="*/ 201786 h 1161397"/>
              <a:gd name="connsiteX87" fmla="*/ 5960732 w 6884912"/>
              <a:gd name="connsiteY87" fmla="*/ 220708 h 1161397"/>
              <a:gd name="connsiteX88" fmla="*/ 6029542 w 6884912"/>
              <a:gd name="connsiteY88" fmla="*/ 210339 h 1161397"/>
              <a:gd name="connsiteX89" fmla="*/ 6141123 w 6884912"/>
              <a:gd name="connsiteY89" fmla="*/ 159923 h 1161397"/>
              <a:gd name="connsiteX90" fmla="*/ 6290640 w 6884912"/>
              <a:gd name="connsiteY90" fmla="*/ 167441 h 1161397"/>
              <a:gd name="connsiteX91" fmla="*/ 6322806 w 6884912"/>
              <a:gd name="connsiteY91" fmla="*/ 213293 h 1161397"/>
              <a:gd name="connsiteX92" fmla="*/ 6380420 w 6884912"/>
              <a:gd name="connsiteY92" fmla="*/ 173195 h 1161397"/>
              <a:gd name="connsiteX93" fmla="*/ 6507891 w 6884912"/>
              <a:gd name="connsiteY93" fmla="*/ 118474 h 1161397"/>
              <a:gd name="connsiteX94" fmla="*/ 6571807 w 6884912"/>
              <a:gd name="connsiteY94" fmla="*/ 98636 h 1161397"/>
              <a:gd name="connsiteX95" fmla="*/ 6671880 w 6884912"/>
              <a:gd name="connsiteY95" fmla="*/ 82931 h 1161397"/>
              <a:gd name="connsiteX96" fmla="*/ 6702266 w 6884912"/>
              <a:gd name="connsiteY96" fmla="*/ 75470 h 1161397"/>
              <a:gd name="connsiteX97" fmla="*/ 6845802 w 6884912"/>
              <a:gd name="connsiteY97" fmla="*/ 24496 h 1161397"/>
              <a:gd name="connsiteX98" fmla="*/ 6884912 w 6884912"/>
              <a:gd name="connsiteY98" fmla="*/ 0 h 116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884912" h="1161397">
                <a:moveTo>
                  <a:pt x="6884912" y="0"/>
                </a:moveTo>
                <a:lnTo>
                  <a:pt x="6884912" y="1161397"/>
                </a:lnTo>
                <a:lnTo>
                  <a:pt x="0" y="1161397"/>
                </a:lnTo>
                <a:lnTo>
                  <a:pt x="27135" y="1147460"/>
                </a:lnTo>
                <a:cubicBezTo>
                  <a:pt x="57431" y="1167048"/>
                  <a:pt x="61886" y="1088181"/>
                  <a:pt x="115388" y="1111320"/>
                </a:cubicBezTo>
                <a:cubicBezTo>
                  <a:pt x="146435" y="1096221"/>
                  <a:pt x="156823" y="1079485"/>
                  <a:pt x="213420" y="1056868"/>
                </a:cubicBezTo>
                <a:cubicBezTo>
                  <a:pt x="288217" y="1040787"/>
                  <a:pt x="383333" y="1044881"/>
                  <a:pt x="454970" y="1023343"/>
                </a:cubicBezTo>
                <a:cubicBezTo>
                  <a:pt x="440966" y="999969"/>
                  <a:pt x="571419" y="1006841"/>
                  <a:pt x="548162" y="984908"/>
                </a:cubicBezTo>
                <a:cubicBezTo>
                  <a:pt x="561321" y="956563"/>
                  <a:pt x="637415" y="1010272"/>
                  <a:pt x="651408" y="984938"/>
                </a:cubicBezTo>
                <a:cubicBezTo>
                  <a:pt x="671652" y="980952"/>
                  <a:pt x="698726" y="950833"/>
                  <a:pt x="723108" y="941904"/>
                </a:cubicBezTo>
                <a:cubicBezTo>
                  <a:pt x="760262" y="946949"/>
                  <a:pt x="757827" y="957145"/>
                  <a:pt x="797699" y="931362"/>
                </a:cubicBezTo>
                <a:cubicBezTo>
                  <a:pt x="821097" y="940623"/>
                  <a:pt x="833565" y="929189"/>
                  <a:pt x="843359" y="910894"/>
                </a:cubicBezTo>
                <a:cubicBezTo>
                  <a:pt x="887668" y="902160"/>
                  <a:pt x="919738" y="869376"/>
                  <a:pt x="965215" y="846701"/>
                </a:cubicBezTo>
                <a:cubicBezTo>
                  <a:pt x="1023081" y="848019"/>
                  <a:pt x="1036422" y="800154"/>
                  <a:pt x="1085080" y="776086"/>
                </a:cubicBezTo>
                <a:cubicBezTo>
                  <a:pt x="1140763" y="795544"/>
                  <a:pt x="1116251" y="768649"/>
                  <a:pt x="1137166" y="744338"/>
                </a:cubicBezTo>
                <a:lnTo>
                  <a:pt x="1207847" y="689087"/>
                </a:lnTo>
                <a:cubicBezTo>
                  <a:pt x="1226429" y="687736"/>
                  <a:pt x="1222409" y="707958"/>
                  <a:pt x="1242716" y="698052"/>
                </a:cubicBezTo>
                <a:cubicBezTo>
                  <a:pt x="1250387" y="668345"/>
                  <a:pt x="1318259" y="689091"/>
                  <a:pt x="1299977" y="639196"/>
                </a:cubicBezTo>
                <a:cubicBezTo>
                  <a:pt x="1323072" y="639367"/>
                  <a:pt x="1341279" y="658105"/>
                  <a:pt x="1326190" y="625955"/>
                </a:cubicBezTo>
                <a:cubicBezTo>
                  <a:pt x="1333572" y="625050"/>
                  <a:pt x="1337406" y="621362"/>
                  <a:pt x="1339600" y="616295"/>
                </a:cubicBezTo>
                <a:cubicBezTo>
                  <a:pt x="1339751" y="615537"/>
                  <a:pt x="1339903" y="614780"/>
                  <a:pt x="1340054" y="614022"/>
                </a:cubicBezTo>
                <a:lnTo>
                  <a:pt x="1391606" y="615229"/>
                </a:lnTo>
                <a:lnTo>
                  <a:pt x="1397565" y="611490"/>
                </a:lnTo>
                <a:lnTo>
                  <a:pt x="1432302" y="617267"/>
                </a:lnTo>
                <a:lnTo>
                  <a:pt x="1449644" y="617591"/>
                </a:lnTo>
                <a:lnTo>
                  <a:pt x="1455793" y="623174"/>
                </a:lnTo>
                <a:cubicBezTo>
                  <a:pt x="1461744" y="626151"/>
                  <a:pt x="1469373" y="626493"/>
                  <a:pt x="1480758" y="620863"/>
                </a:cubicBezTo>
                <a:lnTo>
                  <a:pt x="1483154" y="618527"/>
                </a:lnTo>
                <a:lnTo>
                  <a:pt x="1505495" y="624325"/>
                </a:lnTo>
                <a:cubicBezTo>
                  <a:pt x="1512992" y="627532"/>
                  <a:pt x="1520025" y="632078"/>
                  <a:pt x="1526340" y="638496"/>
                </a:cubicBezTo>
                <a:cubicBezTo>
                  <a:pt x="1586113" y="586768"/>
                  <a:pt x="1659006" y="610309"/>
                  <a:pt x="1731986" y="589682"/>
                </a:cubicBezTo>
                <a:cubicBezTo>
                  <a:pt x="1750397" y="523106"/>
                  <a:pt x="1896056" y="573257"/>
                  <a:pt x="1927935" y="628540"/>
                </a:cubicBezTo>
                <a:cubicBezTo>
                  <a:pt x="1912854" y="559823"/>
                  <a:pt x="2112261" y="676347"/>
                  <a:pt x="2039075" y="599964"/>
                </a:cubicBezTo>
                <a:cubicBezTo>
                  <a:pt x="2066036" y="601198"/>
                  <a:pt x="2086366" y="569532"/>
                  <a:pt x="2066980" y="550413"/>
                </a:cubicBezTo>
                <a:cubicBezTo>
                  <a:pt x="2155364" y="582582"/>
                  <a:pt x="2259548" y="514786"/>
                  <a:pt x="2352236" y="519602"/>
                </a:cubicBezTo>
                <a:cubicBezTo>
                  <a:pt x="2388450" y="459394"/>
                  <a:pt x="2373298" y="511682"/>
                  <a:pt x="2420791" y="492826"/>
                </a:cubicBezTo>
                <a:cubicBezTo>
                  <a:pt x="2417962" y="542563"/>
                  <a:pt x="2475071" y="455098"/>
                  <a:pt x="2489932" y="507864"/>
                </a:cubicBezTo>
                <a:cubicBezTo>
                  <a:pt x="2498105" y="502761"/>
                  <a:pt x="2505553" y="496153"/>
                  <a:pt x="2512917" y="489127"/>
                </a:cubicBezTo>
                <a:lnTo>
                  <a:pt x="2516783" y="485473"/>
                </a:lnTo>
                <a:lnTo>
                  <a:pt x="2534360" y="480064"/>
                </a:lnTo>
                <a:lnTo>
                  <a:pt x="2536691" y="467018"/>
                </a:lnTo>
                <a:lnTo>
                  <a:pt x="2561265" y="450623"/>
                </a:lnTo>
                <a:cubicBezTo>
                  <a:pt x="2570872" y="446262"/>
                  <a:pt x="2581686" y="443655"/>
                  <a:pt x="2594349" y="443884"/>
                </a:cubicBezTo>
                <a:cubicBezTo>
                  <a:pt x="2640435" y="464638"/>
                  <a:pt x="2696955" y="396361"/>
                  <a:pt x="2754324" y="424766"/>
                </a:cubicBezTo>
                <a:cubicBezTo>
                  <a:pt x="2775130" y="430896"/>
                  <a:pt x="2837731" y="423458"/>
                  <a:pt x="2848470" y="405966"/>
                </a:cubicBezTo>
                <a:cubicBezTo>
                  <a:pt x="2861295" y="401100"/>
                  <a:pt x="2876936" y="405309"/>
                  <a:pt x="2881772" y="387260"/>
                </a:cubicBezTo>
                <a:cubicBezTo>
                  <a:pt x="2890299" y="365261"/>
                  <a:pt x="2938134" y="392997"/>
                  <a:pt x="2929932" y="368912"/>
                </a:cubicBezTo>
                <a:cubicBezTo>
                  <a:pt x="2963844" y="387799"/>
                  <a:pt x="2986550" y="341223"/>
                  <a:pt x="3013020" y="327578"/>
                </a:cubicBezTo>
                <a:cubicBezTo>
                  <a:pt x="3061730" y="317407"/>
                  <a:pt x="3186369" y="312875"/>
                  <a:pt x="3222191" y="307887"/>
                </a:cubicBezTo>
                <a:cubicBezTo>
                  <a:pt x="3223593" y="304249"/>
                  <a:pt x="3179978" y="296995"/>
                  <a:pt x="3227953" y="297650"/>
                </a:cubicBezTo>
                <a:cubicBezTo>
                  <a:pt x="3275928" y="298306"/>
                  <a:pt x="3443572" y="313020"/>
                  <a:pt x="3510042" y="311820"/>
                </a:cubicBezTo>
                <a:cubicBezTo>
                  <a:pt x="3585274" y="306641"/>
                  <a:pt x="3525753" y="258887"/>
                  <a:pt x="3626773" y="290452"/>
                </a:cubicBezTo>
                <a:cubicBezTo>
                  <a:pt x="3633124" y="269835"/>
                  <a:pt x="3644693" y="267134"/>
                  <a:pt x="3666217" y="273255"/>
                </a:cubicBezTo>
                <a:cubicBezTo>
                  <a:pt x="3702502" y="269310"/>
                  <a:pt x="3690563" y="221720"/>
                  <a:pt x="3732427" y="245039"/>
                </a:cubicBezTo>
                <a:cubicBezTo>
                  <a:pt x="3720985" y="220241"/>
                  <a:pt x="3798776" y="224539"/>
                  <a:pt x="3777022" y="200276"/>
                </a:cubicBezTo>
                <a:cubicBezTo>
                  <a:pt x="3781759" y="193499"/>
                  <a:pt x="3786499" y="190723"/>
                  <a:pt x="3791246" y="189996"/>
                </a:cubicBezTo>
                <a:cubicBezTo>
                  <a:pt x="3800740" y="188542"/>
                  <a:pt x="3810265" y="195284"/>
                  <a:pt x="3819864" y="194605"/>
                </a:cubicBezTo>
                <a:lnTo>
                  <a:pt x="3830398" y="188383"/>
                </a:lnTo>
                <a:lnTo>
                  <a:pt x="3834360" y="188992"/>
                </a:lnTo>
                <a:lnTo>
                  <a:pt x="3843715" y="188752"/>
                </a:lnTo>
                <a:lnTo>
                  <a:pt x="3842609" y="197386"/>
                </a:lnTo>
                <a:cubicBezTo>
                  <a:pt x="3840673" y="205638"/>
                  <a:pt x="3839248" y="214671"/>
                  <a:pt x="3853961" y="213380"/>
                </a:cubicBezTo>
                <a:cubicBezTo>
                  <a:pt x="3884396" y="206569"/>
                  <a:pt x="3895082" y="241941"/>
                  <a:pt x="3907640" y="207568"/>
                </a:cubicBezTo>
                <a:lnTo>
                  <a:pt x="3910449" y="197808"/>
                </a:lnTo>
                <a:lnTo>
                  <a:pt x="3917197" y="196121"/>
                </a:lnTo>
                <a:cubicBezTo>
                  <a:pt x="3920833" y="196372"/>
                  <a:pt x="3922919" y="198717"/>
                  <a:pt x="3922400" y="205056"/>
                </a:cubicBezTo>
                <a:cubicBezTo>
                  <a:pt x="3950680" y="178467"/>
                  <a:pt x="3984062" y="218098"/>
                  <a:pt x="4013061" y="224874"/>
                </a:cubicBezTo>
                <a:cubicBezTo>
                  <a:pt x="4062781" y="222856"/>
                  <a:pt x="4184760" y="196847"/>
                  <a:pt x="4220717" y="192946"/>
                </a:cubicBezTo>
                <a:cubicBezTo>
                  <a:pt x="4222964" y="196132"/>
                  <a:pt x="4225687" y="199002"/>
                  <a:pt x="4228802" y="201468"/>
                </a:cubicBezTo>
                <a:cubicBezTo>
                  <a:pt x="4246898" y="215792"/>
                  <a:pt x="4274013" y="213632"/>
                  <a:pt x="4289361" y="196642"/>
                </a:cubicBezTo>
                <a:cubicBezTo>
                  <a:pt x="4363212" y="140627"/>
                  <a:pt x="4433598" y="135488"/>
                  <a:pt x="4498913" y="118915"/>
                </a:cubicBezTo>
                <a:cubicBezTo>
                  <a:pt x="4573135" y="105586"/>
                  <a:pt x="4527062" y="166416"/>
                  <a:pt x="4617330" y="111163"/>
                </a:cubicBezTo>
                <a:cubicBezTo>
                  <a:pt x="4628518" y="129608"/>
                  <a:pt x="4640397" y="129405"/>
                  <a:pt x="4659778" y="118219"/>
                </a:cubicBezTo>
                <a:cubicBezTo>
                  <a:pt x="4695929" y="113193"/>
                  <a:pt x="4695958" y="162259"/>
                  <a:pt x="4730870" y="129432"/>
                </a:cubicBezTo>
                <a:cubicBezTo>
                  <a:pt x="4761586" y="136690"/>
                  <a:pt x="4823142" y="161592"/>
                  <a:pt x="4844073" y="161768"/>
                </a:cubicBezTo>
                <a:cubicBezTo>
                  <a:pt x="4870797" y="164132"/>
                  <a:pt x="4827288" y="135164"/>
                  <a:pt x="4856454" y="130488"/>
                </a:cubicBezTo>
                <a:cubicBezTo>
                  <a:pt x="4892086" y="129553"/>
                  <a:pt x="4889263" y="81477"/>
                  <a:pt x="4920038" y="140418"/>
                </a:cubicBezTo>
                <a:cubicBezTo>
                  <a:pt x="4956358" y="122308"/>
                  <a:pt x="4965108" y="149263"/>
                  <a:pt x="5016639" y="158905"/>
                </a:cubicBezTo>
                <a:cubicBezTo>
                  <a:pt x="5037063" y="141828"/>
                  <a:pt x="5054534" y="147986"/>
                  <a:pt x="5072009" y="161502"/>
                </a:cubicBezTo>
                <a:cubicBezTo>
                  <a:pt x="5121260" y="153653"/>
                  <a:pt x="5167555" y="172635"/>
                  <a:pt x="5223626" y="177356"/>
                </a:cubicBezTo>
                <a:cubicBezTo>
                  <a:pt x="5282824" y="155243"/>
                  <a:pt x="5315859" y="195041"/>
                  <a:pt x="5375773" y="199913"/>
                </a:cubicBezTo>
                <a:cubicBezTo>
                  <a:pt x="5432511" y="156218"/>
                  <a:pt x="5417550" y="256036"/>
                  <a:pt x="5467502" y="250963"/>
                </a:cubicBezTo>
                <a:cubicBezTo>
                  <a:pt x="5547124" y="209975"/>
                  <a:pt x="5467171" y="283839"/>
                  <a:pt x="5592395" y="265434"/>
                </a:cubicBezTo>
                <a:cubicBezTo>
                  <a:pt x="5599201" y="258867"/>
                  <a:pt x="5614752" y="264706"/>
                  <a:pt x="5613532" y="273379"/>
                </a:cubicBezTo>
                <a:cubicBezTo>
                  <a:pt x="5621390" y="270408"/>
                  <a:pt x="5639720" y="253173"/>
                  <a:pt x="5642173" y="266904"/>
                </a:cubicBezTo>
                <a:cubicBezTo>
                  <a:pt x="5682296" y="267049"/>
                  <a:pt x="5721812" y="257513"/>
                  <a:pt x="5756910" y="239211"/>
                </a:cubicBezTo>
                <a:cubicBezTo>
                  <a:pt x="5834998" y="260050"/>
                  <a:pt x="5790596" y="197229"/>
                  <a:pt x="5846667" y="201786"/>
                </a:cubicBezTo>
                <a:cubicBezTo>
                  <a:pt x="5892444" y="227312"/>
                  <a:pt x="5908324" y="204527"/>
                  <a:pt x="5960732" y="220708"/>
                </a:cubicBezTo>
                <a:cubicBezTo>
                  <a:pt x="5977124" y="175349"/>
                  <a:pt x="6009640" y="223654"/>
                  <a:pt x="6029542" y="210339"/>
                </a:cubicBezTo>
                <a:cubicBezTo>
                  <a:pt x="6063108" y="261420"/>
                  <a:pt x="6107411" y="160034"/>
                  <a:pt x="6141123" y="159923"/>
                </a:cubicBezTo>
                <a:cubicBezTo>
                  <a:pt x="6198068" y="167749"/>
                  <a:pt x="6260628" y="219715"/>
                  <a:pt x="6290640" y="167441"/>
                </a:cubicBezTo>
                <a:cubicBezTo>
                  <a:pt x="6295193" y="188689"/>
                  <a:pt x="6290494" y="217816"/>
                  <a:pt x="6322806" y="213293"/>
                </a:cubicBezTo>
                <a:cubicBezTo>
                  <a:pt x="6337769" y="214252"/>
                  <a:pt x="6349573" y="188998"/>
                  <a:pt x="6380420" y="173195"/>
                </a:cubicBezTo>
                <a:cubicBezTo>
                  <a:pt x="6420580" y="151473"/>
                  <a:pt x="6513519" y="179296"/>
                  <a:pt x="6507891" y="118474"/>
                </a:cubicBezTo>
                <a:cubicBezTo>
                  <a:pt x="6519398" y="82452"/>
                  <a:pt x="6571830" y="137398"/>
                  <a:pt x="6571807" y="98636"/>
                </a:cubicBezTo>
                <a:cubicBezTo>
                  <a:pt x="6594702" y="123421"/>
                  <a:pt x="6634676" y="82071"/>
                  <a:pt x="6671880" y="82931"/>
                </a:cubicBezTo>
                <a:cubicBezTo>
                  <a:pt x="6678855" y="65407"/>
                  <a:pt x="6687415" y="66196"/>
                  <a:pt x="6702266" y="75470"/>
                </a:cubicBezTo>
                <a:cubicBezTo>
                  <a:pt x="6747004" y="78450"/>
                  <a:pt x="6798307" y="53072"/>
                  <a:pt x="6845802" y="24496"/>
                </a:cubicBezTo>
                <a:lnTo>
                  <a:pt x="6884912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8CEBCBE-AD80-9806-7C25-D7F298A2B02E}"/>
              </a:ext>
            </a:extLst>
          </p:cNvPr>
          <p:cNvSpPr txBox="1">
            <a:spLocks/>
          </p:cNvSpPr>
          <p:nvPr/>
        </p:nvSpPr>
        <p:spPr>
          <a:xfrm>
            <a:off x="1509822" y="495090"/>
            <a:ext cx="10081045" cy="500274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/>
              <a:t>Thermal Efficiency Summary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Diagram 9">
                <a:extLst>
                  <a:ext uri="{FF2B5EF4-FFF2-40B4-BE49-F238E27FC236}">
                    <a16:creationId xmlns:a16="http://schemas.microsoft.com/office/drawing/2014/main" id="{C2244F87-CE18-D7DD-F883-C64BD14381F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437615634"/>
                  </p:ext>
                </p:extLst>
              </p:nvPr>
            </p:nvGraphicFramePr>
            <p:xfrm>
              <a:off x="228600" y="1219200"/>
              <a:ext cx="8576920" cy="52578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>
          <p:graphicFrame>
            <p:nvGraphicFramePr>
              <p:cNvPr id="10" name="Diagram 9">
                <a:extLst>
                  <a:ext uri="{FF2B5EF4-FFF2-40B4-BE49-F238E27FC236}">
                    <a16:creationId xmlns:a16="http://schemas.microsoft.com/office/drawing/2014/main" id="{C2244F87-CE18-D7DD-F883-C64BD14381F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437615634"/>
                  </p:ext>
                </p:extLst>
              </p:nvPr>
            </p:nvGraphicFramePr>
            <p:xfrm>
              <a:off x="228600" y="1219200"/>
              <a:ext cx="8576920" cy="52578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4" r:qs="rId5" r:cs="rId6"/>
              </a:graphicData>
            </a:graphic>
          </p:graphicFrame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CCBE9758-6EA6-31F2-1566-BDE4171128B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" t="-568" r="-221" b="13672"/>
          <a:stretch/>
        </p:blipFill>
        <p:spPr>
          <a:xfrm>
            <a:off x="9014341" y="1927286"/>
            <a:ext cx="2936806" cy="297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636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</TotalTime>
  <Words>398</Words>
  <Application>Microsoft Office PowerPoint</Application>
  <PresentationFormat>Widescreen</PresentationFormat>
  <Paragraphs>51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Wingdings</vt:lpstr>
      <vt:lpstr>Office Theme</vt:lpstr>
      <vt:lpstr>Heat Engines and Pumps</vt:lpstr>
      <vt:lpstr>Joule’s Experiment  and the First Law of Thermodynamics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Statics and Torque</dc:title>
  <dc:creator>Dmitriy Beznosko</dc:creator>
  <cp:lastModifiedBy>Dmitriy Beznosko</cp:lastModifiedBy>
  <cp:revision>1</cp:revision>
  <dcterms:created xsi:type="dcterms:W3CDTF">2023-04-01T22:25:47Z</dcterms:created>
  <dcterms:modified xsi:type="dcterms:W3CDTF">2023-05-09T15:47:16Z</dcterms:modified>
</cp:coreProperties>
</file>