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diagrams/data3.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ata5.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24" r:id="rId1"/>
  </p:sldMasterIdLst>
  <p:notesMasterIdLst>
    <p:notesMasterId r:id="rId20"/>
  </p:notesMasterIdLst>
  <p:sldIdLst>
    <p:sldId id="256" r:id="rId2"/>
    <p:sldId id="296" r:id="rId3"/>
    <p:sldId id="324" r:id="rId4"/>
    <p:sldId id="298" r:id="rId5"/>
    <p:sldId id="299" r:id="rId6"/>
    <p:sldId id="301" r:id="rId7"/>
    <p:sldId id="300" r:id="rId8"/>
    <p:sldId id="303" r:id="rId9"/>
    <p:sldId id="305" r:id="rId10"/>
    <p:sldId id="322" r:id="rId11"/>
    <p:sldId id="307" r:id="rId12"/>
    <p:sldId id="308" r:id="rId13"/>
    <p:sldId id="309" r:id="rId14"/>
    <p:sldId id="310" r:id="rId15"/>
    <p:sldId id="311" r:id="rId16"/>
    <p:sldId id="323" r:id="rId17"/>
    <p:sldId id="316" r:id="rId18"/>
    <p:sldId id="318"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5FF62-203A-48A4-93DB-4EB4AA2C2A3A}" v="118" dt="2023-01-10T15:23:17.4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4" autoAdjust="0"/>
    <p:restoredTop sz="94660"/>
  </p:normalViewPr>
  <p:slideViewPr>
    <p:cSldViewPr snapToGrid="0">
      <p:cViewPr varScale="1">
        <p:scale>
          <a:sx n="126" d="100"/>
          <a:sy n="126" d="100"/>
        </p:scale>
        <p:origin x="62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2585FF62-203A-48A4-93DB-4EB4AA2C2A3A}"/>
    <pc:docChg chg="undo custSel addSld delSld modSld modMainMaster modNotesMaster">
      <pc:chgData name="Dmitriy Beznosko" userId="8bcdeb23-d2dd-465e-bda6-8e644f22b48c" providerId="ADAL" clId="{2585FF62-203A-48A4-93DB-4EB4AA2C2A3A}" dt="2023-04-01T23:16:01.531" v="604" actId="26606"/>
      <pc:docMkLst>
        <pc:docMk/>
      </pc:docMkLst>
      <pc:sldChg chg="addSp delSp modSp mod setBg delDesignElem modNotes">
        <pc:chgData name="Dmitriy Beznosko" userId="8bcdeb23-d2dd-465e-bda6-8e644f22b48c" providerId="ADAL" clId="{2585FF62-203A-48A4-93DB-4EB4AA2C2A3A}" dt="2023-04-01T23:16:01.531" v="604" actId="26606"/>
        <pc:sldMkLst>
          <pc:docMk/>
          <pc:sldMk cId="2464037572" sldId="256"/>
        </pc:sldMkLst>
        <pc:spChg chg="mod">
          <ac:chgData name="Dmitriy Beznosko" userId="8bcdeb23-d2dd-465e-bda6-8e644f22b48c" providerId="ADAL" clId="{2585FF62-203A-48A4-93DB-4EB4AA2C2A3A}" dt="2023-04-01T23:16:01.531" v="604" actId="26606"/>
          <ac:spMkLst>
            <pc:docMk/>
            <pc:sldMk cId="2464037572" sldId="256"/>
            <ac:spMk id="2" creationId="{00000000-0000-0000-0000-000000000000}"/>
          </ac:spMkLst>
        </pc:spChg>
        <pc:spChg chg="del mod">
          <ac:chgData name="Dmitriy Beznosko" userId="8bcdeb23-d2dd-465e-bda6-8e644f22b48c" providerId="ADAL" clId="{2585FF62-203A-48A4-93DB-4EB4AA2C2A3A}" dt="2023-01-10T15:08:20.282" v="17" actId="478"/>
          <ac:spMkLst>
            <pc:docMk/>
            <pc:sldMk cId="2464037572" sldId="256"/>
            <ac:spMk id="4" creationId="{00000000-0000-0000-0000-000000000000}"/>
          </ac:spMkLst>
        </pc:spChg>
        <pc:spChg chg="add del mod">
          <ac:chgData name="Dmitriy Beznosko" userId="8bcdeb23-d2dd-465e-bda6-8e644f22b48c" providerId="ADAL" clId="{2585FF62-203A-48A4-93DB-4EB4AA2C2A3A}" dt="2023-01-10T15:07:42.242" v="10" actId="478"/>
          <ac:spMkLst>
            <pc:docMk/>
            <pc:sldMk cId="2464037572" sldId="256"/>
            <ac:spMk id="9" creationId="{783E84B9-A7BC-D449-C0C1-87051246DB8C}"/>
          </ac:spMkLst>
        </pc:spChg>
        <pc:spChg chg="add del">
          <ac:chgData name="Dmitriy Beznosko" userId="8bcdeb23-d2dd-465e-bda6-8e644f22b48c" providerId="ADAL" clId="{2585FF62-203A-48A4-93DB-4EB4AA2C2A3A}" dt="2023-04-01T23:16:01.531" v="604" actId="26606"/>
          <ac:spMkLst>
            <pc:docMk/>
            <pc:sldMk cId="2464037572" sldId="256"/>
            <ac:spMk id="10" creationId="{B4D3D850-2041-4B7C-AED9-54DA385B14F7}"/>
          </ac:spMkLst>
        </pc:spChg>
        <pc:spChg chg="add del">
          <ac:chgData name="Dmitriy Beznosko" userId="8bcdeb23-d2dd-465e-bda6-8e644f22b48c" providerId="ADAL" clId="{2585FF62-203A-48A4-93DB-4EB4AA2C2A3A}" dt="2023-04-01T23:16:01.531" v="604" actId="26606"/>
          <ac:spMkLst>
            <pc:docMk/>
            <pc:sldMk cId="2464037572" sldId="256"/>
            <ac:spMk id="11" creationId="{5707F116-8EC0-4822-9067-186AC8C96EB8}"/>
          </ac:spMkLst>
        </pc:spChg>
        <pc:spChg chg="add del mod">
          <ac:chgData name="Dmitriy Beznosko" userId="8bcdeb23-d2dd-465e-bda6-8e644f22b48c" providerId="ADAL" clId="{2585FF62-203A-48A4-93DB-4EB4AA2C2A3A}" dt="2023-01-10T15:59:16.123" v="202"/>
          <ac:spMkLst>
            <pc:docMk/>
            <pc:sldMk cId="2464037572" sldId="256"/>
            <ac:spMk id="12" creationId="{B4D3D850-2041-4B7C-AED9-54DA385B14F7}"/>
          </ac:spMkLst>
        </pc:spChg>
        <pc:spChg chg="add del">
          <ac:chgData name="Dmitriy Beznosko" userId="8bcdeb23-d2dd-465e-bda6-8e644f22b48c" providerId="ADAL" clId="{2585FF62-203A-48A4-93DB-4EB4AA2C2A3A}" dt="2023-04-01T23:16:01.531" v="604" actId="26606"/>
          <ac:spMkLst>
            <pc:docMk/>
            <pc:sldMk cId="2464037572" sldId="256"/>
            <ac:spMk id="13" creationId="{49F1A7E4-819D-4D21-8E8B-32671A9F9853}"/>
          </ac:spMkLst>
        </pc:spChg>
        <pc:spChg chg="add del mod">
          <ac:chgData name="Dmitriy Beznosko" userId="8bcdeb23-d2dd-465e-bda6-8e644f22b48c" providerId="ADAL" clId="{2585FF62-203A-48A4-93DB-4EB4AA2C2A3A}" dt="2023-01-10T15:59:16.123" v="202"/>
          <ac:spMkLst>
            <pc:docMk/>
            <pc:sldMk cId="2464037572" sldId="256"/>
            <ac:spMk id="14" creationId="{5707F116-8EC0-4822-9067-186AC8C96EB8}"/>
          </ac:spMkLst>
        </pc:spChg>
        <pc:spChg chg="add del">
          <ac:chgData name="Dmitriy Beznosko" userId="8bcdeb23-d2dd-465e-bda6-8e644f22b48c" providerId="ADAL" clId="{2585FF62-203A-48A4-93DB-4EB4AA2C2A3A}" dt="2023-04-01T23:16:01.531" v="604" actId="26606"/>
          <ac:spMkLst>
            <pc:docMk/>
            <pc:sldMk cId="2464037572" sldId="256"/>
            <ac:spMk id="15" creationId="{CB64814D-A361-44E1-8D97-B83E41C8B280}"/>
          </ac:spMkLst>
        </pc:spChg>
        <pc:spChg chg="add del mod">
          <ac:chgData name="Dmitriy Beznosko" userId="8bcdeb23-d2dd-465e-bda6-8e644f22b48c" providerId="ADAL" clId="{2585FF62-203A-48A4-93DB-4EB4AA2C2A3A}" dt="2023-01-10T15:59:16.123" v="202"/>
          <ac:spMkLst>
            <pc:docMk/>
            <pc:sldMk cId="2464037572" sldId="256"/>
            <ac:spMk id="16" creationId="{49F1A7E4-819D-4D21-8E8B-32671A9F9853}"/>
          </ac:spMkLst>
        </pc:spChg>
        <pc:spChg chg="add del">
          <ac:chgData name="Dmitriy Beznosko" userId="8bcdeb23-d2dd-465e-bda6-8e644f22b48c" providerId="ADAL" clId="{2585FF62-203A-48A4-93DB-4EB4AA2C2A3A}" dt="2023-04-01T23:16:01.531" v="604" actId="26606"/>
          <ac:spMkLst>
            <pc:docMk/>
            <pc:sldMk cId="2464037572" sldId="256"/>
            <ac:spMk id="17" creationId="{852A6879-032A-4946-9CCA-44D38BEDF5F5}"/>
          </ac:spMkLst>
        </pc:spChg>
        <pc:spChg chg="add del mod">
          <ac:chgData name="Dmitriy Beznosko" userId="8bcdeb23-d2dd-465e-bda6-8e644f22b48c" providerId="ADAL" clId="{2585FF62-203A-48A4-93DB-4EB4AA2C2A3A}" dt="2023-01-10T15:59:16.123" v="202"/>
          <ac:spMkLst>
            <pc:docMk/>
            <pc:sldMk cId="2464037572" sldId="256"/>
            <ac:spMk id="18" creationId="{CB64814D-A361-44E1-8D97-B83E41C8B280}"/>
          </ac:spMkLst>
        </pc:spChg>
        <pc:spChg chg="add del">
          <ac:chgData name="Dmitriy Beznosko" userId="8bcdeb23-d2dd-465e-bda6-8e644f22b48c" providerId="ADAL" clId="{2585FF62-203A-48A4-93DB-4EB4AA2C2A3A}" dt="2023-04-01T23:16:01.531" v="604" actId="26606"/>
          <ac:spMkLst>
            <pc:docMk/>
            <pc:sldMk cId="2464037572" sldId="256"/>
            <ac:spMk id="19" creationId="{56AB08D7-F0FB-4965-B730-8B874214C283}"/>
          </ac:spMkLst>
        </pc:spChg>
        <pc:spChg chg="add del mod">
          <ac:chgData name="Dmitriy Beznosko" userId="8bcdeb23-d2dd-465e-bda6-8e644f22b48c" providerId="ADAL" clId="{2585FF62-203A-48A4-93DB-4EB4AA2C2A3A}" dt="2023-01-10T15:59:16.123" v="202"/>
          <ac:spMkLst>
            <pc:docMk/>
            <pc:sldMk cId="2464037572" sldId="256"/>
            <ac:spMk id="20" creationId="{852A6879-032A-4946-9CCA-44D38BEDF5F5}"/>
          </ac:spMkLst>
        </pc:spChg>
        <pc:spChg chg="add del">
          <ac:chgData name="Dmitriy Beznosko" userId="8bcdeb23-d2dd-465e-bda6-8e644f22b48c" providerId="ADAL" clId="{2585FF62-203A-48A4-93DB-4EB4AA2C2A3A}" dt="2023-04-01T23:16:01.531" v="604" actId="26606"/>
          <ac:spMkLst>
            <pc:docMk/>
            <pc:sldMk cId="2464037572" sldId="256"/>
            <ac:spMk id="21" creationId="{148D9297-49FA-43ED-AC6B-E2F153B3A5A6}"/>
          </ac:spMkLst>
        </pc:spChg>
        <pc:spChg chg="add del mod">
          <ac:chgData name="Dmitriy Beznosko" userId="8bcdeb23-d2dd-465e-bda6-8e644f22b48c" providerId="ADAL" clId="{2585FF62-203A-48A4-93DB-4EB4AA2C2A3A}" dt="2023-01-10T15:59:16.123" v="202"/>
          <ac:spMkLst>
            <pc:docMk/>
            <pc:sldMk cId="2464037572" sldId="256"/>
            <ac:spMk id="22" creationId="{56AB08D7-F0FB-4965-B730-8B874214C283}"/>
          </ac:spMkLst>
        </pc:spChg>
        <pc:spChg chg="add del">
          <ac:chgData name="Dmitriy Beznosko" userId="8bcdeb23-d2dd-465e-bda6-8e644f22b48c" providerId="ADAL" clId="{2585FF62-203A-48A4-93DB-4EB4AA2C2A3A}" dt="2023-04-01T23:16:01.531" v="604" actId="26606"/>
          <ac:spMkLst>
            <pc:docMk/>
            <pc:sldMk cId="2464037572" sldId="256"/>
            <ac:spMk id="23" creationId="{77C2D141-F73C-4BF3-B3DF-D3BA74B8BE29}"/>
          </ac:spMkLst>
        </pc:spChg>
        <pc:spChg chg="add del mod">
          <ac:chgData name="Dmitriy Beznosko" userId="8bcdeb23-d2dd-465e-bda6-8e644f22b48c" providerId="ADAL" clId="{2585FF62-203A-48A4-93DB-4EB4AA2C2A3A}" dt="2023-01-10T15:59:16.123" v="202"/>
          <ac:spMkLst>
            <pc:docMk/>
            <pc:sldMk cId="2464037572" sldId="256"/>
            <ac:spMk id="24" creationId="{148D9297-49FA-43ED-AC6B-E2F153B3A5A6}"/>
          </ac:spMkLst>
        </pc:spChg>
        <pc:spChg chg="add del">
          <ac:chgData name="Dmitriy Beznosko" userId="8bcdeb23-d2dd-465e-bda6-8e644f22b48c" providerId="ADAL" clId="{2585FF62-203A-48A4-93DB-4EB4AA2C2A3A}" dt="2023-04-01T23:16:01.531" v="604" actId="26606"/>
          <ac:spMkLst>
            <pc:docMk/>
            <pc:sldMk cId="2464037572" sldId="256"/>
            <ac:spMk id="25" creationId="{DB456AC5-2DFE-4E00-B0CE-30AAA2A3D676}"/>
          </ac:spMkLst>
        </pc:spChg>
        <pc:spChg chg="add del mod">
          <ac:chgData name="Dmitriy Beznosko" userId="8bcdeb23-d2dd-465e-bda6-8e644f22b48c" providerId="ADAL" clId="{2585FF62-203A-48A4-93DB-4EB4AA2C2A3A}" dt="2023-01-10T15:59:16.123" v="202"/>
          <ac:spMkLst>
            <pc:docMk/>
            <pc:sldMk cId="2464037572" sldId="256"/>
            <ac:spMk id="26" creationId="{77C2D141-F73C-4BF3-B3DF-D3BA74B8BE29}"/>
          </ac:spMkLst>
        </pc:spChg>
        <pc:spChg chg="add del">
          <ac:chgData name="Dmitriy Beznosko" userId="8bcdeb23-d2dd-465e-bda6-8e644f22b48c" providerId="ADAL" clId="{2585FF62-203A-48A4-93DB-4EB4AA2C2A3A}" dt="2023-04-01T23:16:01.531" v="604" actId="26606"/>
          <ac:spMkLst>
            <pc:docMk/>
            <pc:sldMk cId="2464037572" sldId="256"/>
            <ac:spMk id="27" creationId="{D3EB41F8-8868-4FC3-8553-94FEE5A8B818}"/>
          </ac:spMkLst>
        </pc:spChg>
        <pc:spChg chg="add del mod">
          <ac:chgData name="Dmitriy Beznosko" userId="8bcdeb23-d2dd-465e-bda6-8e644f22b48c" providerId="ADAL" clId="{2585FF62-203A-48A4-93DB-4EB4AA2C2A3A}" dt="2023-01-10T15:59:16.123" v="202"/>
          <ac:spMkLst>
            <pc:docMk/>
            <pc:sldMk cId="2464037572" sldId="256"/>
            <ac:spMk id="28" creationId="{DB456AC5-2DFE-4E00-B0CE-30AAA2A3D676}"/>
          </ac:spMkLst>
        </pc:spChg>
        <pc:spChg chg="add del">
          <ac:chgData name="Dmitriy Beznosko" userId="8bcdeb23-d2dd-465e-bda6-8e644f22b48c" providerId="ADAL" clId="{2585FF62-203A-48A4-93DB-4EB4AA2C2A3A}" dt="2023-04-01T23:16:01.531" v="604" actId="26606"/>
          <ac:spMkLst>
            <pc:docMk/>
            <pc:sldMk cId="2464037572" sldId="256"/>
            <ac:spMk id="29" creationId="{39671820-9967-4806-B0A7-4944C2A4A5F1}"/>
          </ac:spMkLst>
        </pc:spChg>
        <pc:spChg chg="add del mod">
          <ac:chgData name="Dmitriy Beznosko" userId="8bcdeb23-d2dd-465e-bda6-8e644f22b48c" providerId="ADAL" clId="{2585FF62-203A-48A4-93DB-4EB4AA2C2A3A}" dt="2023-01-10T15:59:16.123" v="202"/>
          <ac:spMkLst>
            <pc:docMk/>
            <pc:sldMk cId="2464037572" sldId="256"/>
            <ac:spMk id="30" creationId="{D3EB41F8-8868-4FC3-8553-94FEE5A8B818}"/>
          </ac:spMkLst>
        </pc:spChg>
        <pc:spChg chg="add del mod">
          <ac:chgData name="Dmitriy Beznosko" userId="8bcdeb23-d2dd-465e-bda6-8e644f22b48c" providerId="ADAL" clId="{2585FF62-203A-48A4-93DB-4EB4AA2C2A3A}" dt="2023-01-10T15:59:16.123" v="202"/>
          <ac:spMkLst>
            <pc:docMk/>
            <pc:sldMk cId="2464037572" sldId="256"/>
            <ac:spMk id="32" creationId="{39671820-9967-4806-B0A7-4944C2A4A5F1}"/>
          </ac:spMkLst>
        </pc:spChg>
        <pc:spChg chg="add">
          <ac:chgData name="Dmitriy Beznosko" userId="8bcdeb23-d2dd-465e-bda6-8e644f22b48c" providerId="ADAL" clId="{2585FF62-203A-48A4-93DB-4EB4AA2C2A3A}" dt="2023-04-01T23:16:01.531" v="604" actId="26606"/>
          <ac:spMkLst>
            <pc:docMk/>
            <pc:sldMk cId="2464037572" sldId="256"/>
            <ac:spMk id="34" creationId="{0D3E573C-3958-42CC-A225-6B8B07B0F6C9}"/>
          </ac:spMkLst>
        </pc:spChg>
        <pc:spChg chg="add">
          <ac:chgData name="Dmitriy Beznosko" userId="8bcdeb23-d2dd-465e-bda6-8e644f22b48c" providerId="ADAL" clId="{2585FF62-203A-48A4-93DB-4EB4AA2C2A3A}" dt="2023-04-01T23:16:01.531" v="604" actId="26606"/>
          <ac:spMkLst>
            <pc:docMk/>
            <pc:sldMk cId="2464037572" sldId="256"/>
            <ac:spMk id="36" creationId="{337AE4E8-E01E-4FD9-89B2-91EF5C7DD54E}"/>
          </ac:spMkLst>
        </pc:spChg>
        <pc:spChg chg="add del">
          <ac:chgData name="Dmitriy Beznosko" userId="8bcdeb23-d2dd-465e-bda6-8e644f22b48c" providerId="ADAL" clId="{2585FF62-203A-48A4-93DB-4EB4AA2C2A3A}" dt="2023-01-10T15:08:25.767" v="19" actId="26606"/>
          <ac:spMkLst>
            <pc:docMk/>
            <pc:sldMk cId="2464037572" sldId="256"/>
            <ac:spMk id="37" creationId="{B4D3D850-2041-4B7C-AED9-54DA385B14F7}"/>
          </ac:spMkLst>
        </pc:spChg>
        <pc:spChg chg="add del">
          <ac:chgData name="Dmitriy Beznosko" userId="8bcdeb23-d2dd-465e-bda6-8e644f22b48c" providerId="ADAL" clId="{2585FF62-203A-48A4-93DB-4EB4AA2C2A3A}" dt="2023-01-10T15:08:25.767" v="19" actId="26606"/>
          <ac:spMkLst>
            <pc:docMk/>
            <pc:sldMk cId="2464037572" sldId="256"/>
            <ac:spMk id="39" creationId="{5707F116-8EC0-4822-9067-186AC8C96EB8}"/>
          </ac:spMkLst>
        </pc:spChg>
        <pc:spChg chg="add del">
          <ac:chgData name="Dmitriy Beznosko" userId="8bcdeb23-d2dd-465e-bda6-8e644f22b48c" providerId="ADAL" clId="{2585FF62-203A-48A4-93DB-4EB4AA2C2A3A}" dt="2023-01-10T15:08:25.767" v="19" actId="26606"/>
          <ac:spMkLst>
            <pc:docMk/>
            <pc:sldMk cId="2464037572" sldId="256"/>
            <ac:spMk id="41" creationId="{49F1A7E4-819D-4D21-8E8B-32671A9F9853}"/>
          </ac:spMkLst>
        </pc:spChg>
        <pc:spChg chg="add del">
          <ac:chgData name="Dmitriy Beznosko" userId="8bcdeb23-d2dd-465e-bda6-8e644f22b48c" providerId="ADAL" clId="{2585FF62-203A-48A4-93DB-4EB4AA2C2A3A}" dt="2023-01-10T15:08:25.767" v="19" actId="26606"/>
          <ac:spMkLst>
            <pc:docMk/>
            <pc:sldMk cId="2464037572" sldId="256"/>
            <ac:spMk id="43" creationId="{CB64814D-A361-44E1-8D97-B83E41C8B280}"/>
          </ac:spMkLst>
        </pc:spChg>
        <pc:spChg chg="add del">
          <ac:chgData name="Dmitriy Beznosko" userId="8bcdeb23-d2dd-465e-bda6-8e644f22b48c" providerId="ADAL" clId="{2585FF62-203A-48A4-93DB-4EB4AA2C2A3A}" dt="2023-01-10T15:08:25.767" v="19" actId="26606"/>
          <ac:spMkLst>
            <pc:docMk/>
            <pc:sldMk cId="2464037572" sldId="256"/>
            <ac:spMk id="45" creationId="{852A6879-032A-4946-9CCA-44D38BEDF5F5}"/>
          </ac:spMkLst>
        </pc:spChg>
        <pc:spChg chg="add del">
          <ac:chgData name="Dmitriy Beznosko" userId="8bcdeb23-d2dd-465e-bda6-8e644f22b48c" providerId="ADAL" clId="{2585FF62-203A-48A4-93DB-4EB4AA2C2A3A}" dt="2023-01-10T15:08:25.767" v="19" actId="26606"/>
          <ac:spMkLst>
            <pc:docMk/>
            <pc:sldMk cId="2464037572" sldId="256"/>
            <ac:spMk id="47" creationId="{56AB08D7-F0FB-4965-B730-8B874214C283}"/>
          </ac:spMkLst>
        </pc:spChg>
        <pc:spChg chg="add del">
          <ac:chgData name="Dmitriy Beznosko" userId="8bcdeb23-d2dd-465e-bda6-8e644f22b48c" providerId="ADAL" clId="{2585FF62-203A-48A4-93DB-4EB4AA2C2A3A}" dt="2023-01-10T15:08:25.767" v="19" actId="26606"/>
          <ac:spMkLst>
            <pc:docMk/>
            <pc:sldMk cId="2464037572" sldId="256"/>
            <ac:spMk id="49" creationId="{148D9297-49FA-43ED-AC6B-E2F153B3A5A6}"/>
          </ac:spMkLst>
        </pc:spChg>
        <pc:spChg chg="add del">
          <ac:chgData name="Dmitriy Beznosko" userId="8bcdeb23-d2dd-465e-bda6-8e644f22b48c" providerId="ADAL" clId="{2585FF62-203A-48A4-93DB-4EB4AA2C2A3A}" dt="2023-01-10T15:08:25.767" v="19" actId="26606"/>
          <ac:spMkLst>
            <pc:docMk/>
            <pc:sldMk cId="2464037572" sldId="256"/>
            <ac:spMk id="51" creationId="{77C2D141-F73C-4BF3-B3DF-D3BA74B8BE29}"/>
          </ac:spMkLst>
        </pc:spChg>
        <pc:spChg chg="add del">
          <ac:chgData name="Dmitriy Beznosko" userId="8bcdeb23-d2dd-465e-bda6-8e644f22b48c" providerId="ADAL" clId="{2585FF62-203A-48A4-93DB-4EB4AA2C2A3A}" dt="2023-01-10T15:08:25.767" v="19" actId="26606"/>
          <ac:spMkLst>
            <pc:docMk/>
            <pc:sldMk cId="2464037572" sldId="256"/>
            <ac:spMk id="53" creationId="{DB456AC5-2DFE-4E00-B0CE-30AAA2A3D676}"/>
          </ac:spMkLst>
        </pc:spChg>
        <pc:spChg chg="add del">
          <ac:chgData name="Dmitriy Beznosko" userId="8bcdeb23-d2dd-465e-bda6-8e644f22b48c" providerId="ADAL" clId="{2585FF62-203A-48A4-93DB-4EB4AA2C2A3A}" dt="2023-01-10T15:08:25.767" v="19" actId="26606"/>
          <ac:spMkLst>
            <pc:docMk/>
            <pc:sldMk cId="2464037572" sldId="256"/>
            <ac:spMk id="55" creationId="{D3EB41F8-8868-4FC3-8553-94FEE5A8B818}"/>
          </ac:spMkLst>
        </pc:spChg>
        <pc:spChg chg="add del">
          <ac:chgData name="Dmitriy Beznosko" userId="8bcdeb23-d2dd-465e-bda6-8e644f22b48c" providerId="ADAL" clId="{2585FF62-203A-48A4-93DB-4EB4AA2C2A3A}" dt="2023-01-10T15:08:25.767" v="19" actId="26606"/>
          <ac:spMkLst>
            <pc:docMk/>
            <pc:sldMk cId="2464037572" sldId="256"/>
            <ac:spMk id="57" creationId="{39671820-9967-4806-B0A7-4944C2A4A5F1}"/>
          </ac:spMkLst>
        </pc:spChg>
        <pc:spChg chg="add del">
          <ac:chgData name="Dmitriy Beznosko" userId="8bcdeb23-d2dd-465e-bda6-8e644f22b48c" providerId="ADAL" clId="{2585FF62-203A-48A4-93DB-4EB4AA2C2A3A}" dt="2023-01-10T15:08:28.428" v="21" actId="26606"/>
          <ac:spMkLst>
            <pc:docMk/>
            <pc:sldMk cId="2464037572" sldId="256"/>
            <ac:spMk id="59" creationId="{B4D3D850-2041-4B7C-AED9-54DA385B14F7}"/>
          </ac:spMkLst>
        </pc:spChg>
        <pc:spChg chg="add del">
          <ac:chgData name="Dmitriy Beznosko" userId="8bcdeb23-d2dd-465e-bda6-8e644f22b48c" providerId="ADAL" clId="{2585FF62-203A-48A4-93DB-4EB4AA2C2A3A}" dt="2023-01-10T15:08:28.428" v="21" actId="26606"/>
          <ac:spMkLst>
            <pc:docMk/>
            <pc:sldMk cId="2464037572" sldId="256"/>
            <ac:spMk id="60" creationId="{5707F116-8EC0-4822-9067-186AC8C96EB8}"/>
          </ac:spMkLst>
        </pc:spChg>
        <pc:spChg chg="add del">
          <ac:chgData name="Dmitriy Beznosko" userId="8bcdeb23-d2dd-465e-bda6-8e644f22b48c" providerId="ADAL" clId="{2585FF62-203A-48A4-93DB-4EB4AA2C2A3A}" dt="2023-01-10T15:08:28.428" v="21" actId="26606"/>
          <ac:spMkLst>
            <pc:docMk/>
            <pc:sldMk cId="2464037572" sldId="256"/>
            <ac:spMk id="61" creationId="{49F1A7E4-819D-4D21-8E8B-32671A9F9853}"/>
          </ac:spMkLst>
        </pc:spChg>
        <pc:spChg chg="add del">
          <ac:chgData name="Dmitriy Beznosko" userId="8bcdeb23-d2dd-465e-bda6-8e644f22b48c" providerId="ADAL" clId="{2585FF62-203A-48A4-93DB-4EB4AA2C2A3A}" dt="2023-01-10T15:08:28.428" v="21" actId="26606"/>
          <ac:spMkLst>
            <pc:docMk/>
            <pc:sldMk cId="2464037572" sldId="256"/>
            <ac:spMk id="62" creationId="{87C2FC73-590A-4674-99D6-20F721EC0283}"/>
          </ac:spMkLst>
        </pc:spChg>
        <pc:spChg chg="add del">
          <ac:chgData name="Dmitriy Beznosko" userId="8bcdeb23-d2dd-465e-bda6-8e644f22b48c" providerId="ADAL" clId="{2585FF62-203A-48A4-93DB-4EB4AA2C2A3A}" dt="2023-01-10T15:08:28.428" v="21" actId="26606"/>
          <ac:spMkLst>
            <pc:docMk/>
            <pc:sldMk cId="2464037572" sldId="256"/>
            <ac:spMk id="63" creationId="{EC670BA9-9210-4C80-B65D-9B495E00C28D}"/>
          </ac:spMkLst>
        </pc:spChg>
        <pc:spChg chg="add del">
          <ac:chgData name="Dmitriy Beznosko" userId="8bcdeb23-d2dd-465e-bda6-8e644f22b48c" providerId="ADAL" clId="{2585FF62-203A-48A4-93DB-4EB4AA2C2A3A}" dt="2023-01-10T15:08:28.428" v="21" actId="26606"/>
          <ac:spMkLst>
            <pc:docMk/>
            <pc:sldMk cId="2464037572" sldId="256"/>
            <ac:spMk id="64" creationId="{56AB08D7-F0FB-4965-B730-8B874214C283}"/>
          </ac:spMkLst>
        </pc:spChg>
        <pc:spChg chg="add del">
          <ac:chgData name="Dmitriy Beznosko" userId="8bcdeb23-d2dd-465e-bda6-8e644f22b48c" providerId="ADAL" clId="{2585FF62-203A-48A4-93DB-4EB4AA2C2A3A}" dt="2023-01-10T15:08:28.428" v="21" actId="26606"/>
          <ac:spMkLst>
            <pc:docMk/>
            <pc:sldMk cId="2464037572" sldId="256"/>
            <ac:spMk id="65" creationId="{148D9297-49FA-43ED-AC6B-E2F153B3A5A6}"/>
          </ac:spMkLst>
        </pc:spChg>
        <pc:picChg chg="del">
          <ac:chgData name="Dmitriy Beznosko" userId="8bcdeb23-d2dd-465e-bda6-8e644f22b48c" providerId="ADAL" clId="{2585FF62-203A-48A4-93DB-4EB4AA2C2A3A}" dt="2023-01-10T15:05:09.724" v="1" actId="478"/>
          <ac:picMkLst>
            <pc:docMk/>
            <pc:sldMk cId="2464037572" sldId="256"/>
            <ac:picMk id="3" creationId="{BCD5C86B-5250-4DE4-8994-14A8C2E3D55E}"/>
          </ac:picMkLst>
        </pc:picChg>
        <pc:picChg chg="add mod ord">
          <ac:chgData name="Dmitriy Beznosko" userId="8bcdeb23-d2dd-465e-bda6-8e644f22b48c" providerId="ADAL" clId="{2585FF62-203A-48A4-93DB-4EB4AA2C2A3A}" dt="2023-04-01T23:16:01.531" v="604" actId="26606"/>
          <ac:picMkLst>
            <pc:docMk/>
            <pc:sldMk cId="2464037572" sldId="256"/>
            <ac:picMk id="5" creationId="{D3085631-FE37-1302-9A67-C59367F6AF17}"/>
          </ac:picMkLst>
        </pc:picChg>
        <pc:picChg chg="add mod ord">
          <ac:chgData name="Dmitriy Beznosko" userId="8bcdeb23-d2dd-465e-bda6-8e644f22b48c" providerId="ADAL" clId="{2585FF62-203A-48A4-93DB-4EB4AA2C2A3A}" dt="2023-04-01T23:16:01.531" v="604" actId="26606"/>
          <ac:picMkLst>
            <pc:docMk/>
            <pc:sldMk cId="2464037572" sldId="256"/>
            <ac:picMk id="6" creationId="{909F7EDB-1D7D-0BF2-0328-4A160F4C34A1}"/>
          </ac:picMkLst>
        </pc:picChg>
        <pc:picChg chg="mod ord">
          <ac:chgData name="Dmitriy Beznosko" userId="8bcdeb23-d2dd-465e-bda6-8e644f22b48c" providerId="ADAL" clId="{2585FF62-203A-48A4-93DB-4EB4AA2C2A3A}" dt="2023-04-01T23:16:01.531" v="604" actId="26606"/>
          <ac:picMkLst>
            <pc:docMk/>
            <pc:sldMk cId="2464037572" sldId="256"/>
            <ac:picMk id="7" creationId="{00000000-0000-0000-0000-000000000000}"/>
          </ac:picMkLst>
        </pc:picChg>
        <pc:picChg chg="del">
          <ac:chgData name="Dmitriy Beznosko" userId="8bcdeb23-d2dd-465e-bda6-8e644f22b48c" providerId="ADAL" clId="{2585FF62-203A-48A4-93DB-4EB4AA2C2A3A}" dt="2023-01-10T15:04:53.436" v="0" actId="478"/>
          <ac:picMkLst>
            <pc:docMk/>
            <pc:sldMk cId="2464037572" sldId="256"/>
            <ac:picMk id="8" creationId="{00000000-0000-0000-0000-000000000000}"/>
          </ac:picMkLst>
        </pc:picChg>
      </pc:sldChg>
      <pc:sldChg chg="modSp del">
        <pc:chgData name="Dmitriy Beznosko" userId="8bcdeb23-d2dd-465e-bda6-8e644f22b48c" providerId="ADAL" clId="{2585FF62-203A-48A4-93DB-4EB4AA2C2A3A}" dt="2023-01-10T16:42:11.569" v="603" actId="47"/>
        <pc:sldMkLst>
          <pc:docMk/>
          <pc:sldMk cId="2573666538" sldId="272"/>
        </pc:sldMkLst>
        <pc:spChg chg="mod">
          <ac:chgData name="Dmitriy Beznosko" userId="8bcdeb23-d2dd-465e-bda6-8e644f22b48c" providerId="ADAL" clId="{2585FF62-203A-48A4-93DB-4EB4AA2C2A3A}" dt="2023-01-10T15:59:16.123" v="202"/>
          <ac:spMkLst>
            <pc:docMk/>
            <pc:sldMk cId="2573666538" sldId="272"/>
            <ac:spMk id="2" creationId="{00000000-0000-0000-0000-000000000000}"/>
          </ac:spMkLst>
        </pc:spChg>
        <pc:spChg chg="mod">
          <ac:chgData name="Dmitriy Beznosko" userId="8bcdeb23-d2dd-465e-bda6-8e644f22b48c" providerId="ADAL" clId="{2585FF62-203A-48A4-93DB-4EB4AA2C2A3A}" dt="2023-01-10T15:59:16.123" v="202"/>
          <ac:spMkLst>
            <pc:docMk/>
            <pc:sldMk cId="2573666538" sldId="272"/>
            <ac:spMk id="3" creationId="{00000000-0000-0000-0000-000000000000}"/>
          </ac:spMkLst>
        </pc:spChg>
        <pc:picChg chg="mod">
          <ac:chgData name="Dmitriy Beznosko" userId="8bcdeb23-d2dd-465e-bda6-8e644f22b48c" providerId="ADAL" clId="{2585FF62-203A-48A4-93DB-4EB4AA2C2A3A}" dt="2023-01-10T15:59:16.123" v="202"/>
          <ac:picMkLst>
            <pc:docMk/>
            <pc:sldMk cId="2573666538" sldId="272"/>
            <ac:picMk id="4" creationId="{00000000-0000-0000-0000-000000000000}"/>
          </ac:picMkLst>
        </pc:picChg>
      </pc:sldChg>
      <pc:sldChg chg="addSp delSp modSp mod setBg delDesignElem modNotes">
        <pc:chgData name="Dmitriy Beznosko" userId="8bcdeb23-d2dd-465e-bda6-8e644f22b48c" providerId="ADAL" clId="{2585FF62-203A-48A4-93DB-4EB4AA2C2A3A}" dt="2023-01-10T16:32:31.337" v="482"/>
        <pc:sldMkLst>
          <pc:docMk/>
          <pc:sldMk cId="1570430322" sldId="296"/>
        </pc:sldMkLst>
        <pc:spChg chg="mod">
          <ac:chgData name="Dmitriy Beznosko" userId="8bcdeb23-d2dd-465e-bda6-8e644f22b48c" providerId="ADAL" clId="{2585FF62-203A-48A4-93DB-4EB4AA2C2A3A}" dt="2023-01-10T15:59:25.692" v="206" actId="26606"/>
          <ac:spMkLst>
            <pc:docMk/>
            <pc:sldMk cId="1570430322" sldId="296"/>
            <ac:spMk id="5122" creationId="{00000000-0000-0000-0000-000000000000}"/>
          </ac:spMkLst>
        </pc:spChg>
        <pc:spChg chg="del">
          <ac:chgData name="Dmitriy Beznosko" userId="8bcdeb23-d2dd-465e-bda6-8e644f22b48c" providerId="ADAL" clId="{2585FF62-203A-48A4-93DB-4EB4AA2C2A3A}" dt="2023-01-10T15:08:49.577" v="27" actId="26606"/>
          <ac:spMkLst>
            <pc:docMk/>
            <pc:sldMk cId="1570430322" sldId="296"/>
            <ac:spMk id="5123" creationId="{00000000-0000-0000-0000-000000000000}"/>
          </ac:spMkLst>
        </pc:spChg>
        <pc:spChg chg="add del mod">
          <ac:chgData name="Dmitriy Beznosko" userId="8bcdeb23-d2dd-465e-bda6-8e644f22b48c" providerId="ADAL" clId="{2585FF62-203A-48A4-93DB-4EB4AA2C2A3A}" dt="2023-01-10T15:59:16.123" v="202"/>
          <ac:spMkLst>
            <pc:docMk/>
            <pc:sldMk cId="1570430322" sldId="296"/>
            <ac:spMk id="5129" creationId="{46D6306C-ED4F-4AAE-B4A5-EEA6AFAD726E}"/>
          </ac:spMkLst>
        </pc:spChg>
        <pc:spChg chg="add">
          <ac:chgData name="Dmitriy Beznosko" userId="8bcdeb23-d2dd-465e-bda6-8e644f22b48c" providerId="ADAL" clId="{2585FF62-203A-48A4-93DB-4EB4AA2C2A3A}" dt="2023-01-10T15:59:25.692" v="206" actId="26606"/>
          <ac:spMkLst>
            <pc:docMk/>
            <pc:sldMk cId="1570430322" sldId="296"/>
            <ac:spMk id="5130" creationId="{2B566528-1B12-4246-9431-5C2D7D081168}"/>
          </ac:spMkLst>
        </pc:spChg>
        <pc:spChg chg="add del mod">
          <ac:chgData name="Dmitriy Beznosko" userId="8bcdeb23-d2dd-465e-bda6-8e644f22b48c" providerId="ADAL" clId="{2585FF62-203A-48A4-93DB-4EB4AA2C2A3A}" dt="2023-01-10T15:59:16.123" v="202"/>
          <ac:spMkLst>
            <pc:docMk/>
            <pc:sldMk cId="1570430322" sldId="296"/>
            <ac:spMk id="5131" creationId="{0EC5361D-F897-4856-B945-0455A365EB24}"/>
          </ac:spMkLst>
        </pc:spChg>
        <pc:spChg chg="add">
          <ac:chgData name="Dmitriy Beznosko" userId="8bcdeb23-d2dd-465e-bda6-8e644f22b48c" providerId="ADAL" clId="{2585FF62-203A-48A4-93DB-4EB4AA2C2A3A}" dt="2023-01-10T15:59:25.692" v="206" actId="26606"/>
          <ac:spMkLst>
            <pc:docMk/>
            <pc:sldMk cId="1570430322" sldId="296"/>
            <ac:spMk id="5132" creationId="{2E80C965-DB6D-4F81-9E9E-B027384D0BD6}"/>
          </ac:spMkLst>
        </pc:spChg>
        <pc:spChg chg="add del mod">
          <ac:chgData name="Dmitriy Beznosko" userId="8bcdeb23-d2dd-465e-bda6-8e644f22b48c" providerId="ADAL" clId="{2585FF62-203A-48A4-93DB-4EB4AA2C2A3A}" dt="2023-01-10T15:59:16.123" v="202"/>
          <ac:spMkLst>
            <pc:docMk/>
            <pc:sldMk cId="1570430322" sldId="296"/>
            <ac:spMk id="5133" creationId="{4508C0C5-2268-42B5-B3C8-4D0899E05F8C}"/>
          </ac:spMkLst>
        </pc:spChg>
        <pc:spChg chg="add">
          <ac:chgData name="Dmitriy Beznosko" userId="8bcdeb23-d2dd-465e-bda6-8e644f22b48c" providerId="ADAL" clId="{2585FF62-203A-48A4-93DB-4EB4AA2C2A3A}" dt="2023-01-10T15:59:25.692" v="206" actId="26606"/>
          <ac:spMkLst>
            <pc:docMk/>
            <pc:sldMk cId="1570430322" sldId="296"/>
            <ac:spMk id="5134" creationId="{A580F890-B085-4E95-96AA-55AEBEC5CE6E}"/>
          </ac:spMkLst>
        </pc:spChg>
        <pc:spChg chg="add del mod">
          <ac:chgData name="Dmitriy Beznosko" userId="8bcdeb23-d2dd-465e-bda6-8e644f22b48c" providerId="ADAL" clId="{2585FF62-203A-48A4-93DB-4EB4AA2C2A3A}" dt="2023-01-10T15:59:16.123" v="202"/>
          <ac:spMkLst>
            <pc:docMk/>
            <pc:sldMk cId="1570430322" sldId="296"/>
            <ac:spMk id="5135" creationId="{141ACBDB-38F8-4B34-8183-BD95B4E55A62}"/>
          </ac:spMkLst>
        </pc:spChg>
        <pc:spChg chg="add">
          <ac:chgData name="Dmitriy Beznosko" userId="8bcdeb23-d2dd-465e-bda6-8e644f22b48c" providerId="ADAL" clId="{2585FF62-203A-48A4-93DB-4EB4AA2C2A3A}" dt="2023-01-10T15:59:25.692" v="206" actId="26606"/>
          <ac:spMkLst>
            <pc:docMk/>
            <pc:sldMk cId="1570430322" sldId="296"/>
            <ac:spMk id="5136" creationId="{D3F51FEB-38FB-4F6C-9F7B-2F2AFAB65463}"/>
          </ac:spMkLst>
        </pc:spChg>
        <pc:spChg chg="add del mod">
          <ac:chgData name="Dmitriy Beznosko" userId="8bcdeb23-d2dd-465e-bda6-8e644f22b48c" providerId="ADAL" clId="{2585FF62-203A-48A4-93DB-4EB4AA2C2A3A}" dt="2023-01-10T15:59:16.123" v="202"/>
          <ac:spMkLst>
            <pc:docMk/>
            <pc:sldMk cId="1570430322" sldId="296"/>
            <ac:spMk id="5137" creationId="{DE00DB52-3455-4E2F-867B-A6D0516E175B}"/>
          </ac:spMkLst>
        </pc:spChg>
        <pc:spChg chg="add">
          <ac:chgData name="Dmitriy Beznosko" userId="8bcdeb23-d2dd-465e-bda6-8e644f22b48c" providerId="ADAL" clId="{2585FF62-203A-48A4-93DB-4EB4AA2C2A3A}" dt="2023-01-10T15:59:25.692" v="206" actId="26606"/>
          <ac:spMkLst>
            <pc:docMk/>
            <pc:sldMk cId="1570430322" sldId="296"/>
            <ac:spMk id="5138" creationId="{1E547BA6-BAE0-43BB-A7CA-60F69CE252F0}"/>
          </ac:spMkLst>
        </pc:spChg>
        <pc:spChg chg="add del mod">
          <ac:chgData name="Dmitriy Beznosko" userId="8bcdeb23-d2dd-465e-bda6-8e644f22b48c" providerId="ADAL" clId="{2585FF62-203A-48A4-93DB-4EB4AA2C2A3A}" dt="2023-01-10T15:59:16.123" v="202"/>
          <ac:spMkLst>
            <pc:docMk/>
            <pc:sldMk cId="1570430322" sldId="296"/>
            <ac:spMk id="5139" creationId="{9E914C83-E0D8-4953-92D5-169D28CB43AE}"/>
          </ac:spMkLst>
        </pc:spChg>
        <pc:spChg chg="add del mod">
          <ac:chgData name="Dmitriy Beznosko" userId="8bcdeb23-d2dd-465e-bda6-8e644f22b48c" providerId="ADAL" clId="{2585FF62-203A-48A4-93DB-4EB4AA2C2A3A}" dt="2023-01-10T15:59:16.123" v="202"/>
          <ac:spMkLst>
            <pc:docMk/>
            <pc:sldMk cId="1570430322" sldId="296"/>
            <ac:spMk id="5141" creationId="{3512E083-F550-46AF-8490-767ECFD00CB7}"/>
          </ac:spMkLst>
        </pc:spChg>
        <pc:graphicFrameChg chg="add mod modGraphic">
          <ac:chgData name="Dmitriy Beznosko" userId="8bcdeb23-d2dd-465e-bda6-8e644f22b48c" providerId="ADAL" clId="{2585FF62-203A-48A4-93DB-4EB4AA2C2A3A}" dt="2023-01-10T15:59:25.692" v="206" actId="26606"/>
          <ac:graphicFrameMkLst>
            <pc:docMk/>
            <pc:sldMk cId="1570430322" sldId="296"/>
            <ac:graphicFrameMk id="5125" creationId="{BEFD1A47-6C63-B2A6-77C4-C5A60478D9AA}"/>
          </ac:graphicFrameMkLst>
        </pc:graphicFrameChg>
      </pc:sldChg>
      <pc:sldChg chg="addSp delSp modSp del mod modNotes">
        <pc:chgData name="Dmitriy Beznosko" userId="8bcdeb23-d2dd-465e-bda6-8e644f22b48c" providerId="ADAL" clId="{2585FF62-203A-48A4-93DB-4EB4AA2C2A3A}" dt="2023-01-10T16:01:21.975" v="225" actId="47"/>
        <pc:sldMkLst>
          <pc:docMk/>
          <pc:sldMk cId="2128402177" sldId="297"/>
        </pc:sldMkLst>
        <pc:spChg chg="del mod">
          <ac:chgData name="Dmitriy Beznosko" userId="8bcdeb23-d2dd-465e-bda6-8e644f22b48c" providerId="ADAL" clId="{2585FF62-203A-48A4-93DB-4EB4AA2C2A3A}" dt="2023-01-10T16:01:17.006" v="223" actId="21"/>
          <ac:spMkLst>
            <pc:docMk/>
            <pc:sldMk cId="2128402177" sldId="297"/>
            <ac:spMk id="2" creationId="{00000000-0000-0000-0000-000000000000}"/>
          </ac:spMkLst>
        </pc:spChg>
        <pc:spChg chg="del mod">
          <ac:chgData name="Dmitriy Beznosko" userId="8bcdeb23-d2dd-465e-bda6-8e644f22b48c" providerId="ADAL" clId="{2585FF62-203A-48A4-93DB-4EB4AA2C2A3A}" dt="2023-01-10T16:01:17.006" v="223" actId="21"/>
          <ac:spMkLst>
            <pc:docMk/>
            <pc:sldMk cId="2128402177" sldId="297"/>
            <ac:spMk id="4" creationId="{00000000-0000-0000-0000-000000000000}"/>
          </ac:spMkLst>
        </pc:spChg>
        <pc:spChg chg="add del mod">
          <ac:chgData name="Dmitriy Beznosko" userId="8bcdeb23-d2dd-465e-bda6-8e644f22b48c" providerId="ADAL" clId="{2585FF62-203A-48A4-93DB-4EB4AA2C2A3A}" dt="2023-01-10T15:20:23.386" v="116" actId="478"/>
          <ac:spMkLst>
            <pc:docMk/>
            <pc:sldMk cId="2128402177" sldId="297"/>
            <ac:spMk id="5" creationId="{7D36C674-BAE4-3D34-CA6B-76F3BCDE5ECF}"/>
          </ac:spMkLst>
        </pc:spChg>
        <pc:spChg chg="add mod">
          <ac:chgData name="Dmitriy Beznosko" userId="8bcdeb23-d2dd-465e-bda6-8e644f22b48c" providerId="ADAL" clId="{2585FF62-203A-48A4-93DB-4EB4AA2C2A3A}" dt="2023-01-10T16:01:17.006" v="223" actId="21"/>
          <ac:spMkLst>
            <pc:docMk/>
            <pc:sldMk cId="2128402177" sldId="297"/>
            <ac:spMk id="6" creationId="{7FCE8007-F3C2-ED34-7ADD-0463D0C1AF0F}"/>
          </ac:spMkLst>
        </pc:spChg>
        <pc:spChg chg="add mod">
          <ac:chgData name="Dmitriy Beznosko" userId="8bcdeb23-d2dd-465e-bda6-8e644f22b48c" providerId="ADAL" clId="{2585FF62-203A-48A4-93DB-4EB4AA2C2A3A}" dt="2023-01-10T16:01:17.006" v="223" actId="21"/>
          <ac:spMkLst>
            <pc:docMk/>
            <pc:sldMk cId="2128402177" sldId="297"/>
            <ac:spMk id="8" creationId="{A511B8C4-A3D3-F6D9-02D7-759E2672DCDB}"/>
          </ac:spMkLst>
        </pc:spChg>
        <pc:spChg chg="del mod">
          <ac:chgData name="Dmitriy Beznosko" userId="8bcdeb23-d2dd-465e-bda6-8e644f22b48c" providerId="ADAL" clId="{2585FF62-203A-48A4-93DB-4EB4AA2C2A3A}" dt="2023-01-10T15:22:50.097" v="139" actId="478"/>
          <ac:spMkLst>
            <pc:docMk/>
            <pc:sldMk cId="2128402177" sldId="297"/>
            <ac:spMk id="9" creationId="{00000000-0000-0000-0000-000000000000}"/>
          </ac:spMkLst>
        </pc:spChg>
        <pc:spChg chg="del mod">
          <ac:chgData name="Dmitriy Beznosko" userId="8bcdeb23-d2dd-465e-bda6-8e644f22b48c" providerId="ADAL" clId="{2585FF62-203A-48A4-93DB-4EB4AA2C2A3A}" dt="2023-01-10T16:01:17.006" v="223" actId="21"/>
          <ac:spMkLst>
            <pc:docMk/>
            <pc:sldMk cId="2128402177" sldId="297"/>
            <ac:spMk id="6146" creationId="{00000000-0000-0000-0000-000000000000}"/>
          </ac:spMkLst>
        </pc:spChg>
        <pc:spChg chg="del">
          <ac:chgData name="Dmitriy Beznosko" userId="8bcdeb23-d2dd-465e-bda6-8e644f22b48c" providerId="ADAL" clId="{2585FF62-203A-48A4-93DB-4EB4AA2C2A3A}" dt="2023-01-10T15:20:48.579" v="117" actId="26606"/>
          <ac:spMkLst>
            <pc:docMk/>
            <pc:sldMk cId="2128402177" sldId="297"/>
            <ac:spMk id="6147" creationId="{00000000-0000-0000-0000-000000000000}"/>
          </ac:spMkLst>
        </pc:spChg>
        <pc:graphicFrameChg chg="add del mod modGraphic">
          <ac:chgData name="Dmitriy Beznosko" userId="8bcdeb23-d2dd-465e-bda6-8e644f22b48c" providerId="ADAL" clId="{2585FF62-203A-48A4-93DB-4EB4AA2C2A3A}" dt="2023-01-10T16:01:17.006" v="223" actId="21"/>
          <ac:graphicFrameMkLst>
            <pc:docMk/>
            <pc:sldMk cId="2128402177" sldId="297"/>
            <ac:graphicFrameMk id="6149" creationId="{C1DC7740-1B0A-0AD6-EE69-2F6E5842390E}"/>
          </ac:graphicFrameMkLst>
        </pc:graphicFrameChg>
        <pc:picChg chg="del mod">
          <ac:chgData name="Dmitriy Beznosko" userId="8bcdeb23-d2dd-465e-bda6-8e644f22b48c" providerId="ADAL" clId="{2585FF62-203A-48A4-93DB-4EB4AA2C2A3A}" dt="2023-01-10T16:01:17.006" v="223" actId="21"/>
          <ac:picMkLst>
            <pc:docMk/>
            <pc:sldMk cId="2128402177" sldId="297"/>
            <ac:picMk id="3" creationId="{00000000-0000-0000-0000-000000000000}"/>
          </ac:picMkLst>
        </pc:picChg>
        <pc:picChg chg="del mod">
          <ac:chgData name="Dmitriy Beznosko" userId="8bcdeb23-d2dd-465e-bda6-8e644f22b48c" providerId="ADAL" clId="{2585FF62-203A-48A4-93DB-4EB4AA2C2A3A}" dt="2023-01-10T15:23:19.577" v="164" actId="478"/>
          <ac:picMkLst>
            <pc:docMk/>
            <pc:sldMk cId="2128402177" sldId="297"/>
            <ac:picMk id="6" creationId="{00000000-0000-0000-0000-000000000000}"/>
          </ac:picMkLst>
        </pc:picChg>
      </pc:sldChg>
      <pc:sldChg chg="addSp modSp mod setBg modNotes">
        <pc:chgData name="Dmitriy Beznosko" userId="8bcdeb23-d2dd-465e-bda6-8e644f22b48c" providerId="ADAL" clId="{2585FF62-203A-48A4-93DB-4EB4AA2C2A3A}" dt="2023-01-10T16:32:31.337" v="482"/>
        <pc:sldMkLst>
          <pc:docMk/>
          <pc:sldMk cId="904805291" sldId="298"/>
        </pc:sldMkLst>
        <pc:spChg chg="mod">
          <ac:chgData name="Dmitriy Beznosko" userId="8bcdeb23-d2dd-465e-bda6-8e644f22b48c" providerId="ADAL" clId="{2585FF62-203A-48A4-93DB-4EB4AA2C2A3A}" dt="2023-01-10T16:02:13.134" v="233" actId="26606"/>
          <ac:spMkLst>
            <pc:docMk/>
            <pc:sldMk cId="904805291" sldId="298"/>
            <ac:spMk id="7170" creationId="{00000000-0000-0000-0000-000000000000}"/>
          </ac:spMkLst>
        </pc:spChg>
        <pc:spChg chg="add">
          <ac:chgData name="Dmitriy Beznosko" userId="8bcdeb23-d2dd-465e-bda6-8e644f22b48c" providerId="ADAL" clId="{2585FF62-203A-48A4-93DB-4EB4AA2C2A3A}" dt="2023-01-10T16:02:13.134" v="233" actId="26606"/>
          <ac:spMkLst>
            <pc:docMk/>
            <pc:sldMk cId="904805291" sldId="298"/>
            <ac:spMk id="7175" creationId="{C83F9D7D-8B7D-49DF-AA94-0A9A8D671027}"/>
          </ac:spMkLst>
        </pc:spChg>
        <pc:spChg chg="add">
          <ac:chgData name="Dmitriy Beznosko" userId="8bcdeb23-d2dd-465e-bda6-8e644f22b48c" providerId="ADAL" clId="{2585FF62-203A-48A4-93DB-4EB4AA2C2A3A}" dt="2023-01-10T16:02:13.134" v="233" actId="26606"/>
          <ac:spMkLst>
            <pc:docMk/>
            <pc:sldMk cId="904805291" sldId="298"/>
            <ac:spMk id="7177" creationId="{5707F116-8EC0-4822-9067-186AC8C96EB8}"/>
          </ac:spMkLst>
        </pc:spChg>
        <pc:spChg chg="add">
          <ac:chgData name="Dmitriy Beznosko" userId="8bcdeb23-d2dd-465e-bda6-8e644f22b48c" providerId="ADAL" clId="{2585FF62-203A-48A4-93DB-4EB4AA2C2A3A}" dt="2023-01-10T16:02:13.134" v="233" actId="26606"/>
          <ac:spMkLst>
            <pc:docMk/>
            <pc:sldMk cId="904805291" sldId="298"/>
            <ac:spMk id="7179" creationId="{49F1A7E4-819D-4D21-8E8B-32671A9F9853}"/>
          </ac:spMkLst>
        </pc:spChg>
        <pc:spChg chg="add">
          <ac:chgData name="Dmitriy Beznosko" userId="8bcdeb23-d2dd-465e-bda6-8e644f22b48c" providerId="ADAL" clId="{2585FF62-203A-48A4-93DB-4EB4AA2C2A3A}" dt="2023-01-10T16:02:13.134" v="233" actId="26606"/>
          <ac:spMkLst>
            <pc:docMk/>
            <pc:sldMk cId="904805291" sldId="298"/>
            <ac:spMk id="7181" creationId="{6D6E3EFD-925A-40CD-8E14-FDD4E6DDC686}"/>
          </ac:spMkLst>
        </pc:spChg>
        <pc:spChg chg="add">
          <ac:chgData name="Dmitriy Beznosko" userId="8bcdeb23-d2dd-465e-bda6-8e644f22b48c" providerId="ADAL" clId="{2585FF62-203A-48A4-93DB-4EB4AA2C2A3A}" dt="2023-01-10T16:02:13.134" v="233" actId="26606"/>
          <ac:spMkLst>
            <pc:docMk/>
            <pc:sldMk cId="904805291" sldId="298"/>
            <ac:spMk id="7183" creationId="{3A91C067-F707-44D1-A9C2-9913E6ADC689}"/>
          </ac:spMkLst>
        </pc:spChg>
        <pc:spChg chg="add">
          <ac:chgData name="Dmitriy Beznosko" userId="8bcdeb23-d2dd-465e-bda6-8e644f22b48c" providerId="ADAL" clId="{2585FF62-203A-48A4-93DB-4EB4AA2C2A3A}" dt="2023-01-10T16:02:13.134" v="233" actId="26606"/>
          <ac:spMkLst>
            <pc:docMk/>
            <pc:sldMk cId="904805291" sldId="298"/>
            <ac:spMk id="7185" creationId="{DC580C66-5435-4F00-873E-679D3D5049C0}"/>
          </ac:spMkLst>
        </pc:spChg>
        <pc:spChg chg="add">
          <ac:chgData name="Dmitriy Beznosko" userId="8bcdeb23-d2dd-465e-bda6-8e644f22b48c" providerId="ADAL" clId="{2585FF62-203A-48A4-93DB-4EB4AA2C2A3A}" dt="2023-01-10T16:02:13.134" v="233" actId="26606"/>
          <ac:spMkLst>
            <pc:docMk/>
            <pc:sldMk cId="904805291" sldId="298"/>
            <ac:spMk id="7187" creationId="{B4AFD177-1A38-4FAE-87D4-840AE22C861C}"/>
          </ac:spMkLst>
        </pc:spChg>
        <pc:spChg chg="add">
          <ac:chgData name="Dmitriy Beznosko" userId="8bcdeb23-d2dd-465e-bda6-8e644f22b48c" providerId="ADAL" clId="{2585FF62-203A-48A4-93DB-4EB4AA2C2A3A}" dt="2023-01-10T16:02:13.134" v="233" actId="26606"/>
          <ac:spMkLst>
            <pc:docMk/>
            <pc:sldMk cId="904805291" sldId="298"/>
            <ac:spMk id="7189" creationId="{52329D9A-3D48-4B69-939D-2A480F14786F}"/>
          </ac:spMkLst>
        </pc:spChg>
        <pc:spChg chg="add">
          <ac:chgData name="Dmitriy Beznosko" userId="8bcdeb23-d2dd-465e-bda6-8e644f22b48c" providerId="ADAL" clId="{2585FF62-203A-48A4-93DB-4EB4AA2C2A3A}" dt="2023-01-10T16:02:13.134" v="233" actId="26606"/>
          <ac:spMkLst>
            <pc:docMk/>
            <pc:sldMk cId="904805291" sldId="298"/>
            <ac:spMk id="7191" creationId="{2D5CC4CB-7B78-480A-A0AE-A8A35C08E190}"/>
          </ac:spMkLst>
        </pc:spChg>
        <pc:picChg chg="mod">
          <ac:chgData name="Dmitriy Beznosko" userId="8bcdeb23-d2dd-465e-bda6-8e644f22b48c" providerId="ADAL" clId="{2585FF62-203A-48A4-93DB-4EB4AA2C2A3A}" dt="2023-01-10T16:02:28.989" v="237"/>
          <ac:picMkLst>
            <pc:docMk/>
            <pc:sldMk cId="904805291" sldId="298"/>
            <ac:picMk id="6" creationId="{00000000-0000-0000-0000-000000000000}"/>
          </ac:picMkLst>
        </pc:picChg>
      </pc:sldChg>
      <pc:sldChg chg="addSp modSp mod setBg modNotes">
        <pc:chgData name="Dmitriy Beznosko" userId="8bcdeb23-d2dd-465e-bda6-8e644f22b48c" providerId="ADAL" clId="{2585FF62-203A-48A4-93DB-4EB4AA2C2A3A}" dt="2023-01-10T16:32:31.337" v="482"/>
        <pc:sldMkLst>
          <pc:docMk/>
          <pc:sldMk cId="2247116413" sldId="299"/>
        </pc:sldMkLst>
        <pc:spChg chg="mod">
          <ac:chgData name="Dmitriy Beznosko" userId="8bcdeb23-d2dd-465e-bda6-8e644f22b48c" providerId="ADAL" clId="{2585FF62-203A-48A4-93DB-4EB4AA2C2A3A}" dt="2023-01-10T16:03:24.997" v="242" actId="26606"/>
          <ac:spMkLst>
            <pc:docMk/>
            <pc:sldMk cId="2247116413" sldId="299"/>
            <ac:spMk id="8194" creationId="{00000000-0000-0000-0000-000000000000}"/>
          </ac:spMkLst>
        </pc:spChg>
        <pc:spChg chg="mod">
          <ac:chgData name="Dmitriy Beznosko" userId="8bcdeb23-d2dd-465e-bda6-8e644f22b48c" providerId="ADAL" clId="{2585FF62-203A-48A4-93DB-4EB4AA2C2A3A}" dt="2023-01-10T16:21:13.943" v="245"/>
          <ac:spMkLst>
            <pc:docMk/>
            <pc:sldMk cId="2247116413" sldId="299"/>
            <ac:spMk id="8195" creationId="{00000000-0000-0000-0000-000000000000}"/>
          </ac:spMkLst>
        </pc:spChg>
        <pc:spChg chg="add">
          <ac:chgData name="Dmitriy Beznosko" userId="8bcdeb23-d2dd-465e-bda6-8e644f22b48c" providerId="ADAL" clId="{2585FF62-203A-48A4-93DB-4EB4AA2C2A3A}" dt="2023-01-10T16:03:24.997" v="242" actId="26606"/>
          <ac:spMkLst>
            <pc:docMk/>
            <pc:sldMk cId="2247116413" sldId="299"/>
            <ac:spMk id="8200" creationId="{2B566528-1B12-4246-9431-5C2D7D081168}"/>
          </ac:spMkLst>
        </pc:spChg>
        <pc:spChg chg="add">
          <ac:chgData name="Dmitriy Beznosko" userId="8bcdeb23-d2dd-465e-bda6-8e644f22b48c" providerId="ADAL" clId="{2585FF62-203A-48A4-93DB-4EB4AA2C2A3A}" dt="2023-01-10T16:03:24.997" v="242" actId="26606"/>
          <ac:spMkLst>
            <pc:docMk/>
            <pc:sldMk cId="2247116413" sldId="299"/>
            <ac:spMk id="8202" creationId="{2E80C965-DB6D-4F81-9E9E-B027384D0BD6}"/>
          </ac:spMkLst>
        </pc:spChg>
        <pc:spChg chg="add">
          <ac:chgData name="Dmitriy Beznosko" userId="8bcdeb23-d2dd-465e-bda6-8e644f22b48c" providerId="ADAL" clId="{2585FF62-203A-48A4-93DB-4EB4AA2C2A3A}" dt="2023-01-10T16:03:24.997" v="242" actId="26606"/>
          <ac:spMkLst>
            <pc:docMk/>
            <pc:sldMk cId="2247116413" sldId="299"/>
            <ac:spMk id="8204" creationId="{A580F890-B085-4E95-96AA-55AEBEC5CE6E}"/>
          </ac:spMkLst>
        </pc:spChg>
        <pc:spChg chg="add">
          <ac:chgData name="Dmitriy Beznosko" userId="8bcdeb23-d2dd-465e-bda6-8e644f22b48c" providerId="ADAL" clId="{2585FF62-203A-48A4-93DB-4EB4AA2C2A3A}" dt="2023-01-10T16:03:24.997" v="242" actId="26606"/>
          <ac:spMkLst>
            <pc:docMk/>
            <pc:sldMk cId="2247116413" sldId="299"/>
            <ac:spMk id="8206" creationId="{D3F51FEB-38FB-4F6C-9F7B-2F2AFAB65463}"/>
          </ac:spMkLst>
        </pc:spChg>
        <pc:spChg chg="add">
          <ac:chgData name="Dmitriy Beznosko" userId="8bcdeb23-d2dd-465e-bda6-8e644f22b48c" providerId="ADAL" clId="{2585FF62-203A-48A4-93DB-4EB4AA2C2A3A}" dt="2023-01-10T16:03:24.997" v="242" actId="26606"/>
          <ac:spMkLst>
            <pc:docMk/>
            <pc:sldMk cId="2247116413" sldId="299"/>
            <ac:spMk id="8208" creationId="{1E547BA6-BAE0-43BB-A7CA-60F69CE252F0}"/>
          </ac:spMkLst>
        </pc:spChg>
        <pc:picChg chg="mod">
          <ac:chgData name="Dmitriy Beznosko" userId="8bcdeb23-d2dd-465e-bda6-8e644f22b48c" providerId="ADAL" clId="{2585FF62-203A-48A4-93DB-4EB4AA2C2A3A}" dt="2023-01-10T16:03:24.997" v="242" actId="26606"/>
          <ac:picMkLst>
            <pc:docMk/>
            <pc:sldMk cId="2247116413" sldId="299"/>
            <ac:picMk id="5" creationId="{00000000-0000-0000-0000-000000000000}"/>
          </ac:picMkLst>
        </pc:picChg>
      </pc:sldChg>
      <pc:sldChg chg="addSp delSp modSp mod setBg modNotes">
        <pc:chgData name="Dmitriy Beznosko" userId="8bcdeb23-d2dd-465e-bda6-8e644f22b48c" providerId="ADAL" clId="{2585FF62-203A-48A4-93DB-4EB4AA2C2A3A}" dt="2023-01-10T16:32:31.337" v="482"/>
        <pc:sldMkLst>
          <pc:docMk/>
          <pc:sldMk cId="2473144498" sldId="300"/>
        </pc:sldMkLst>
        <pc:spChg chg="add del mod">
          <ac:chgData name="Dmitriy Beznosko" userId="8bcdeb23-d2dd-465e-bda6-8e644f22b48c" providerId="ADAL" clId="{2585FF62-203A-48A4-93DB-4EB4AA2C2A3A}" dt="2023-01-10T16:24:13.491" v="332" actId="478"/>
          <ac:spMkLst>
            <pc:docMk/>
            <pc:sldMk cId="2473144498" sldId="300"/>
            <ac:spMk id="2" creationId="{3F18851F-65AB-4D8D-D341-656FED5EF973}"/>
          </ac:spMkLst>
        </pc:spChg>
        <pc:spChg chg="mod">
          <ac:chgData name="Dmitriy Beznosko" userId="8bcdeb23-d2dd-465e-bda6-8e644f22b48c" providerId="ADAL" clId="{2585FF62-203A-48A4-93DB-4EB4AA2C2A3A}" dt="2023-01-10T16:24:23.175" v="334" actId="26606"/>
          <ac:spMkLst>
            <pc:docMk/>
            <pc:sldMk cId="2473144498" sldId="300"/>
            <ac:spMk id="4" creationId="{00000000-0000-0000-0000-000000000000}"/>
          </ac:spMkLst>
        </pc:spChg>
        <pc:spChg chg="del mod">
          <ac:chgData name="Dmitriy Beznosko" userId="8bcdeb23-d2dd-465e-bda6-8e644f22b48c" providerId="ADAL" clId="{2585FF62-203A-48A4-93DB-4EB4AA2C2A3A}" dt="2023-01-10T16:24:15.459" v="333" actId="478"/>
          <ac:spMkLst>
            <pc:docMk/>
            <pc:sldMk cId="2473144498" sldId="300"/>
            <ac:spMk id="5" creationId="{00000000-0000-0000-0000-000000000000}"/>
          </ac:spMkLst>
        </pc:spChg>
        <pc:spChg chg="mod">
          <ac:chgData name="Dmitriy Beznosko" userId="8bcdeb23-d2dd-465e-bda6-8e644f22b48c" providerId="ADAL" clId="{2585FF62-203A-48A4-93DB-4EB4AA2C2A3A}" dt="2023-01-10T16:24:23.175" v="334" actId="26606"/>
          <ac:spMkLst>
            <pc:docMk/>
            <pc:sldMk cId="2473144498" sldId="300"/>
            <ac:spMk id="9218" creationId="{00000000-0000-0000-0000-000000000000}"/>
          </ac:spMkLst>
        </pc:spChg>
        <pc:spChg chg="add">
          <ac:chgData name="Dmitriy Beznosko" userId="8bcdeb23-d2dd-465e-bda6-8e644f22b48c" providerId="ADAL" clId="{2585FF62-203A-48A4-93DB-4EB4AA2C2A3A}" dt="2023-01-10T16:24:23.175" v="334" actId="26606"/>
          <ac:spMkLst>
            <pc:docMk/>
            <pc:sldMk cId="2473144498" sldId="300"/>
            <ac:spMk id="9223" creationId="{2B566528-1B12-4246-9431-5C2D7D081168}"/>
          </ac:spMkLst>
        </pc:spChg>
        <pc:grpChg chg="add">
          <ac:chgData name="Dmitriy Beznosko" userId="8bcdeb23-d2dd-465e-bda6-8e644f22b48c" providerId="ADAL" clId="{2585FF62-203A-48A4-93DB-4EB4AA2C2A3A}" dt="2023-01-10T16:24:23.175" v="334" actId="26606"/>
          <ac:grpSpMkLst>
            <pc:docMk/>
            <pc:sldMk cId="2473144498" sldId="300"/>
            <ac:grpSpMk id="9225" creationId="{828A5161-06F1-46CF-8AD7-844680A59E13}"/>
          </ac:grpSpMkLst>
        </pc:grpChg>
        <pc:grpChg chg="add">
          <ac:chgData name="Dmitriy Beznosko" userId="8bcdeb23-d2dd-465e-bda6-8e644f22b48c" providerId="ADAL" clId="{2585FF62-203A-48A4-93DB-4EB4AA2C2A3A}" dt="2023-01-10T16:24:23.175" v="334" actId="26606"/>
          <ac:grpSpMkLst>
            <pc:docMk/>
            <pc:sldMk cId="2473144498" sldId="300"/>
            <ac:grpSpMk id="9229" creationId="{5995D10D-E9C9-47DB-AE7E-801FEF38F5C9}"/>
          </ac:grpSpMkLst>
        </pc:grpChg>
        <pc:picChg chg="mod ord">
          <ac:chgData name="Dmitriy Beznosko" userId="8bcdeb23-d2dd-465e-bda6-8e644f22b48c" providerId="ADAL" clId="{2585FF62-203A-48A4-93DB-4EB4AA2C2A3A}" dt="2023-01-10T16:24:23.175" v="334" actId="26606"/>
          <ac:picMkLst>
            <pc:docMk/>
            <pc:sldMk cId="2473144498" sldId="300"/>
            <ac:picMk id="3" creationId="{00000000-0000-0000-0000-000000000000}"/>
          </ac:picMkLst>
        </pc:picChg>
      </pc:sldChg>
      <pc:sldChg chg="addSp delSp modSp mod setBg modNotes">
        <pc:chgData name="Dmitriy Beznosko" userId="8bcdeb23-d2dd-465e-bda6-8e644f22b48c" providerId="ADAL" clId="{2585FF62-203A-48A4-93DB-4EB4AA2C2A3A}" dt="2023-01-10T16:32:31.337" v="482"/>
        <pc:sldMkLst>
          <pc:docMk/>
          <pc:sldMk cId="3719022277" sldId="301"/>
        </pc:sldMkLst>
        <pc:spChg chg="del mod">
          <ac:chgData name="Dmitriy Beznosko" userId="8bcdeb23-d2dd-465e-bda6-8e644f22b48c" providerId="ADAL" clId="{2585FF62-203A-48A4-93DB-4EB4AA2C2A3A}" dt="2023-01-10T16:21:44.142" v="248"/>
          <ac:spMkLst>
            <pc:docMk/>
            <pc:sldMk cId="3719022277" sldId="301"/>
            <ac:spMk id="2" creationId="{00000000-0000-0000-0000-000000000000}"/>
          </ac:spMkLst>
        </pc:spChg>
        <pc:spChg chg="mod">
          <ac:chgData name="Dmitriy Beznosko" userId="8bcdeb23-d2dd-465e-bda6-8e644f22b48c" providerId="ADAL" clId="{2585FF62-203A-48A4-93DB-4EB4AA2C2A3A}" dt="2023-01-10T16:22:08.433" v="256" actId="26606"/>
          <ac:spMkLst>
            <pc:docMk/>
            <pc:sldMk cId="3719022277" sldId="301"/>
            <ac:spMk id="10242" creationId="{00000000-0000-0000-0000-000000000000}"/>
          </ac:spMkLst>
        </pc:spChg>
        <pc:spChg chg="mod">
          <ac:chgData name="Dmitriy Beznosko" userId="8bcdeb23-d2dd-465e-bda6-8e644f22b48c" providerId="ADAL" clId="{2585FF62-203A-48A4-93DB-4EB4AA2C2A3A}" dt="2023-01-10T16:22:46.261" v="325" actId="15"/>
          <ac:spMkLst>
            <pc:docMk/>
            <pc:sldMk cId="3719022277" sldId="301"/>
            <ac:spMk id="10243" creationId="{00000000-0000-0000-0000-000000000000}"/>
          </ac:spMkLst>
        </pc:spChg>
        <pc:spChg chg="add">
          <ac:chgData name="Dmitriy Beznosko" userId="8bcdeb23-d2dd-465e-bda6-8e644f22b48c" providerId="ADAL" clId="{2585FF62-203A-48A4-93DB-4EB4AA2C2A3A}" dt="2023-01-10T16:22:08.433" v="256" actId="26606"/>
          <ac:spMkLst>
            <pc:docMk/>
            <pc:sldMk cId="3719022277" sldId="301"/>
            <ac:spMk id="10250" creationId="{2B566528-1B12-4246-9431-5C2D7D081168}"/>
          </ac:spMkLst>
        </pc:spChg>
        <pc:grpChg chg="add">
          <ac:chgData name="Dmitriy Beznosko" userId="8bcdeb23-d2dd-465e-bda6-8e644f22b48c" providerId="ADAL" clId="{2585FF62-203A-48A4-93DB-4EB4AA2C2A3A}" dt="2023-01-10T16:22:08.433" v="256" actId="26606"/>
          <ac:grpSpMkLst>
            <pc:docMk/>
            <pc:sldMk cId="3719022277" sldId="301"/>
            <ac:grpSpMk id="10252" creationId="{828A5161-06F1-46CF-8AD7-844680A59E13}"/>
          </ac:grpSpMkLst>
        </pc:grpChg>
        <pc:grpChg chg="add">
          <ac:chgData name="Dmitriy Beznosko" userId="8bcdeb23-d2dd-465e-bda6-8e644f22b48c" providerId="ADAL" clId="{2585FF62-203A-48A4-93DB-4EB4AA2C2A3A}" dt="2023-01-10T16:22:08.433" v="256" actId="26606"/>
          <ac:grpSpMkLst>
            <pc:docMk/>
            <pc:sldMk cId="3719022277" sldId="301"/>
            <ac:grpSpMk id="10256" creationId="{5995D10D-E9C9-47DB-AE7E-801FEF38F5C9}"/>
          </ac:grpSpMkLst>
        </pc:grpChg>
        <pc:picChg chg="add">
          <ac:chgData name="Dmitriy Beznosko" userId="8bcdeb23-d2dd-465e-bda6-8e644f22b48c" providerId="ADAL" clId="{2585FF62-203A-48A4-93DB-4EB4AA2C2A3A}" dt="2023-01-10T16:22:08.433" v="256" actId="26606"/>
          <ac:picMkLst>
            <pc:docMk/>
            <pc:sldMk cId="3719022277" sldId="301"/>
            <ac:picMk id="10247" creationId="{1DCAC5A2-69AA-964F-F4FA-1A958F4503C7}"/>
          </ac:picMkLst>
        </pc:picChg>
      </pc:sldChg>
      <pc:sldChg chg="addSp delSp modSp mod setBg modNotes">
        <pc:chgData name="Dmitriy Beznosko" userId="8bcdeb23-d2dd-465e-bda6-8e644f22b48c" providerId="ADAL" clId="{2585FF62-203A-48A4-93DB-4EB4AA2C2A3A}" dt="2023-01-10T16:32:31.337" v="482"/>
        <pc:sldMkLst>
          <pc:docMk/>
          <pc:sldMk cId="1148520630" sldId="303"/>
        </pc:sldMkLst>
        <pc:spChg chg="mod ord">
          <ac:chgData name="Dmitriy Beznosko" userId="8bcdeb23-d2dd-465e-bda6-8e644f22b48c" providerId="ADAL" clId="{2585FF62-203A-48A4-93DB-4EB4AA2C2A3A}" dt="2023-01-10T16:25:45.012" v="344" actId="6549"/>
          <ac:spMkLst>
            <pc:docMk/>
            <pc:sldMk cId="1148520630" sldId="303"/>
            <ac:spMk id="3" creationId="{00000000-0000-0000-0000-000000000000}"/>
          </ac:spMkLst>
        </pc:spChg>
        <pc:spChg chg="mod">
          <ac:chgData name="Dmitriy Beznosko" userId="8bcdeb23-d2dd-465e-bda6-8e644f22b48c" providerId="ADAL" clId="{2585FF62-203A-48A4-93DB-4EB4AA2C2A3A}" dt="2023-01-10T16:24:55.026" v="335" actId="26606"/>
          <ac:spMkLst>
            <pc:docMk/>
            <pc:sldMk cId="1148520630" sldId="303"/>
            <ac:spMk id="4" creationId="{AFA34777-5EE5-26EF-FA5C-AD0B5C0ED38B}"/>
          </ac:spMkLst>
        </pc:spChg>
        <pc:spChg chg="mod">
          <ac:chgData name="Dmitriy Beznosko" userId="8bcdeb23-d2dd-465e-bda6-8e644f22b48c" providerId="ADAL" clId="{2585FF62-203A-48A4-93DB-4EB4AA2C2A3A}" dt="2023-01-10T16:28:54.697" v="383"/>
          <ac:spMkLst>
            <pc:docMk/>
            <pc:sldMk cId="1148520630" sldId="303"/>
            <ac:spMk id="12290" creationId="{00000000-0000-0000-0000-000000000000}"/>
          </ac:spMkLst>
        </pc:spChg>
        <pc:spChg chg="add del">
          <ac:chgData name="Dmitriy Beznosko" userId="8bcdeb23-d2dd-465e-bda6-8e644f22b48c" providerId="ADAL" clId="{2585FF62-203A-48A4-93DB-4EB4AA2C2A3A}" dt="2023-01-10T16:25:30.890" v="341" actId="26606"/>
          <ac:spMkLst>
            <pc:docMk/>
            <pc:sldMk cId="1148520630" sldId="303"/>
            <ac:spMk id="12295" creationId="{2B566528-1B12-4246-9431-5C2D7D081168}"/>
          </ac:spMkLst>
        </pc:spChg>
        <pc:spChg chg="add">
          <ac:chgData name="Dmitriy Beznosko" userId="8bcdeb23-d2dd-465e-bda6-8e644f22b48c" providerId="ADAL" clId="{2585FF62-203A-48A4-93DB-4EB4AA2C2A3A}" dt="2023-01-10T16:25:30.890" v="341" actId="26606"/>
          <ac:spMkLst>
            <pc:docMk/>
            <pc:sldMk cId="1148520630" sldId="303"/>
            <ac:spMk id="12308" creationId="{2B566528-1B12-4246-9431-5C2D7D081168}"/>
          </ac:spMkLst>
        </pc:spChg>
        <pc:grpChg chg="add del">
          <ac:chgData name="Dmitriy Beznosko" userId="8bcdeb23-d2dd-465e-bda6-8e644f22b48c" providerId="ADAL" clId="{2585FF62-203A-48A4-93DB-4EB4AA2C2A3A}" dt="2023-01-10T16:25:30.890" v="341" actId="26606"/>
          <ac:grpSpMkLst>
            <pc:docMk/>
            <pc:sldMk cId="1148520630" sldId="303"/>
            <ac:grpSpMk id="12297" creationId="{828A5161-06F1-46CF-8AD7-844680A59E13}"/>
          </ac:grpSpMkLst>
        </pc:grpChg>
        <pc:grpChg chg="add del">
          <ac:chgData name="Dmitriy Beznosko" userId="8bcdeb23-d2dd-465e-bda6-8e644f22b48c" providerId="ADAL" clId="{2585FF62-203A-48A4-93DB-4EB4AA2C2A3A}" dt="2023-01-10T16:25:30.890" v="341" actId="26606"/>
          <ac:grpSpMkLst>
            <pc:docMk/>
            <pc:sldMk cId="1148520630" sldId="303"/>
            <ac:grpSpMk id="12301" creationId="{5995D10D-E9C9-47DB-AE7E-801FEF38F5C9}"/>
          </ac:grpSpMkLst>
        </pc:grpChg>
        <pc:grpChg chg="add">
          <ac:chgData name="Dmitriy Beznosko" userId="8bcdeb23-d2dd-465e-bda6-8e644f22b48c" providerId="ADAL" clId="{2585FF62-203A-48A4-93DB-4EB4AA2C2A3A}" dt="2023-01-10T16:25:30.890" v="341" actId="26606"/>
          <ac:grpSpMkLst>
            <pc:docMk/>
            <pc:sldMk cId="1148520630" sldId="303"/>
            <ac:grpSpMk id="12310" creationId="{287F69AB-2350-44E3-9076-00265B93F313}"/>
          </ac:grpSpMkLst>
        </pc:grpChg>
        <pc:grpChg chg="add">
          <ac:chgData name="Dmitriy Beznosko" userId="8bcdeb23-d2dd-465e-bda6-8e644f22b48c" providerId="ADAL" clId="{2585FF62-203A-48A4-93DB-4EB4AA2C2A3A}" dt="2023-01-10T16:25:30.890" v="341" actId="26606"/>
          <ac:grpSpMkLst>
            <pc:docMk/>
            <pc:sldMk cId="1148520630" sldId="303"/>
            <ac:grpSpMk id="12314" creationId="{3EA7D759-6BEF-4CBD-A325-BCFA77832B3F}"/>
          </ac:grpSpMkLst>
        </pc:grpChg>
        <pc:picChg chg="mod ord modCrop">
          <ac:chgData name="Dmitriy Beznosko" userId="8bcdeb23-d2dd-465e-bda6-8e644f22b48c" providerId="ADAL" clId="{2585FF62-203A-48A4-93DB-4EB4AA2C2A3A}" dt="2023-01-10T16:25:30.890" v="341" actId="26606"/>
          <ac:picMkLst>
            <pc:docMk/>
            <pc:sldMk cId="1148520630" sldId="303"/>
            <ac:picMk id="2" creationId="{00000000-0000-0000-0000-000000000000}"/>
          </ac:picMkLst>
        </pc:picChg>
      </pc:sldChg>
      <pc:sldChg chg="addSp delSp modSp mod setBg modNotes">
        <pc:chgData name="Dmitriy Beznosko" userId="8bcdeb23-d2dd-465e-bda6-8e644f22b48c" providerId="ADAL" clId="{2585FF62-203A-48A4-93DB-4EB4AA2C2A3A}" dt="2023-01-10T16:32:31.337" v="482"/>
        <pc:sldMkLst>
          <pc:docMk/>
          <pc:sldMk cId="950809148" sldId="305"/>
        </pc:sldMkLst>
        <pc:spChg chg="mod">
          <ac:chgData name="Dmitriy Beznosko" userId="8bcdeb23-d2dd-465e-bda6-8e644f22b48c" providerId="ADAL" clId="{2585FF62-203A-48A4-93DB-4EB4AA2C2A3A}" dt="2023-01-10T16:28:07.456" v="374" actId="20577"/>
          <ac:spMkLst>
            <pc:docMk/>
            <pc:sldMk cId="950809148" sldId="305"/>
            <ac:spMk id="3" creationId="{00000000-0000-0000-0000-000000000000}"/>
          </ac:spMkLst>
        </pc:spChg>
        <pc:spChg chg="del mod">
          <ac:chgData name="Dmitriy Beznosko" userId="8bcdeb23-d2dd-465e-bda6-8e644f22b48c" providerId="ADAL" clId="{2585FF62-203A-48A4-93DB-4EB4AA2C2A3A}" dt="2023-01-10T16:27:04.081" v="354" actId="478"/>
          <ac:spMkLst>
            <pc:docMk/>
            <pc:sldMk cId="950809148" sldId="305"/>
            <ac:spMk id="5" creationId="{00000000-0000-0000-0000-000000000000}"/>
          </ac:spMkLst>
        </pc:spChg>
        <pc:spChg chg="mod">
          <ac:chgData name="Dmitriy Beznosko" userId="8bcdeb23-d2dd-465e-bda6-8e644f22b48c" providerId="ADAL" clId="{2585FF62-203A-48A4-93DB-4EB4AA2C2A3A}" dt="2023-01-10T16:27:21.069" v="358" actId="26606"/>
          <ac:spMkLst>
            <pc:docMk/>
            <pc:sldMk cId="950809148" sldId="305"/>
            <ac:spMk id="6" creationId="{5C838D2F-4CD6-6636-2A17-80425C220924}"/>
          </ac:spMkLst>
        </pc:spChg>
        <pc:spChg chg="mod">
          <ac:chgData name="Dmitriy Beznosko" userId="8bcdeb23-d2dd-465e-bda6-8e644f22b48c" providerId="ADAL" clId="{2585FF62-203A-48A4-93DB-4EB4AA2C2A3A}" dt="2023-01-10T16:28:35.609" v="381" actId="20577"/>
          <ac:spMkLst>
            <pc:docMk/>
            <pc:sldMk cId="950809148" sldId="305"/>
            <ac:spMk id="14338" creationId="{00000000-0000-0000-0000-000000000000}"/>
          </ac:spMkLst>
        </pc:spChg>
        <pc:spChg chg="add">
          <ac:chgData name="Dmitriy Beznosko" userId="8bcdeb23-d2dd-465e-bda6-8e644f22b48c" providerId="ADAL" clId="{2585FF62-203A-48A4-93DB-4EB4AA2C2A3A}" dt="2023-01-10T16:27:21.069" v="358" actId="26606"/>
          <ac:spMkLst>
            <pc:docMk/>
            <pc:sldMk cId="950809148" sldId="305"/>
            <ac:spMk id="14343" creationId="{2B566528-1B12-4246-9431-5C2D7D081168}"/>
          </ac:spMkLst>
        </pc:spChg>
        <pc:grpChg chg="add">
          <ac:chgData name="Dmitriy Beznosko" userId="8bcdeb23-d2dd-465e-bda6-8e644f22b48c" providerId="ADAL" clId="{2585FF62-203A-48A4-93DB-4EB4AA2C2A3A}" dt="2023-01-10T16:27:21.069" v="358" actId="26606"/>
          <ac:grpSpMkLst>
            <pc:docMk/>
            <pc:sldMk cId="950809148" sldId="305"/>
            <ac:grpSpMk id="14345" creationId="{5995D10D-E9C9-47DB-AE7E-801FEF38F5C9}"/>
          </ac:grpSpMkLst>
        </pc:grpChg>
        <pc:grpChg chg="add">
          <ac:chgData name="Dmitriy Beznosko" userId="8bcdeb23-d2dd-465e-bda6-8e644f22b48c" providerId="ADAL" clId="{2585FF62-203A-48A4-93DB-4EB4AA2C2A3A}" dt="2023-01-10T16:27:21.069" v="358" actId="26606"/>
          <ac:grpSpMkLst>
            <pc:docMk/>
            <pc:sldMk cId="950809148" sldId="305"/>
            <ac:grpSpMk id="14349" creationId="{828A5161-06F1-46CF-8AD7-844680A59E13}"/>
          </ac:grpSpMkLst>
        </pc:grpChg>
        <pc:picChg chg="mod ord modCrop">
          <ac:chgData name="Dmitriy Beznosko" userId="8bcdeb23-d2dd-465e-bda6-8e644f22b48c" providerId="ADAL" clId="{2585FF62-203A-48A4-93DB-4EB4AA2C2A3A}" dt="2023-01-10T16:27:58.382" v="369" actId="1076"/>
          <ac:picMkLst>
            <pc:docMk/>
            <pc:sldMk cId="950809148" sldId="305"/>
            <ac:picMk id="2" creationId="{00000000-0000-0000-0000-000000000000}"/>
          </ac:picMkLst>
        </pc:picChg>
        <pc:picChg chg="mod modCrop">
          <ac:chgData name="Dmitriy Beznosko" userId="8bcdeb23-d2dd-465e-bda6-8e644f22b48c" providerId="ADAL" clId="{2585FF62-203A-48A4-93DB-4EB4AA2C2A3A}" dt="2023-01-10T16:27:55.281" v="368" actId="14100"/>
          <ac:picMkLst>
            <pc:docMk/>
            <pc:sldMk cId="950809148" sldId="305"/>
            <ac:picMk id="4" creationId="{00000000-0000-0000-0000-000000000000}"/>
          </ac:picMkLst>
        </pc:picChg>
      </pc:sldChg>
      <pc:sldChg chg="addSp delSp modSp mod setBg modNotes">
        <pc:chgData name="Dmitriy Beznosko" userId="8bcdeb23-d2dd-465e-bda6-8e644f22b48c" providerId="ADAL" clId="{2585FF62-203A-48A4-93DB-4EB4AA2C2A3A}" dt="2023-01-10T16:33:08.346" v="488"/>
        <pc:sldMkLst>
          <pc:docMk/>
          <pc:sldMk cId="3485684129" sldId="307"/>
        </pc:sldMkLst>
        <pc:spChg chg="del mod">
          <ac:chgData name="Dmitriy Beznosko" userId="8bcdeb23-d2dd-465e-bda6-8e644f22b48c" providerId="ADAL" clId="{2585FF62-203A-48A4-93DB-4EB4AA2C2A3A}" dt="2023-01-10T16:33:05.222" v="486" actId="478"/>
          <ac:spMkLst>
            <pc:docMk/>
            <pc:sldMk cId="3485684129" sldId="307"/>
            <ac:spMk id="2" creationId="{00000000-0000-0000-0000-000000000000}"/>
          </ac:spMkLst>
        </pc:spChg>
        <pc:spChg chg="mod">
          <ac:chgData name="Dmitriy Beznosko" userId="8bcdeb23-d2dd-465e-bda6-8e644f22b48c" providerId="ADAL" clId="{2585FF62-203A-48A4-93DB-4EB4AA2C2A3A}" dt="2023-01-10T16:32:52.865" v="483" actId="26606"/>
          <ac:spMkLst>
            <pc:docMk/>
            <pc:sldMk cId="3485684129" sldId="307"/>
            <ac:spMk id="3" creationId="{F39B3AA7-0E4A-8B90-011C-D42B5F328F0E}"/>
          </ac:spMkLst>
        </pc:spChg>
        <pc:spChg chg="mod">
          <ac:chgData name="Dmitriy Beznosko" userId="8bcdeb23-d2dd-465e-bda6-8e644f22b48c" providerId="ADAL" clId="{2585FF62-203A-48A4-93DB-4EB4AA2C2A3A}" dt="2023-01-10T16:32:52.865" v="483" actId="26606"/>
          <ac:spMkLst>
            <pc:docMk/>
            <pc:sldMk cId="3485684129" sldId="307"/>
            <ac:spMk id="16386" creationId="{00000000-0000-0000-0000-000000000000}"/>
          </ac:spMkLst>
        </pc:spChg>
        <pc:spChg chg="del mod">
          <ac:chgData name="Dmitriy Beznosko" userId="8bcdeb23-d2dd-465e-bda6-8e644f22b48c" providerId="ADAL" clId="{2585FF62-203A-48A4-93DB-4EB4AA2C2A3A}" dt="2023-01-10T16:29:14.860" v="384" actId="26606"/>
          <ac:spMkLst>
            <pc:docMk/>
            <pc:sldMk cId="3485684129" sldId="307"/>
            <ac:spMk id="16387" creationId="{00000000-0000-0000-0000-000000000000}"/>
          </ac:spMkLst>
        </pc:spChg>
        <pc:spChg chg="add">
          <ac:chgData name="Dmitriy Beznosko" userId="8bcdeb23-d2dd-465e-bda6-8e644f22b48c" providerId="ADAL" clId="{2585FF62-203A-48A4-93DB-4EB4AA2C2A3A}" dt="2023-01-10T16:32:52.865" v="483" actId="26606"/>
          <ac:spMkLst>
            <pc:docMk/>
            <pc:sldMk cId="3485684129" sldId="307"/>
            <ac:spMk id="16395" creationId="{2B566528-1B12-4246-9431-5C2D7D081168}"/>
          </ac:spMkLst>
        </pc:spChg>
        <pc:spChg chg="add">
          <ac:chgData name="Dmitriy Beznosko" userId="8bcdeb23-d2dd-465e-bda6-8e644f22b48c" providerId="ADAL" clId="{2585FF62-203A-48A4-93DB-4EB4AA2C2A3A}" dt="2023-01-10T16:32:52.865" v="483" actId="26606"/>
          <ac:spMkLst>
            <pc:docMk/>
            <pc:sldMk cId="3485684129" sldId="307"/>
            <ac:spMk id="16397" creationId="{2E80C965-DB6D-4F81-9E9E-B027384D0BD6}"/>
          </ac:spMkLst>
        </pc:spChg>
        <pc:spChg chg="add">
          <ac:chgData name="Dmitriy Beznosko" userId="8bcdeb23-d2dd-465e-bda6-8e644f22b48c" providerId="ADAL" clId="{2585FF62-203A-48A4-93DB-4EB4AA2C2A3A}" dt="2023-01-10T16:32:52.865" v="483" actId="26606"/>
          <ac:spMkLst>
            <pc:docMk/>
            <pc:sldMk cId="3485684129" sldId="307"/>
            <ac:spMk id="16399" creationId="{A580F890-B085-4E95-96AA-55AEBEC5CE6E}"/>
          </ac:spMkLst>
        </pc:spChg>
        <pc:spChg chg="add">
          <ac:chgData name="Dmitriy Beznosko" userId="8bcdeb23-d2dd-465e-bda6-8e644f22b48c" providerId="ADAL" clId="{2585FF62-203A-48A4-93DB-4EB4AA2C2A3A}" dt="2023-01-10T16:32:52.865" v="483" actId="26606"/>
          <ac:spMkLst>
            <pc:docMk/>
            <pc:sldMk cId="3485684129" sldId="307"/>
            <ac:spMk id="16401" creationId="{D3F51FEB-38FB-4F6C-9F7B-2F2AFAB65463}"/>
          </ac:spMkLst>
        </pc:spChg>
        <pc:spChg chg="add">
          <ac:chgData name="Dmitriy Beznosko" userId="8bcdeb23-d2dd-465e-bda6-8e644f22b48c" providerId="ADAL" clId="{2585FF62-203A-48A4-93DB-4EB4AA2C2A3A}" dt="2023-01-10T16:32:52.865" v="483" actId="26606"/>
          <ac:spMkLst>
            <pc:docMk/>
            <pc:sldMk cId="3485684129" sldId="307"/>
            <ac:spMk id="16403" creationId="{1E547BA6-BAE0-43BB-A7CA-60F69CE252F0}"/>
          </ac:spMkLst>
        </pc:spChg>
        <pc:graphicFrameChg chg="add mod ord modGraphic">
          <ac:chgData name="Dmitriy Beznosko" userId="8bcdeb23-d2dd-465e-bda6-8e644f22b48c" providerId="ADAL" clId="{2585FF62-203A-48A4-93DB-4EB4AA2C2A3A}" dt="2023-01-10T16:33:08.346" v="488"/>
          <ac:graphicFrameMkLst>
            <pc:docMk/>
            <pc:sldMk cId="3485684129" sldId="307"/>
            <ac:graphicFrameMk id="16389" creationId="{DA332482-3024-AB2F-56BA-04160748D11D}"/>
          </ac:graphicFrameMkLst>
        </pc:graphicFrameChg>
        <pc:picChg chg="add">
          <ac:chgData name="Dmitriy Beznosko" userId="8bcdeb23-d2dd-465e-bda6-8e644f22b48c" providerId="ADAL" clId="{2585FF62-203A-48A4-93DB-4EB4AA2C2A3A}" dt="2023-01-10T16:32:52.865" v="483" actId="26606"/>
          <ac:picMkLst>
            <pc:docMk/>
            <pc:sldMk cId="3485684129" sldId="307"/>
            <ac:picMk id="16391" creationId="{0D6A77DD-71EE-A438-292F-7A3C004225D1}"/>
          </ac:picMkLst>
        </pc:picChg>
      </pc:sldChg>
      <pc:sldChg chg="addSp delSp modSp mod setBg modNotes">
        <pc:chgData name="Dmitriy Beznosko" userId="8bcdeb23-d2dd-465e-bda6-8e644f22b48c" providerId="ADAL" clId="{2585FF62-203A-48A4-93DB-4EB4AA2C2A3A}" dt="2023-01-10T16:32:31.337" v="482"/>
        <pc:sldMkLst>
          <pc:docMk/>
          <pc:sldMk cId="366997480" sldId="308"/>
        </pc:sldMkLst>
        <pc:spChg chg="del mod">
          <ac:chgData name="Dmitriy Beznosko" userId="8bcdeb23-d2dd-465e-bda6-8e644f22b48c" providerId="ADAL" clId="{2585FF62-203A-48A4-93DB-4EB4AA2C2A3A}" dt="2023-01-10T16:30:24.039" v="458" actId="478"/>
          <ac:spMkLst>
            <pc:docMk/>
            <pc:sldMk cId="366997480" sldId="308"/>
            <ac:spMk id="2" creationId="{00000000-0000-0000-0000-000000000000}"/>
          </ac:spMkLst>
        </pc:spChg>
        <pc:spChg chg="del mod">
          <ac:chgData name="Dmitriy Beznosko" userId="8bcdeb23-d2dd-465e-bda6-8e644f22b48c" providerId="ADAL" clId="{2585FF62-203A-48A4-93DB-4EB4AA2C2A3A}" dt="2023-01-10T16:30:02.481" v="455"/>
          <ac:spMkLst>
            <pc:docMk/>
            <pc:sldMk cId="366997480" sldId="308"/>
            <ac:spMk id="3" creationId="{00000000-0000-0000-0000-000000000000}"/>
          </ac:spMkLst>
        </pc:spChg>
        <pc:spChg chg="mod ord">
          <ac:chgData name="Dmitriy Beznosko" userId="8bcdeb23-d2dd-465e-bda6-8e644f22b48c" providerId="ADAL" clId="{2585FF62-203A-48A4-93DB-4EB4AA2C2A3A}" dt="2023-01-10T16:31:42.677" v="480" actId="26606"/>
          <ac:spMkLst>
            <pc:docMk/>
            <pc:sldMk cId="366997480" sldId="308"/>
            <ac:spMk id="4" creationId="{5FB76E6F-6035-FE60-626A-0A1D3E0EA9F9}"/>
          </ac:spMkLst>
        </pc:spChg>
        <pc:spChg chg="add del mod">
          <ac:chgData name="Dmitriy Beznosko" userId="8bcdeb23-d2dd-465e-bda6-8e644f22b48c" providerId="ADAL" clId="{2585FF62-203A-48A4-93DB-4EB4AA2C2A3A}" dt="2023-01-10T16:31:32.063" v="478" actId="478"/>
          <ac:spMkLst>
            <pc:docMk/>
            <pc:sldMk cId="366997480" sldId="308"/>
            <ac:spMk id="7" creationId="{0F6D5A6A-BECC-6351-8FF7-5575B5455E12}"/>
          </ac:spMkLst>
        </pc:spChg>
        <pc:spChg chg="mod">
          <ac:chgData name="Dmitriy Beznosko" userId="8bcdeb23-d2dd-465e-bda6-8e644f22b48c" providerId="ADAL" clId="{2585FF62-203A-48A4-93DB-4EB4AA2C2A3A}" dt="2023-01-10T16:31:42.677" v="480" actId="26606"/>
          <ac:spMkLst>
            <pc:docMk/>
            <pc:sldMk cId="366997480" sldId="308"/>
            <ac:spMk id="17410" creationId="{00000000-0000-0000-0000-000000000000}"/>
          </ac:spMkLst>
        </pc:spChg>
        <pc:spChg chg="mod">
          <ac:chgData name="Dmitriy Beznosko" userId="8bcdeb23-d2dd-465e-bda6-8e644f22b48c" providerId="ADAL" clId="{2585FF62-203A-48A4-93DB-4EB4AA2C2A3A}" dt="2023-01-10T16:31:42.681" v="481" actId="26606"/>
          <ac:spMkLst>
            <pc:docMk/>
            <pc:sldMk cId="366997480" sldId="308"/>
            <ac:spMk id="17411" creationId="{00000000-0000-0000-0000-000000000000}"/>
          </ac:spMkLst>
        </pc:spChg>
        <pc:spChg chg="add del">
          <ac:chgData name="Dmitriy Beznosko" userId="8bcdeb23-d2dd-465e-bda6-8e644f22b48c" providerId="ADAL" clId="{2585FF62-203A-48A4-93DB-4EB4AA2C2A3A}" dt="2023-01-10T16:31:42.681" v="481" actId="26606"/>
          <ac:spMkLst>
            <pc:docMk/>
            <pc:sldMk cId="366997480" sldId="308"/>
            <ac:spMk id="17416" creationId="{2B566528-1B12-4246-9431-5C2D7D081168}"/>
          </ac:spMkLst>
        </pc:spChg>
        <pc:spChg chg="add del">
          <ac:chgData name="Dmitriy Beznosko" userId="8bcdeb23-d2dd-465e-bda6-8e644f22b48c" providerId="ADAL" clId="{2585FF62-203A-48A4-93DB-4EB4AA2C2A3A}" dt="2023-01-10T16:31:42.681" v="481" actId="26606"/>
          <ac:spMkLst>
            <pc:docMk/>
            <pc:sldMk cId="366997480" sldId="308"/>
            <ac:spMk id="17418" creationId="{2E80C965-DB6D-4F81-9E9E-B027384D0BD6}"/>
          </ac:spMkLst>
        </pc:spChg>
        <pc:spChg chg="add del">
          <ac:chgData name="Dmitriy Beznosko" userId="8bcdeb23-d2dd-465e-bda6-8e644f22b48c" providerId="ADAL" clId="{2585FF62-203A-48A4-93DB-4EB4AA2C2A3A}" dt="2023-01-10T16:31:42.681" v="481" actId="26606"/>
          <ac:spMkLst>
            <pc:docMk/>
            <pc:sldMk cId="366997480" sldId="308"/>
            <ac:spMk id="17420" creationId="{A580F890-B085-4E95-96AA-55AEBEC5CE6E}"/>
          </ac:spMkLst>
        </pc:spChg>
        <pc:spChg chg="add del">
          <ac:chgData name="Dmitriy Beznosko" userId="8bcdeb23-d2dd-465e-bda6-8e644f22b48c" providerId="ADAL" clId="{2585FF62-203A-48A4-93DB-4EB4AA2C2A3A}" dt="2023-01-10T16:31:42.681" v="481" actId="26606"/>
          <ac:spMkLst>
            <pc:docMk/>
            <pc:sldMk cId="366997480" sldId="308"/>
            <ac:spMk id="17422" creationId="{D3F51FEB-38FB-4F6C-9F7B-2F2AFAB65463}"/>
          </ac:spMkLst>
        </pc:spChg>
        <pc:spChg chg="add del">
          <ac:chgData name="Dmitriy Beznosko" userId="8bcdeb23-d2dd-465e-bda6-8e644f22b48c" providerId="ADAL" clId="{2585FF62-203A-48A4-93DB-4EB4AA2C2A3A}" dt="2023-01-10T16:31:42.681" v="481" actId="26606"/>
          <ac:spMkLst>
            <pc:docMk/>
            <pc:sldMk cId="366997480" sldId="308"/>
            <ac:spMk id="17424" creationId="{1E547BA6-BAE0-43BB-A7CA-60F69CE252F0}"/>
          </ac:spMkLst>
        </pc:spChg>
        <pc:spChg chg="add del">
          <ac:chgData name="Dmitriy Beznosko" userId="8bcdeb23-d2dd-465e-bda6-8e644f22b48c" providerId="ADAL" clId="{2585FF62-203A-48A4-93DB-4EB4AA2C2A3A}" dt="2023-01-10T16:31:42.677" v="480" actId="26606"/>
          <ac:spMkLst>
            <pc:docMk/>
            <pc:sldMk cId="366997480" sldId="308"/>
            <ac:spMk id="17429" creationId="{7FF47CB7-972F-479F-A36D-9E72D26EC8DA}"/>
          </ac:spMkLst>
        </pc:spChg>
        <pc:spChg chg="add del">
          <ac:chgData name="Dmitriy Beznosko" userId="8bcdeb23-d2dd-465e-bda6-8e644f22b48c" providerId="ADAL" clId="{2585FF62-203A-48A4-93DB-4EB4AA2C2A3A}" dt="2023-01-10T16:31:42.677" v="480" actId="26606"/>
          <ac:spMkLst>
            <pc:docMk/>
            <pc:sldMk cId="366997480" sldId="308"/>
            <ac:spMk id="17431" creationId="{0D153B68-5844-490D-8E67-F616D6D721CA}"/>
          </ac:spMkLst>
        </pc:spChg>
        <pc:spChg chg="add del">
          <ac:chgData name="Dmitriy Beznosko" userId="8bcdeb23-d2dd-465e-bda6-8e644f22b48c" providerId="ADAL" clId="{2585FF62-203A-48A4-93DB-4EB4AA2C2A3A}" dt="2023-01-10T16:31:42.677" v="480" actId="26606"/>
          <ac:spMkLst>
            <pc:docMk/>
            <pc:sldMk cId="366997480" sldId="308"/>
            <ac:spMk id="17433" creationId="{9A0D773F-7A7D-4DBB-9DEA-86BB8B8F4BC8}"/>
          </ac:spMkLst>
        </pc:spChg>
        <pc:spChg chg="add">
          <ac:chgData name="Dmitriy Beznosko" userId="8bcdeb23-d2dd-465e-bda6-8e644f22b48c" providerId="ADAL" clId="{2585FF62-203A-48A4-93DB-4EB4AA2C2A3A}" dt="2023-01-10T16:31:42.681" v="481" actId="26606"/>
          <ac:spMkLst>
            <pc:docMk/>
            <pc:sldMk cId="366997480" sldId="308"/>
            <ac:spMk id="17438" creationId="{2B566528-1B12-4246-9431-5C2D7D081168}"/>
          </ac:spMkLst>
        </pc:spChg>
        <pc:grpChg chg="add">
          <ac:chgData name="Dmitriy Beznosko" userId="8bcdeb23-d2dd-465e-bda6-8e644f22b48c" providerId="ADAL" clId="{2585FF62-203A-48A4-93DB-4EB4AA2C2A3A}" dt="2023-01-10T16:31:42.681" v="481" actId="26606"/>
          <ac:grpSpMkLst>
            <pc:docMk/>
            <pc:sldMk cId="366997480" sldId="308"/>
            <ac:grpSpMk id="17435" creationId="{3EA7D759-6BEF-4CBD-A325-BCFA77832B3F}"/>
          </ac:grpSpMkLst>
        </pc:grpChg>
        <pc:grpChg chg="add">
          <ac:chgData name="Dmitriy Beznosko" userId="8bcdeb23-d2dd-465e-bda6-8e644f22b48c" providerId="ADAL" clId="{2585FF62-203A-48A4-93DB-4EB4AA2C2A3A}" dt="2023-01-10T16:31:42.681" v="481" actId="26606"/>
          <ac:grpSpMkLst>
            <pc:docMk/>
            <pc:sldMk cId="366997480" sldId="308"/>
            <ac:grpSpMk id="17439" creationId="{287F69AB-2350-44E3-9076-00265B93F313}"/>
          </ac:grpSpMkLst>
        </pc:grpChg>
        <pc:picChg chg="add mod ord">
          <ac:chgData name="Dmitriy Beznosko" userId="8bcdeb23-d2dd-465e-bda6-8e644f22b48c" providerId="ADAL" clId="{2585FF62-203A-48A4-93DB-4EB4AA2C2A3A}" dt="2023-01-10T16:31:42.681" v="481" actId="26606"/>
          <ac:picMkLst>
            <pc:docMk/>
            <pc:sldMk cId="366997480" sldId="308"/>
            <ac:picMk id="6" creationId="{DD0E3E47-042C-0A9F-5DD0-7EEEBAB2FDC0}"/>
          </ac:picMkLst>
        </pc:picChg>
      </pc:sldChg>
      <pc:sldChg chg="addSp modSp mod setBg modNotes">
        <pc:chgData name="Dmitriy Beznosko" userId="8bcdeb23-d2dd-465e-bda6-8e644f22b48c" providerId="ADAL" clId="{2585FF62-203A-48A4-93DB-4EB4AA2C2A3A}" dt="2023-01-10T16:35:42.800" v="523" actId="14100"/>
        <pc:sldMkLst>
          <pc:docMk/>
          <pc:sldMk cId="1626070488" sldId="309"/>
        </pc:sldMkLst>
        <pc:spChg chg="mod ord">
          <ac:chgData name="Dmitriy Beznosko" userId="8bcdeb23-d2dd-465e-bda6-8e644f22b48c" providerId="ADAL" clId="{2585FF62-203A-48A4-93DB-4EB4AA2C2A3A}" dt="2023-01-10T16:35:18.612" v="505" actId="404"/>
          <ac:spMkLst>
            <pc:docMk/>
            <pc:sldMk cId="1626070488" sldId="309"/>
            <ac:spMk id="3" creationId="{00000000-0000-0000-0000-000000000000}"/>
          </ac:spMkLst>
        </pc:spChg>
        <pc:spChg chg="mod">
          <ac:chgData name="Dmitriy Beznosko" userId="8bcdeb23-d2dd-465e-bda6-8e644f22b48c" providerId="ADAL" clId="{2585FF62-203A-48A4-93DB-4EB4AA2C2A3A}" dt="2023-01-10T16:33:46.664" v="489" actId="26606"/>
          <ac:spMkLst>
            <pc:docMk/>
            <pc:sldMk cId="1626070488" sldId="309"/>
            <ac:spMk id="4" creationId="{96CE351A-CF3C-C6EB-B96E-EC70DB1B6534}"/>
          </ac:spMkLst>
        </pc:spChg>
        <pc:spChg chg="mod">
          <ac:chgData name="Dmitriy Beznosko" userId="8bcdeb23-d2dd-465e-bda6-8e644f22b48c" providerId="ADAL" clId="{2585FF62-203A-48A4-93DB-4EB4AA2C2A3A}" dt="2023-01-10T16:35:42.800" v="523" actId="14100"/>
          <ac:spMkLst>
            <pc:docMk/>
            <pc:sldMk cId="1626070488" sldId="309"/>
            <ac:spMk id="18434" creationId="{00000000-0000-0000-0000-000000000000}"/>
          </ac:spMkLst>
        </pc:spChg>
        <pc:spChg chg="add">
          <ac:chgData name="Dmitriy Beznosko" userId="8bcdeb23-d2dd-465e-bda6-8e644f22b48c" providerId="ADAL" clId="{2585FF62-203A-48A4-93DB-4EB4AA2C2A3A}" dt="2023-01-10T16:33:46.664" v="489" actId="26606"/>
          <ac:spMkLst>
            <pc:docMk/>
            <pc:sldMk cId="1626070488" sldId="309"/>
            <ac:spMk id="18439" creationId="{2B566528-1B12-4246-9431-5C2D7D081168}"/>
          </ac:spMkLst>
        </pc:spChg>
        <pc:spChg chg="add">
          <ac:chgData name="Dmitriy Beznosko" userId="8bcdeb23-d2dd-465e-bda6-8e644f22b48c" providerId="ADAL" clId="{2585FF62-203A-48A4-93DB-4EB4AA2C2A3A}" dt="2023-01-10T16:33:46.664" v="489" actId="26606"/>
          <ac:spMkLst>
            <pc:docMk/>
            <pc:sldMk cId="1626070488" sldId="309"/>
            <ac:spMk id="18445" creationId="{D3F51FEB-38FB-4F6C-9F7B-2F2AFAB65463}"/>
          </ac:spMkLst>
        </pc:spChg>
        <pc:spChg chg="add">
          <ac:chgData name="Dmitriy Beznosko" userId="8bcdeb23-d2dd-465e-bda6-8e644f22b48c" providerId="ADAL" clId="{2585FF62-203A-48A4-93DB-4EB4AA2C2A3A}" dt="2023-01-10T16:33:46.664" v="489" actId="26606"/>
          <ac:spMkLst>
            <pc:docMk/>
            <pc:sldMk cId="1626070488" sldId="309"/>
            <ac:spMk id="18447" creationId="{1E547BA6-BAE0-43BB-A7CA-60F69CE252F0}"/>
          </ac:spMkLst>
        </pc:spChg>
        <pc:grpChg chg="add">
          <ac:chgData name="Dmitriy Beznosko" userId="8bcdeb23-d2dd-465e-bda6-8e644f22b48c" providerId="ADAL" clId="{2585FF62-203A-48A4-93DB-4EB4AA2C2A3A}" dt="2023-01-10T16:33:46.664" v="489" actId="26606"/>
          <ac:grpSpMkLst>
            <pc:docMk/>
            <pc:sldMk cId="1626070488" sldId="309"/>
            <ac:grpSpMk id="18441" creationId="{07EAA094-9CF6-4695-958A-33D9BCAA9474}"/>
          </ac:grpSpMkLst>
        </pc:grpChg>
        <pc:picChg chg="mod">
          <ac:chgData name="Dmitriy Beznosko" userId="8bcdeb23-d2dd-465e-bda6-8e644f22b48c" providerId="ADAL" clId="{2585FF62-203A-48A4-93DB-4EB4AA2C2A3A}" dt="2023-01-10T16:34:16.921" v="498" actId="1076"/>
          <ac:picMkLst>
            <pc:docMk/>
            <pc:sldMk cId="1626070488" sldId="309"/>
            <ac:picMk id="2" creationId="{00000000-0000-0000-0000-000000000000}"/>
          </ac:picMkLst>
        </pc:picChg>
        <pc:picChg chg="mod modCrop">
          <ac:chgData name="Dmitriy Beznosko" userId="8bcdeb23-d2dd-465e-bda6-8e644f22b48c" providerId="ADAL" clId="{2585FF62-203A-48A4-93DB-4EB4AA2C2A3A}" dt="2023-01-10T16:34:12.013" v="495" actId="1076"/>
          <ac:picMkLst>
            <pc:docMk/>
            <pc:sldMk cId="1626070488" sldId="309"/>
            <ac:picMk id="6" creationId="{00000000-0000-0000-0000-000000000000}"/>
          </ac:picMkLst>
        </pc:picChg>
      </pc:sldChg>
      <pc:sldChg chg="addSp modSp mod setBg modNotes">
        <pc:chgData name="Dmitriy Beznosko" userId="8bcdeb23-d2dd-465e-bda6-8e644f22b48c" providerId="ADAL" clId="{2585FF62-203A-48A4-93DB-4EB4AA2C2A3A}" dt="2023-01-10T16:36:39.126" v="535" actId="1076"/>
        <pc:sldMkLst>
          <pc:docMk/>
          <pc:sldMk cId="3146803048" sldId="310"/>
        </pc:sldMkLst>
        <pc:spChg chg="mod">
          <ac:chgData name="Dmitriy Beznosko" userId="8bcdeb23-d2dd-465e-bda6-8e644f22b48c" providerId="ADAL" clId="{2585FF62-203A-48A4-93DB-4EB4AA2C2A3A}" dt="2023-01-10T16:36:17.992" v="526" actId="26606"/>
          <ac:spMkLst>
            <pc:docMk/>
            <pc:sldMk cId="3146803048" sldId="310"/>
            <ac:spMk id="2" creationId="{90893F94-A676-6C7E-3845-146C1D42413F}"/>
          </ac:spMkLst>
        </pc:spChg>
        <pc:spChg chg="mod">
          <ac:chgData name="Dmitriy Beznosko" userId="8bcdeb23-d2dd-465e-bda6-8e644f22b48c" providerId="ADAL" clId="{2585FF62-203A-48A4-93DB-4EB4AA2C2A3A}" dt="2023-01-10T16:36:39.126" v="535" actId="1076"/>
          <ac:spMkLst>
            <pc:docMk/>
            <pc:sldMk cId="3146803048" sldId="310"/>
            <ac:spMk id="4" creationId="{00000000-0000-0000-0000-000000000000}"/>
          </ac:spMkLst>
        </pc:spChg>
        <pc:spChg chg="mod">
          <ac:chgData name="Dmitriy Beznosko" userId="8bcdeb23-d2dd-465e-bda6-8e644f22b48c" providerId="ADAL" clId="{2585FF62-203A-48A4-93DB-4EB4AA2C2A3A}" dt="2023-01-10T16:36:17.992" v="526" actId="26606"/>
          <ac:spMkLst>
            <pc:docMk/>
            <pc:sldMk cId="3146803048" sldId="310"/>
            <ac:spMk id="19458" creationId="{00000000-0000-0000-0000-000000000000}"/>
          </ac:spMkLst>
        </pc:spChg>
        <pc:spChg chg="add">
          <ac:chgData name="Dmitriy Beznosko" userId="8bcdeb23-d2dd-465e-bda6-8e644f22b48c" providerId="ADAL" clId="{2585FF62-203A-48A4-93DB-4EB4AA2C2A3A}" dt="2023-01-10T16:36:17.992" v="526" actId="26606"/>
          <ac:spMkLst>
            <pc:docMk/>
            <pc:sldMk cId="3146803048" sldId="310"/>
            <ac:spMk id="19463" creationId="{2B566528-1B12-4246-9431-5C2D7D081168}"/>
          </ac:spMkLst>
        </pc:spChg>
        <pc:grpChg chg="add">
          <ac:chgData name="Dmitriy Beznosko" userId="8bcdeb23-d2dd-465e-bda6-8e644f22b48c" providerId="ADAL" clId="{2585FF62-203A-48A4-93DB-4EB4AA2C2A3A}" dt="2023-01-10T16:36:17.992" v="526" actId="26606"/>
          <ac:grpSpMkLst>
            <pc:docMk/>
            <pc:sldMk cId="3146803048" sldId="310"/>
            <ac:grpSpMk id="19465" creationId="{FA366754-A2F4-475B-8217-AB06F5F15F36}"/>
          </ac:grpSpMkLst>
        </pc:grpChg>
        <pc:grpChg chg="add">
          <ac:chgData name="Dmitriy Beznosko" userId="8bcdeb23-d2dd-465e-bda6-8e644f22b48c" providerId="ADAL" clId="{2585FF62-203A-48A4-93DB-4EB4AA2C2A3A}" dt="2023-01-10T16:36:17.992" v="526" actId="26606"/>
          <ac:grpSpMkLst>
            <pc:docMk/>
            <pc:sldMk cId="3146803048" sldId="310"/>
            <ac:grpSpMk id="19469" creationId="{828A5161-06F1-46CF-8AD7-844680A59E13}"/>
          </ac:grpSpMkLst>
        </pc:grpChg>
        <pc:picChg chg="mod ord">
          <ac:chgData name="Dmitriy Beznosko" userId="8bcdeb23-d2dd-465e-bda6-8e644f22b48c" providerId="ADAL" clId="{2585FF62-203A-48A4-93DB-4EB4AA2C2A3A}" dt="2023-01-10T16:36:34.508" v="534" actId="14100"/>
          <ac:picMkLst>
            <pc:docMk/>
            <pc:sldMk cId="3146803048" sldId="310"/>
            <ac:picMk id="3" creationId="{00000000-0000-0000-0000-000000000000}"/>
          </ac:picMkLst>
        </pc:picChg>
      </pc:sldChg>
      <pc:sldChg chg="addSp modSp mod setBg modNotes">
        <pc:chgData name="Dmitriy Beznosko" userId="8bcdeb23-d2dd-465e-bda6-8e644f22b48c" providerId="ADAL" clId="{2585FF62-203A-48A4-93DB-4EB4AA2C2A3A}" dt="2023-01-10T16:37:54.362" v="540"/>
        <pc:sldMkLst>
          <pc:docMk/>
          <pc:sldMk cId="3929814508" sldId="311"/>
        </pc:sldMkLst>
        <pc:spChg chg="mod">
          <ac:chgData name="Dmitriy Beznosko" userId="8bcdeb23-d2dd-465e-bda6-8e644f22b48c" providerId="ADAL" clId="{2585FF62-203A-48A4-93DB-4EB4AA2C2A3A}" dt="2023-01-10T16:37:42.102" v="538" actId="26606"/>
          <ac:spMkLst>
            <pc:docMk/>
            <pc:sldMk cId="3929814508" sldId="311"/>
            <ac:spMk id="3" creationId="{00000000-0000-0000-0000-000000000000}"/>
          </ac:spMkLst>
        </pc:spChg>
        <pc:spChg chg="mod">
          <ac:chgData name="Dmitriy Beznosko" userId="8bcdeb23-d2dd-465e-bda6-8e644f22b48c" providerId="ADAL" clId="{2585FF62-203A-48A4-93DB-4EB4AA2C2A3A}" dt="2023-01-10T16:37:42.102" v="538" actId="26606"/>
          <ac:spMkLst>
            <pc:docMk/>
            <pc:sldMk cId="3929814508" sldId="311"/>
            <ac:spMk id="4" creationId="{658DFE71-F895-5F16-877F-F0B4A25E4B1C}"/>
          </ac:spMkLst>
        </pc:spChg>
        <pc:spChg chg="mod">
          <ac:chgData name="Dmitriy Beznosko" userId="8bcdeb23-d2dd-465e-bda6-8e644f22b48c" providerId="ADAL" clId="{2585FF62-203A-48A4-93DB-4EB4AA2C2A3A}" dt="2023-01-10T16:37:42.102" v="538" actId="26606"/>
          <ac:spMkLst>
            <pc:docMk/>
            <pc:sldMk cId="3929814508" sldId="311"/>
            <ac:spMk id="20482" creationId="{00000000-0000-0000-0000-000000000000}"/>
          </ac:spMkLst>
        </pc:spChg>
        <pc:spChg chg="add">
          <ac:chgData name="Dmitriy Beznosko" userId="8bcdeb23-d2dd-465e-bda6-8e644f22b48c" providerId="ADAL" clId="{2585FF62-203A-48A4-93DB-4EB4AA2C2A3A}" dt="2023-01-10T16:37:42.102" v="538" actId="26606"/>
          <ac:spMkLst>
            <pc:docMk/>
            <pc:sldMk cId="3929814508" sldId="311"/>
            <ac:spMk id="20487" creationId="{2B566528-1B12-4246-9431-5C2D7D081168}"/>
          </ac:spMkLst>
        </pc:spChg>
        <pc:grpChg chg="add">
          <ac:chgData name="Dmitriy Beznosko" userId="8bcdeb23-d2dd-465e-bda6-8e644f22b48c" providerId="ADAL" clId="{2585FF62-203A-48A4-93DB-4EB4AA2C2A3A}" dt="2023-01-10T16:37:42.102" v="538" actId="26606"/>
          <ac:grpSpMkLst>
            <pc:docMk/>
            <pc:sldMk cId="3929814508" sldId="311"/>
            <ac:grpSpMk id="20489" creationId="{828A5161-06F1-46CF-8AD7-844680A59E13}"/>
          </ac:grpSpMkLst>
        </pc:grpChg>
        <pc:grpChg chg="add">
          <ac:chgData name="Dmitriy Beznosko" userId="8bcdeb23-d2dd-465e-bda6-8e644f22b48c" providerId="ADAL" clId="{2585FF62-203A-48A4-93DB-4EB4AA2C2A3A}" dt="2023-01-10T16:37:42.102" v="538" actId="26606"/>
          <ac:grpSpMkLst>
            <pc:docMk/>
            <pc:sldMk cId="3929814508" sldId="311"/>
            <ac:grpSpMk id="20493" creationId="{5995D10D-E9C9-47DB-AE7E-801FEF38F5C9}"/>
          </ac:grpSpMkLst>
        </pc:grpChg>
        <pc:picChg chg="mod ord">
          <ac:chgData name="Dmitriy Beznosko" userId="8bcdeb23-d2dd-465e-bda6-8e644f22b48c" providerId="ADAL" clId="{2585FF62-203A-48A4-93DB-4EB4AA2C2A3A}" dt="2023-01-10T16:37:54.362" v="540"/>
          <ac:picMkLst>
            <pc:docMk/>
            <pc:sldMk cId="3929814508" sldId="311"/>
            <ac:picMk id="2" creationId="{00000000-0000-0000-0000-000000000000}"/>
          </ac:picMkLst>
        </pc:picChg>
      </pc:sldChg>
      <pc:sldChg chg="modSp del modNotes">
        <pc:chgData name="Dmitriy Beznosko" userId="8bcdeb23-d2dd-465e-bda6-8e644f22b48c" providerId="ADAL" clId="{2585FF62-203A-48A4-93DB-4EB4AA2C2A3A}" dt="2023-01-10T16:39:39.409" v="566" actId="47"/>
        <pc:sldMkLst>
          <pc:docMk/>
          <pc:sldMk cId="2635514604" sldId="313"/>
        </pc:sldMkLst>
        <pc:spChg chg="mod">
          <ac:chgData name="Dmitriy Beznosko" userId="8bcdeb23-d2dd-465e-bda6-8e644f22b48c" providerId="ADAL" clId="{2585FF62-203A-48A4-93DB-4EB4AA2C2A3A}" dt="2023-01-10T15:59:16.123" v="202"/>
          <ac:spMkLst>
            <pc:docMk/>
            <pc:sldMk cId="2635514604" sldId="313"/>
            <ac:spMk id="7" creationId="{00000000-0000-0000-0000-000000000000}"/>
          </ac:spMkLst>
        </pc:spChg>
        <pc:spChg chg="mod">
          <ac:chgData name="Dmitriy Beznosko" userId="8bcdeb23-d2dd-465e-bda6-8e644f22b48c" providerId="ADAL" clId="{2585FF62-203A-48A4-93DB-4EB4AA2C2A3A}" dt="2023-01-10T15:59:16.123" v="202"/>
          <ac:spMkLst>
            <pc:docMk/>
            <pc:sldMk cId="2635514604" sldId="313"/>
            <ac:spMk id="22530" creationId="{00000000-0000-0000-0000-000000000000}"/>
          </ac:spMkLst>
        </pc:spChg>
        <pc:grpChg chg="mod">
          <ac:chgData name="Dmitriy Beznosko" userId="8bcdeb23-d2dd-465e-bda6-8e644f22b48c" providerId="ADAL" clId="{2585FF62-203A-48A4-93DB-4EB4AA2C2A3A}" dt="2023-01-10T15:59:16.123" v="202"/>
          <ac:grpSpMkLst>
            <pc:docMk/>
            <pc:sldMk cId="2635514604" sldId="313"/>
            <ac:grpSpMk id="8" creationId="{00000000-0000-0000-0000-000000000000}"/>
          </ac:grpSpMkLst>
        </pc:grpChg>
        <pc:picChg chg="mod">
          <ac:chgData name="Dmitriy Beznosko" userId="8bcdeb23-d2dd-465e-bda6-8e644f22b48c" providerId="ADAL" clId="{2585FF62-203A-48A4-93DB-4EB4AA2C2A3A}" dt="2023-01-10T15:59:16.123" v="202"/>
          <ac:picMkLst>
            <pc:docMk/>
            <pc:sldMk cId="2635514604" sldId="313"/>
            <ac:picMk id="6" creationId="{00000000-0000-0000-0000-000000000000}"/>
          </ac:picMkLst>
        </pc:picChg>
      </pc:sldChg>
      <pc:sldChg chg="modSp del mod modNotes">
        <pc:chgData name="Dmitriy Beznosko" userId="8bcdeb23-d2dd-465e-bda6-8e644f22b48c" providerId="ADAL" clId="{2585FF62-203A-48A4-93DB-4EB4AA2C2A3A}" dt="2023-01-10T16:39:41.674" v="567" actId="47"/>
        <pc:sldMkLst>
          <pc:docMk/>
          <pc:sldMk cId="974801890" sldId="315"/>
        </pc:sldMkLst>
        <pc:spChg chg="mod">
          <ac:chgData name="Dmitriy Beznosko" userId="8bcdeb23-d2dd-465e-bda6-8e644f22b48c" providerId="ADAL" clId="{2585FF62-203A-48A4-93DB-4EB4AA2C2A3A}" dt="2023-01-10T15:59:16.211" v="204" actId="27636"/>
          <ac:spMkLst>
            <pc:docMk/>
            <pc:sldMk cId="974801890" sldId="315"/>
            <ac:spMk id="24578" creationId="{00000000-0000-0000-0000-000000000000}"/>
          </ac:spMkLst>
        </pc:spChg>
        <pc:picChg chg="mod">
          <ac:chgData name="Dmitriy Beznosko" userId="8bcdeb23-d2dd-465e-bda6-8e644f22b48c" providerId="ADAL" clId="{2585FF62-203A-48A4-93DB-4EB4AA2C2A3A}" dt="2023-01-10T16:39:23.405" v="565" actId="1076"/>
          <ac:picMkLst>
            <pc:docMk/>
            <pc:sldMk cId="974801890" sldId="315"/>
            <ac:picMk id="6" creationId="{00000000-0000-0000-0000-000000000000}"/>
          </ac:picMkLst>
        </pc:picChg>
      </pc:sldChg>
      <pc:sldChg chg="addSp modSp mod setBg modNotes">
        <pc:chgData name="Dmitriy Beznosko" userId="8bcdeb23-d2dd-465e-bda6-8e644f22b48c" providerId="ADAL" clId="{2585FF62-203A-48A4-93DB-4EB4AA2C2A3A}" dt="2023-01-10T16:40:23.117" v="575"/>
        <pc:sldMkLst>
          <pc:docMk/>
          <pc:sldMk cId="2729537188" sldId="316"/>
        </pc:sldMkLst>
        <pc:spChg chg="mod">
          <ac:chgData name="Dmitriy Beznosko" userId="8bcdeb23-d2dd-465e-bda6-8e644f22b48c" providerId="ADAL" clId="{2585FF62-203A-48A4-93DB-4EB4AA2C2A3A}" dt="2023-01-10T16:39:59.046" v="568" actId="26606"/>
          <ac:spMkLst>
            <pc:docMk/>
            <pc:sldMk cId="2729537188" sldId="316"/>
            <ac:spMk id="2" creationId="{DA67E9AB-5AAA-822C-C15D-0D6127CE0EE0}"/>
          </ac:spMkLst>
        </pc:spChg>
        <pc:spChg chg="mod">
          <ac:chgData name="Dmitriy Beznosko" userId="8bcdeb23-d2dd-465e-bda6-8e644f22b48c" providerId="ADAL" clId="{2585FF62-203A-48A4-93DB-4EB4AA2C2A3A}" dt="2023-01-10T16:39:59.046" v="568" actId="26606"/>
          <ac:spMkLst>
            <pc:docMk/>
            <pc:sldMk cId="2729537188" sldId="316"/>
            <ac:spMk id="25602" creationId="{00000000-0000-0000-0000-000000000000}"/>
          </ac:spMkLst>
        </pc:spChg>
        <pc:spChg chg="add">
          <ac:chgData name="Dmitriy Beznosko" userId="8bcdeb23-d2dd-465e-bda6-8e644f22b48c" providerId="ADAL" clId="{2585FF62-203A-48A4-93DB-4EB4AA2C2A3A}" dt="2023-01-10T16:39:59.046" v="568" actId="26606"/>
          <ac:spMkLst>
            <pc:docMk/>
            <pc:sldMk cId="2729537188" sldId="316"/>
            <ac:spMk id="25607" creationId="{C83F9D7D-8B7D-49DF-AA94-0A9A8D671027}"/>
          </ac:spMkLst>
        </pc:spChg>
        <pc:spChg chg="add">
          <ac:chgData name="Dmitriy Beznosko" userId="8bcdeb23-d2dd-465e-bda6-8e644f22b48c" providerId="ADAL" clId="{2585FF62-203A-48A4-93DB-4EB4AA2C2A3A}" dt="2023-01-10T16:39:59.046" v="568" actId="26606"/>
          <ac:spMkLst>
            <pc:docMk/>
            <pc:sldMk cId="2729537188" sldId="316"/>
            <ac:spMk id="25609" creationId="{5707F116-8EC0-4822-9067-186AC8C96EB8}"/>
          </ac:spMkLst>
        </pc:spChg>
        <pc:spChg chg="add">
          <ac:chgData name="Dmitriy Beznosko" userId="8bcdeb23-d2dd-465e-bda6-8e644f22b48c" providerId="ADAL" clId="{2585FF62-203A-48A4-93DB-4EB4AA2C2A3A}" dt="2023-01-10T16:39:59.046" v="568" actId="26606"/>
          <ac:spMkLst>
            <pc:docMk/>
            <pc:sldMk cId="2729537188" sldId="316"/>
            <ac:spMk id="25611" creationId="{49F1A7E4-819D-4D21-8E8B-32671A9F9853}"/>
          </ac:spMkLst>
        </pc:spChg>
        <pc:spChg chg="add">
          <ac:chgData name="Dmitriy Beznosko" userId="8bcdeb23-d2dd-465e-bda6-8e644f22b48c" providerId="ADAL" clId="{2585FF62-203A-48A4-93DB-4EB4AA2C2A3A}" dt="2023-01-10T16:39:59.046" v="568" actId="26606"/>
          <ac:spMkLst>
            <pc:docMk/>
            <pc:sldMk cId="2729537188" sldId="316"/>
            <ac:spMk id="25613" creationId="{6D6E3EFD-925A-40CD-8E14-FDD4E6DDC686}"/>
          </ac:spMkLst>
        </pc:spChg>
        <pc:spChg chg="add">
          <ac:chgData name="Dmitriy Beznosko" userId="8bcdeb23-d2dd-465e-bda6-8e644f22b48c" providerId="ADAL" clId="{2585FF62-203A-48A4-93DB-4EB4AA2C2A3A}" dt="2023-01-10T16:39:59.046" v="568" actId="26606"/>
          <ac:spMkLst>
            <pc:docMk/>
            <pc:sldMk cId="2729537188" sldId="316"/>
            <ac:spMk id="25615" creationId="{3A91C067-F707-44D1-A9C2-9913E6ADC689}"/>
          </ac:spMkLst>
        </pc:spChg>
        <pc:spChg chg="add">
          <ac:chgData name="Dmitriy Beznosko" userId="8bcdeb23-d2dd-465e-bda6-8e644f22b48c" providerId="ADAL" clId="{2585FF62-203A-48A4-93DB-4EB4AA2C2A3A}" dt="2023-01-10T16:39:59.046" v="568" actId="26606"/>
          <ac:spMkLst>
            <pc:docMk/>
            <pc:sldMk cId="2729537188" sldId="316"/>
            <ac:spMk id="25617" creationId="{52329D9A-3D48-4B69-939D-2A480F14786F}"/>
          </ac:spMkLst>
        </pc:spChg>
        <pc:spChg chg="add">
          <ac:chgData name="Dmitriy Beznosko" userId="8bcdeb23-d2dd-465e-bda6-8e644f22b48c" providerId="ADAL" clId="{2585FF62-203A-48A4-93DB-4EB4AA2C2A3A}" dt="2023-01-10T16:39:59.046" v="568" actId="26606"/>
          <ac:spMkLst>
            <pc:docMk/>
            <pc:sldMk cId="2729537188" sldId="316"/>
            <ac:spMk id="25619" creationId="{2D5CC4CB-7B78-480A-A0AE-A8A35C08E190}"/>
          </ac:spMkLst>
        </pc:spChg>
        <pc:spChg chg="add">
          <ac:chgData name="Dmitriy Beznosko" userId="8bcdeb23-d2dd-465e-bda6-8e644f22b48c" providerId="ADAL" clId="{2585FF62-203A-48A4-93DB-4EB4AA2C2A3A}" dt="2023-01-10T16:39:59.046" v="568" actId="26606"/>
          <ac:spMkLst>
            <pc:docMk/>
            <pc:sldMk cId="2729537188" sldId="316"/>
            <ac:spMk id="25621" creationId="{DC580C66-5435-4F00-873E-679D3D5049C0}"/>
          </ac:spMkLst>
        </pc:spChg>
        <pc:spChg chg="add">
          <ac:chgData name="Dmitriy Beznosko" userId="8bcdeb23-d2dd-465e-bda6-8e644f22b48c" providerId="ADAL" clId="{2585FF62-203A-48A4-93DB-4EB4AA2C2A3A}" dt="2023-01-10T16:39:59.046" v="568" actId="26606"/>
          <ac:spMkLst>
            <pc:docMk/>
            <pc:sldMk cId="2729537188" sldId="316"/>
            <ac:spMk id="25623" creationId="{B4AFD177-1A38-4FAE-87D4-840AE22C861C}"/>
          </ac:spMkLst>
        </pc:spChg>
        <pc:picChg chg="mod">
          <ac:chgData name="Dmitriy Beznosko" userId="8bcdeb23-d2dd-465e-bda6-8e644f22b48c" providerId="ADAL" clId="{2585FF62-203A-48A4-93DB-4EB4AA2C2A3A}" dt="2023-01-10T16:40:23.117" v="575"/>
          <ac:picMkLst>
            <pc:docMk/>
            <pc:sldMk cId="2729537188" sldId="316"/>
            <ac:picMk id="6" creationId="{00000000-0000-0000-0000-000000000000}"/>
          </ac:picMkLst>
        </pc:picChg>
      </pc:sldChg>
      <pc:sldChg chg="addSp modSp mod setBg modNotes">
        <pc:chgData name="Dmitriy Beznosko" userId="8bcdeb23-d2dd-465e-bda6-8e644f22b48c" providerId="ADAL" clId="{2585FF62-203A-48A4-93DB-4EB4AA2C2A3A}" dt="2023-01-10T16:41:59.197" v="601"/>
        <pc:sldMkLst>
          <pc:docMk/>
          <pc:sldMk cId="3141684405" sldId="318"/>
        </pc:sldMkLst>
        <pc:spChg chg="mod">
          <ac:chgData name="Dmitriy Beznosko" userId="8bcdeb23-d2dd-465e-bda6-8e644f22b48c" providerId="ADAL" clId="{2585FF62-203A-48A4-93DB-4EB4AA2C2A3A}" dt="2023-01-10T16:40:55.222" v="576" actId="26606"/>
          <ac:spMkLst>
            <pc:docMk/>
            <pc:sldMk cId="3141684405" sldId="318"/>
            <ac:spMk id="2" creationId="{F64AECD0-8F80-269E-36B2-65A643744784}"/>
          </ac:spMkLst>
        </pc:spChg>
        <pc:spChg chg="mod">
          <ac:chgData name="Dmitriy Beznosko" userId="8bcdeb23-d2dd-465e-bda6-8e644f22b48c" providerId="ADAL" clId="{2585FF62-203A-48A4-93DB-4EB4AA2C2A3A}" dt="2023-01-10T16:40:55.222" v="576" actId="26606"/>
          <ac:spMkLst>
            <pc:docMk/>
            <pc:sldMk cId="3141684405" sldId="318"/>
            <ac:spMk id="27650" creationId="{00000000-0000-0000-0000-000000000000}"/>
          </ac:spMkLst>
        </pc:spChg>
        <pc:spChg chg="mod ord">
          <ac:chgData name="Dmitriy Beznosko" userId="8bcdeb23-d2dd-465e-bda6-8e644f22b48c" providerId="ADAL" clId="{2585FF62-203A-48A4-93DB-4EB4AA2C2A3A}" dt="2023-01-10T16:41:48.416" v="599" actId="1076"/>
          <ac:spMkLst>
            <pc:docMk/>
            <pc:sldMk cId="3141684405" sldId="318"/>
            <ac:spMk id="27651" creationId="{00000000-0000-0000-0000-000000000000}"/>
          </ac:spMkLst>
        </pc:spChg>
        <pc:spChg chg="add">
          <ac:chgData name="Dmitriy Beznosko" userId="8bcdeb23-d2dd-465e-bda6-8e644f22b48c" providerId="ADAL" clId="{2585FF62-203A-48A4-93DB-4EB4AA2C2A3A}" dt="2023-01-10T16:40:55.222" v="576" actId="26606"/>
          <ac:spMkLst>
            <pc:docMk/>
            <pc:sldMk cId="3141684405" sldId="318"/>
            <ac:spMk id="27656" creationId="{C83F9D7D-8B7D-49DF-AA94-0A9A8D671027}"/>
          </ac:spMkLst>
        </pc:spChg>
        <pc:spChg chg="add">
          <ac:chgData name="Dmitriy Beznosko" userId="8bcdeb23-d2dd-465e-bda6-8e644f22b48c" providerId="ADAL" clId="{2585FF62-203A-48A4-93DB-4EB4AA2C2A3A}" dt="2023-01-10T16:40:55.222" v="576" actId="26606"/>
          <ac:spMkLst>
            <pc:docMk/>
            <pc:sldMk cId="3141684405" sldId="318"/>
            <ac:spMk id="27658" creationId="{5707F116-8EC0-4822-9067-186AC8C96EB8}"/>
          </ac:spMkLst>
        </pc:spChg>
        <pc:spChg chg="add">
          <ac:chgData name="Dmitriy Beznosko" userId="8bcdeb23-d2dd-465e-bda6-8e644f22b48c" providerId="ADAL" clId="{2585FF62-203A-48A4-93DB-4EB4AA2C2A3A}" dt="2023-01-10T16:40:55.222" v="576" actId="26606"/>
          <ac:spMkLst>
            <pc:docMk/>
            <pc:sldMk cId="3141684405" sldId="318"/>
            <ac:spMk id="27660" creationId="{49F1A7E4-819D-4D21-8E8B-32671A9F9853}"/>
          </ac:spMkLst>
        </pc:spChg>
        <pc:spChg chg="add">
          <ac:chgData name="Dmitriy Beznosko" userId="8bcdeb23-d2dd-465e-bda6-8e644f22b48c" providerId="ADAL" clId="{2585FF62-203A-48A4-93DB-4EB4AA2C2A3A}" dt="2023-01-10T16:40:55.222" v="576" actId="26606"/>
          <ac:spMkLst>
            <pc:docMk/>
            <pc:sldMk cId="3141684405" sldId="318"/>
            <ac:spMk id="27662" creationId="{6D6E3EFD-925A-40CD-8E14-FDD4E6DDC686}"/>
          </ac:spMkLst>
        </pc:spChg>
        <pc:spChg chg="add">
          <ac:chgData name="Dmitriy Beznosko" userId="8bcdeb23-d2dd-465e-bda6-8e644f22b48c" providerId="ADAL" clId="{2585FF62-203A-48A4-93DB-4EB4AA2C2A3A}" dt="2023-01-10T16:40:55.222" v="576" actId="26606"/>
          <ac:spMkLst>
            <pc:docMk/>
            <pc:sldMk cId="3141684405" sldId="318"/>
            <ac:spMk id="27664" creationId="{3A91C067-F707-44D1-A9C2-9913E6ADC689}"/>
          </ac:spMkLst>
        </pc:spChg>
        <pc:spChg chg="add">
          <ac:chgData name="Dmitriy Beznosko" userId="8bcdeb23-d2dd-465e-bda6-8e644f22b48c" providerId="ADAL" clId="{2585FF62-203A-48A4-93DB-4EB4AA2C2A3A}" dt="2023-01-10T16:40:55.222" v="576" actId="26606"/>
          <ac:spMkLst>
            <pc:docMk/>
            <pc:sldMk cId="3141684405" sldId="318"/>
            <ac:spMk id="27666" creationId="{DC580C66-5435-4F00-873E-679D3D5049C0}"/>
          </ac:spMkLst>
        </pc:spChg>
        <pc:spChg chg="add">
          <ac:chgData name="Dmitriy Beznosko" userId="8bcdeb23-d2dd-465e-bda6-8e644f22b48c" providerId="ADAL" clId="{2585FF62-203A-48A4-93DB-4EB4AA2C2A3A}" dt="2023-01-10T16:40:55.222" v="576" actId="26606"/>
          <ac:spMkLst>
            <pc:docMk/>
            <pc:sldMk cId="3141684405" sldId="318"/>
            <ac:spMk id="27668" creationId="{B4AFD177-1A38-4FAE-87D4-840AE22C861C}"/>
          </ac:spMkLst>
        </pc:spChg>
        <pc:spChg chg="add">
          <ac:chgData name="Dmitriy Beznosko" userId="8bcdeb23-d2dd-465e-bda6-8e644f22b48c" providerId="ADAL" clId="{2585FF62-203A-48A4-93DB-4EB4AA2C2A3A}" dt="2023-01-10T16:40:55.222" v="576" actId="26606"/>
          <ac:spMkLst>
            <pc:docMk/>
            <pc:sldMk cId="3141684405" sldId="318"/>
            <ac:spMk id="27670" creationId="{52329D9A-3D48-4B69-939D-2A480F14786F}"/>
          </ac:spMkLst>
        </pc:spChg>
        <pc:spChg chg="add">
          <ac:chgData name="Dmitriy Beznosko" userId="8bcdeb23-d2dd-465e-bda6-8e644f22b48c" providerId="ADAL" clId="{2585FF62-203A-48A4-93DB-4EB4AA2C2A3A}" dt="2023-01-10T16:40:55.222" v="576" actId="26606"/>
          <ac:spMkLst>
            <pc:docMk/>
            <pc:sldMk cId="3141684405" sldId="318"/>
            <ac:spMk id="27672" creationId="{2D5CC4CB-7B78-480A-A0AE-A8A35C08E190}"/>
          </ac:spMkLst>
        </pc:spChg>
        <pc:picChg chg="mod">
          <ac:chgData name="Dmitriy Beznosko" userId="8bcdeb23-d2dd-465e-bda6-8e644f22b48c" providerId="ADAL" clId="{2585FF62-203A-48A4-93DB-4EB4AA2C2A3A}" dt="2023-01-10T16:41:59.197" v="601"/>
          <ac:picMkLst>
            <pc:docMk/>
            <pc:sldMk cId="3141684405" sldId="318"/>
            <ac:picMk id="5" creationId="{00000000-0000-0000-0000-000000000000}"/>
          </ac:picMkLst>
        </pc:picChg>
      </pc:sldChg>
      <pc:sldChg chg="modSp del modNotes">
        <pc:chgData name="Dmitriy Beznosko" userId="8bcdeb23-d2dd-465e-bda6-8e644f22b48c" providerId="ADAL" clId="{2585FF62-203A-48A4-93DB-4EB4AA2C2A3A}" dt="2023-01-10T16:42:08.649" v="602" actId="47"/>
        <pc:sldMkLst>
          <pc:docMk/>
          <pc:sldMk cId="1417344169" sldId="319"/>
        </pc:sldMkLst>
        <pc:spChg chg="mod">
          <ac:chgData name="Dmitriy Beznosko" userId="8bcdeb23-d2dd-465e-bda6-8e644f22b48c" providerId="ADAL" clId="{2585FF62-203A-48A4-93DB-4EB4AA2C2A3A}" dt="2023-01-10T15:59:16.123" v="202"/>
          <ac:spMkLst>
            <pc:docMk/>
            <pc:sldMk cId="1417344169" sldId="319"/>
            <ac:spMk id="32770" creationId="{00000000-0000-0000-0000-000000000000}"/>
          </ac:spMkLst>
        </pc:spChg>
        <pc:spChg chg="mod">
          <ac:chgData name="Dmitriy Beznosko" userId="8bcdeb23-d2dd-465e-bda6-8e644f22b48c" providerId="ADAL" clId="{2585FF62-203A-48A4-93DB-4EB4AA2C2A3A}" dt="2023-01-10T15:59:16.123" v="202"/>
          <ac:spMkLst>
            <pc:docMk/>
            <pc:sldMk cId="1417344169" sldId="319"/>
            <ac:spMk id="32771" creationId="{00000000-0000-0000-0000-000000000000}"/>
          </ac:spMkLst>
        </pc:spChg>
        <pc:picChg chg="mod">
          <ac:chgData name="Dmitriy Beznosko" userId="8bcdeb23-d2dd-465e-bda6-8e644f22b48c" providerId="ADAL" clId="{2585FF62-203A-48A4-93DB-4EB4AA2C2A3A}" dt="2023-01-10T15:59:16.123" v="202"/>
          <ac:picMkLst>
            <pc:docMk/>
            <pc:sldMk cId="1417344169" sldId="319"/>
            <ac:picMk id="2" creationId="{00000000-0000-0000-0000-000000000000}"/>
          </ac:picMkLst>
        </pc:picChg>
        <pc:picChg chg="mod">
          <ac:chgData name="Dmitriy Beznosko" userId="8bcdeb23-d2dd-465e-bda6-8e644f22b48c" providerId="ADAL" clId="{2585FF62-203A-48A4-93DB-4EB4AA2C2A3A}" dt="2023-01-10T15:59:16.123" v="202"/>
          <ac:picMkLst>
            <pc:docMk/>
            <pc:sldMk cId="1417344169" sldId="319"/>
            <ac:picMk id="3" creationId="{00000000-0000-0000-0000-000000000000}"/>
          </ac:picMkLst>
        </pc:picChg>
        <pc:picChg chg="mod">
          <ac:chgData name="Dmitriy Beznosko" userId="8bcdeb23-d2dd-465e-bda6-8e644f22b48c" providerId="ADAL" clId="{2585FF62-203A-48A4-93DB-4EB4AA2C2A3A}" dt="2023-01-10T15:59:16.123" v="202"/>
          <ac:picMkLst>
            <pc:docMk/>
            <pc:sldMk cId="1417344169" sldId="319"/>
            <ac:picMk id="5" creationId="{00000000-0000-0000-0000-000000000000}"/>
          </ac:picMkLst>
        </pc:picChg>
        <pc:picChg chg="mod">
          <ac:chgData name="Dmitriy Beznosko" userId="8bcdeb23-d2dd-465e-bda6-8e644f22b48c" providerId="ADAL" clId="{2585FF62-203A-48A4-93DB-4EB4AA2C2A3A}" dt="2023-01-10T15:59:16.123" v="202"/>
          <ac:picMkLst>
            <pc:docMk/>
            <pc:sldMk cId="1417344169" sldId="319"/>
            <ac:picMk id="6" creationId="{00000000-0000-0000-0000-000000000000}"/>
          </ac:picMkLst>
        </pc:picChg>
      </pc:sldChg>
      <pc:sldChg chg="addSp modSp mod setBg">
        <pc:chgData name="Dmitriy Beznosko" userId="8bcdeb23-d2dd-465e-bda6-8e644f22b48c" providerId="ADAL" clId="{2585FF62-203A-48A4-93DB-4EB4AA2C2A3A}" dt="2023-01-10T16:32:31.337" v="482"/>
        <pc:sldMkLst>
          <pc:docMk/>
          <pc:sldMk cId="1084445101" sldId="322"/>
        </pc:sldMkLst>
        <pc:spChg chg="mod">
          <ac:chgData name="Dmitriy Beznosko" userId="8bcdeb23-d2dd-465e-bda6-8e644f22b48c" providerId="ADAL" clId="{2585FF62-203A-48A4-93DB-4EB4AA2C2A3A}" dt="2023-01-10T16:23:18.551" v="326" actId="26606"/>
          <ac:spMkLst>
            <pc:docMk/>
            <pc:sldMk cId="1084445101" sldId="322"/>
            <ac:spMk id="2" creationId="{00000000-0000-0000-0000-000000000000}"/>
          </ac:spMkLst>
        </pc:spChg>
        <pc:spChg chg="mod">
          <ac:chgData name="Dmitriy Beznosko" userId="8bcdeb23-d2dd-465e-bda6-8e644f22b48c" providerId="ADAL" clId="{2585FF62-203A-48A4-93DB-4EB4AA2C2A3A}" dt="2023-01-10T16:23:22.576" v="327" actId="14100"/>
          <ac:spMkLst>
            <pc:docMk/>
            <pc:sldMk cId="1084445101" sldId="322"/>
            <ac:spMk id="4" creationId="{00000000-0000-0000-0000-000000000000}"/>
          </ac:spMkLst>
        </pc:spChg>
        <pc:spChg chg="add">
          <ac:chgData name="Dmitriy Beznosko" userId="8bcdeb23-d2dd-465e-bda6-8e644f22b48c" providerId="ADAL" clId="{2585FF62-203A-48A4-93DB-4EB4AA2C2A3A}" dt="2023-01-10T16:23:18.551" v="326" actId="26606"/>
          <ac:spMkLst>
            <pc:docMk/>
            <pc:sldMk cId="1084445101" sldId="322"/>
            <ac:spMk id="9" creationId="{2B566528-1B12-4246-9431-5C2D7D081168}"/>
          </ac:spMkLst>
        </pc:spChg>
        <pc:grpChg chg="add">
          <ac:chgData name="Dmitriy Beznosko" userId="8bcdeb23-d2dd-465e-bda6-8e644f22b48c" providerId="ADAL" clId="{2585FF62-203A-48A4-93DB-4EB4AA2C2A3A}" dt="2023-01-10T16:23:18.551" v="326" actId="26606"/>
          <ac:grpSpMkLst>
            <pc:docMk/>
            <pc:sldMk cId="1084445101" sldId="322"/>
            <ac:grpSpMk id="11" creationId="{8E77C8C8-0B5F-40A4-8AE7-665FECB46FFE}"/>
          </ac:grpSpMkLst>
        </pc:grpChg>
        <pc:grpChg chg="add">
          <ac:chgData name="Dmitriy Beznosko" userId="8bcdeb23-d2dd-465e-bda6-8e644f22b48c" providerId="ADAL" clId="{2585FF62-203A-48A4-93DB-4EB4AA2C2A3A}" dt="2023-01-10T16:23:18.551" v="326" actId="26606"/>
          <ac:grpSpMkLst>
            <pc:docMk/>
            <pc:sldMk cId="1084445101" sldId="322"/>
            <ac:grpSpMk id="15" creationId="{3EA7D759-6BEF-4CBD-A325-BCFA77832B3F}"/>
          </ac:grpSpMkLst>
        </pc:grpChg>
        <pc:picChg chg="mod">
          <ac:chgData name="Dmitriy Beznosko" userId="8bcdeb23-d2dd-465e-bda6-8e644f22b48c" providerId="ADAL" clId="{2585FF62-203A-48A4-93DB-4EB4AA2C2A3A}" dt="2023-01-10T16:23:32.682" v="330"/>
          <ac:picMkLst>
            <pc:docMk/>
            <pc:sldMk cId="1084445101" sldId="322"/>
            <ac:picMk id="3" creationId="{00000000-0000-0000-0000-000000000000}"/>
          </ac:picMkLst>
        </pc:picChg>
      </pc:sldChg>
      <pc:sldChg chg="addSp modSp mod setBg">
        <pc:chgData name="Dmitriy Beznosko" userId="8bcdeb23-d2dd-465e-bda6-8e644f22b48c" providerId="ADAL" clId="{2585FF62-203A-48A4-93DB-4EB4AA2C2A3A}" dt="2023-01-10T16:38:56.149" v="564" actId="14100"/>
        <pc:sldMkLst>
          <pc:docMk/>
          <pc:sldMk cId="851343232" sldId="323"/>
        </pc:sldMkLst>
        <pc:spChg chg="mod">
          <ac:chgData name="Dmitriy Beznosko" userId="8bcdeb23-d2dd-465e-bda6-8e644f22b48c" providerId="ADAL" clId="{2585FF62-203A-48A4-93DB-4EB4AA2C2A3A}" dt="2023-01-10T16:38:13.117" v="559" actId="26606"/>
          <ac:spMkLst>
            <pc:docMk/>
            <pc:sldMk cId="851343232" sldId="323"/>
            <ac:spMk id="2" creationId="{00000000-0000-0000-0000-000000000000}"/>
          </ac:spMkLst>
        </pc:spChg>
        <pc:spChg chg="mod">
          <ac:chgData name="Dmitriy Beznosko" userId="8bcdeb23-d2dd-465e-bda6-8e644f22b48c" providerId="ADAL" clId="{2585FF62-203A-48A4-93DB-4EB4AA2C2A3A}" dt="2023-01-10T16:38:13.117" v="559" actId="26606"/>
          <ac:spMkLst>
            <pc:docMk/>
            <pc:sldMk cId="851343232" sldId="323"/>
            <ac:spMk id="4" creationId="{1717A411-99D5-631A-FDF7-471D712C10A0}"/>
          </ac:spMkLst>
        </pc:spChg>
        <pc:spChg chg="mod">
          <ac:chgData name="Dmitriy Beznosko" userId="8bcdeb23-d2dd-465e-bda6-8e644f22b48c" providerId="ADAL" clId="{2585FF62-203A-48A4-93DB-4EB4AA2C2A3A}" dt="2023-01-10T16:38:13.117" v="559" actId="26606"/>
          <ac:spMkLst>
            <pc:docMk/>
            <pc:sldMk cId="851343232" sldId="323"/>
            <ac:spMk id="5" creationId="{00000000-0000-0000-0000-000000000000}"/>
          </ac:spMkLst>
        </pc:spChg>
        <pc:spChg chg="add">
          <ac:chgData name="Dmitriy Beznosko" userId="8bcdeb23-d2dd-465e-bda6-8e644f22b48c" providerId="ADAL" clId="{2585FF62-203A-48A4-93DB-4EB4AA2C2A3A}" dt="2023-01-10T16:38:13.117" v="559" actId="26606"/>
          <ac:spMkLst>
            <pc:docMk/>
            <pc:sldMk cId="851343232" sldId="323"/>
            <ac:spMk id="10" creationId="{2B566528-1B12-4246-9431-5C2D7D081168}"/>
          </ac:spMkLst>
        </pc:spChg>
        <pc:grpChg chg="add">
          <ac:chgData name="Dmitriy Beznosko" userId="8bcdeb23-d2dd-465e-bda6-8e644f22b48c" providerId="ADAL" clId="{2585FF62-203A-48A4-93DB-4EB4AA2C2A3A}" dt="2023-01-10T16:38:13.117" v="559" actId="26606"/>
          <ac:grpSpMkLst>
            <pc:docMk/>
            <pc:sldMk cId="851343232" sldId="323"/>
            <ac:grpSpMk id="12" creationId="{828A5161-06F1-46CF-8AD7-844680A59E13}"/>
          </ac:grpSpMkLst>
        </pc:grpChg>
        <pc:grpChg chg="add">
          <ac:chgData name="Dmitriy Beznosko" userId="8bcdeb23-d2dd-465e-bda6-8e644f22b48c" providerId="ADAL" clId="{2585FF62-203A-48A4-93DB-4EB4AA2C2A3A}" dt="2023-01-10T16:38:13.117" v="559" actId="26606"/>
          <ac:grpSpMkLst>
            <pc:docMk/>
            <pc:sldMk cId="851343232" sldId="323"/>
            <ac:grpSpMk id="16" creationId="{5995D10D-E9C9-47DB-AE7E-801FEF38F5C9}"/>
          </ac:grpSpMkLst>
        </pc:grpChg>
        <pc:picChg chg="mod ord">
          <ac:chgData name="Dmitriy Beznosko" userId="8bcdeb23-d2dd-465e-bda6-8e644f22b48c" providerId="ADAL" clId="{2585FF62-203A-48A4-93DB-4EB4AA2C2A3A}" dt="2023-01-10T16:38:56.149" v="564" actId="14100"/>
          <ac:picMkLst>
            <pc:docMk/>
            <pc:sldMk cId="851343232" sldId="323"/>
            <ac:picMk id="3" creationId="{00000000-0000-0000-0000-000000000000}"/>
          </ac:picMkLst>
        </pc:picChg>
      </pc:sldChg>
      <pc:sldChg chg="addSp delSp modSp add mod setBg">
        <pc:chgData name="Dmitriy Beznosko" userId="8bcdeb23-d2dd-465e-bda6-8e644f22b48c" providerId="ADAL" clId="{2585FF62-203A-48A4-93DB-4EB4AA2C2A3A}" dt="2023-01-10T16:32:31.337" v="482"/>
        <pc:sldMkLst>
          <pc:docMk/>
          <pc:sldMk cId="2291521096" sldId="324"/>
        </pc:sldMkLst>
        <pc:spChg chg="add del mod">
          <ac:chgData name="Dmitriy Beznosko" userId="8bcdeb23-d2dd-465e-bda6-8e644f22b48c" providerId="ADAL" clId="{2585FF62-203A-48A4-93DB-4EB4AA2C2A3A}" dt="2023-01-10T16:01:00.658" v="220" actId="478"/>
          <ac:spMkLst>
            <pc:docMk/>
            <pc:sldMk cId="2291521096" sldId="324"/>
            <ac:spMk id="3" creationId="{D3C41C06-5CB1-5B3F-3340-5B732CF0DD82}"/>
          </ac:spMkLst>
        </pc:spChg>
        <pc:spChg chg="add del mod">
          <ac:chgData name="Dmitriy Beznosko" userId="8bcdeb23-d2dd-465e-bda6-8e644f22b48c" providerId="ADAL" clId="{2585FF62-203A-48A4-93DB-4EB4AA2C2A3A}" dt="2023-01-10T16:01:03.689" v="222" actId="478"/>
          <ac:spMkLst>
            <pc:docMk/>
            <pc:sldMk cId="2291521096" sldId="324"/>
            <ac:spMk id="5" creationId="{C4390D90-5962-8056-E324-5F9559CD4E9C}"/>
          </ac:spMkLst>
        </pc:spChg>
        <pc:spChg chg="add mod">
          <ac:chgData name="Dmitriy Beznosko" userId="8bcdeb23-d2dd-465e-bda6-8e644f22b48c" providerId="ADAL" clId="{2585FF62-203A-48A4-93DB-4EB4AA2C2A3A}" dt="2023-01-10T16:01:18.588" v="224"/>
          <ac:spMkLst>
            <pc:docMk/>
            <pc:sldMk cId="2291521096" sldId="324"/>
            <ac:spMk id="6" creationId="{87463E22-F8EE-3E25-D2DA-695996DA04B2}"/>
          </ac:spMkLst>
        </pc:spChg>
        <pc:spChg chg="add mod">
          <ac:chgData name="Dmitriy Beznosko" userId="8bcdeb23-d2dd-465e-bda6-8e644f22b48c" providerId="ADAL" clId="{2585FF62-203A-48A4-93DB-4EB4AA2C2A3A}" dt="2023-01-10T16:01:18.588" v="224"/>
          <ac:spMkLst>
            <pc:docMk/>
            <pc:sldMk cId="2291521096" sldId="324"/>
            <ac:spMk id="8" creationId="{A72B4301-9EE7-4F8E-4498-5C9321E68779}"/>
          </ac:spMkLst>
        </pc:spChg>
        <pc:spChg chg="add mod">
          <ac:chgData name="Dmitriy Beznosko" userId="8bcdeb23-d2dd-465e-bda6-8e644f22b48c" providerId="ADAL" clId="{2585FF62-203A-48A4-93DB-4EB4AA2C2A3A}" dt="2023-01-10T16:02:50.425" v="240" actId="20577"/>
          <ac:spMkLst>
            <pc:docMk/>
            <pc:sldMk cId="2291521096" sldId="324"/>
            <ac:spMk id="10" creationId="{AECF6461-71E4-B954-6661-124768CB0960}"/>
          </ac:spMkLst>
        </pc:spChg>
        <pc:spChg chg="del">
          <ac:chgData name="Dmitriy Beznosko" userId="8bcdeb23-d2dd-465e-bda6-8e644f22b48c" providerId="ADAL" clId="{2585FF62-203A-48A4-93DB-4EB4AA2C2A3A}" dt="2023-01-10T16:00:47.372" v="219" actId="478"/>
          <ac:spMkLst>
            <pc:docMk/>
            <pc:sldMk cId="2291521096" sldId="324"/>
            <ac:spMk id="5122" creationId="{00000000-0000-0000-0000-000000000000}"/>
          </ac:spMkLst>
        </pc:spChg>
        <pc:graphicFrameChg chg="add mod">
          <ac:chgData name="Dmitriy Beznosko" userId="8bcdeb23-d2dd-465e-bda6-8e644f22b48c" providerId="ADAL" clId="{2585FF62-203A-48A4-93DB-4EB4AA2C2A3A}" dt="2023-01-10T16:01:18.588" v="224"/>
          <ac:graphicFrameMkLst>
            <pc:docMk/>
            <pc:sldMk cId="2291521096" sldId="324"/>
            <ac:graphicFrameMk id="7" creationId="{3E8CC4E0-AF90-6CA7-DAB6-5029D4323FEB}"/>
          </ac:graphicFrameMkLst>
        </pc:graphicFrameChg>
        <pc:graphicFrameChg chg="del">
          <ac:chgData name="Dmitriy Beznosko" userId="8bcdeb23-d2dd-465e-bda6-8e644f22b48c" providerId="ADAL" clId="{2585FF62-203A-48A4-93DB-4EB4AA2C2A3A}" dt="2023-01-10T16:01:02.618" v="221" actId="478"/>
          <ac:graphicFrameMkLst>
            <pc:docMk/>
            <pc:sldMk cId="2291521096" sldId="324"/>
            <ac:graphicFrameMk id="5125" creationId="{BEFD1A47-6C63-B2A6-77C4-C5A60478D9AA}"/>
          </ac:graphicFrameMkLst>
        </pc:graphicFrameChg>
        <pc:picChg chg="add mod">
          <ac:chgData name="Dmitriy Beznosko" userId="8bcdeb23-d2dd-465e-bda6-8e644f22b48c" providerId="ADAL" clId="{2585FF62-203A-48A4-93DB-4EB4AA2C2A3A}" dt="2023-01-10T16:02:43.608" v="239" actId="1076"/>
          <ac:picMkLst>
            <pc:docMk/>
            <pc:sldMk cId="2291521096" sldId="324"/>
            <ac:picMk id="9" creationId="{A3893A5E-6564-A8E1-510A-5AD7FABC96AB}"/>
          </ac:picMkLst>
        </pc:picChg>
      </pc:sldChg>
      <pc:sldMasterChg chg="modSp modSldLayout">
        <pc:chgData name="Dmitriy Beznosko" userId="8bcdeb23-d2dd-465e-bda6-8e644f22b48c" providerId="ADAL" clId="{2585FF62-203A-48A4-93DB-4EB4AA2C2A3A}" dt="2023-01-10T15:59:16.123" v="202"/>
        <pc:sldMasterMkLst>
          <pc:docMk/>
          <pc:sldMasterMk cId="2906550120" sldId="2147483812"/>
        </pc:sldMasterMkLst>
        <pc:spChg chg="mod">
          <ac:chgData name="Dmitriy Beznosko" userId="8bcdeb23-d2dd-465e-bda6-8e644f22b48c" providerId="ADAL" clId="{2585FF62-203A-48A4-93DB-4EB4AA2C2A3A}" dt="2023-01-10T15:59:16.123" v="202"/>
          <ac:spMkLst>
            <pc:docMk/>
            <pc:sldMasterMk cId="2906550120" sldId="2147483812"/>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ac:spMk id="3"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ac:spMk id="4"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ac:spMk id="5"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ac:spMk id="6" creationId="{00000000-0000-0000-0000-000000000000}"/>
          </ac:spMkLst>
        </pc:spChg>
        <pc:sldLayoutChg chg="modSp">
          <pc:chgData name="Dmitriy Beznosko" userId="8bcdeb23-d2dd-465e-bda6-8e644f22b48c" providerId="ADAL" clId="{2585FF62-203A-48A4-93DB-4EB4AA2C2A3A}" dt="2023-01-10T15:59:16.123" v="202"/>
          <pc:sldLayoutMkLst>
            <pc:docMk/>
            <pc:sldMasterMk cId="2906550120" sldId="2147483812"/>
            <pc:sldLayoutMk cId="582793543" sldId="2147483813"/>
          </pc:sldLayoutMkLst>
          <pc:spChg chg="mod">
            <ac:chgData name="Dmitriy Beznosko" userId="8bcdeb23-d2dd-465e-bda6-8e644f22b48c" providerId="ADAL" clId="{2585FF62-203A-48A4-93DB-4EB4AA2C2A3A}" dt="2023-01-10T15:59:16.123" v="202"/>
            <ac:spMkLst>
              <pc:docMk/>
              <pc:sldMasterMk cId="2906550120" sldId="2147483812"/>
              <pc:sldLayoutMk cId="582793543" sldId="2147483813"/>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582793543" sldId="2147483813"/>
              <ac:spMk id="3"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1644126067" sldId="2147483815"/>
          </pc:sldLayoutMkLst>
          <pc:spChg chg="mod">
            <ac:chgData name="Dmitriy Beznosko" userId="8bcdeb23-d2dd-465e-bda6-8e644f22b48c" providerId="ADAL" clId="{2585FF62-203A-48A4-93DB-4EB4AA2C2A3A}" dt="2023-01-10T15:59:16.123" v="202"/>
            <ac:spMkLst>
              <pc:docMk/>
              <pc:sldMasterMk cId="2906550120" sldId="2147483812"/>
              <pc:sldLayoutMk cId="1644126067" sldId="2147483815"/>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1644126067" sldId="2147483815"/>
              <ac:spMk id="3"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4056299615" sldId="2147483816"/>
          </pc:sldLayoutMkLst>
          <pc:spChg chg="mod">
            <ac:chgData name="Dmitriy Beznosko" userId="8bcdeb23-d2dd-465e-bda6-8e644f22b48c" providerId="ADAL" clId="{2585FF62-203A-48A4-93DB-4EB4AA2C2A3A}" dt="2023-01-10T15:59:16.123" v="202"/>
            <ac:spMkLst>
              <pc:docMk/>
              <pc:sldMasterMk cId="2906550120" sldId="2147483812"/>
              <pc:sldLayoutMk cId="4056299615" sldId="2147483816"/>
              <ac:spMk id="3"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4056299615" sldId="2147483816"/>
              <ac:spMk id="4"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3332286411" sldId="2147483817"/>
          </pc:sldLayoutMkLst>
          <pc:spChg chg="mod">
            <ac:chgData name="Dmitriy Beznosko" userId="8bcdeb23-d2dd-465e-bda6-8e644f22b48c" providerId="ADAL" clId="{2585FF62-203A-48A4-93DB-4EB4AA2C2A3A}" dt="2023-01-10T15:59:16.123" v="202"/>
            <ac:spMkLst>
              <pc:docMk/>
              <pc:sldMasterMk cId="2906550120" sldId="2147483812"/>
              <pc:sldLayoutMk cId="3332286411" sldId="2147483817"/>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3332286411" sldId="2147483817"/>
              <ac:spMk id="3"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3332286411" sldId="2147483817"/>
              <ac:spMk id="4"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3332286411" sldId="2147483817"/>
              <ac:spMk id="5"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3332286411" sldId="2147483817"/>
              <ac:spMk id="6"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742061417" sldId="2147483820"/>
          </pc:sldLayoutMkLst>
          <pc:spChg chg="mod">
            <ac:chgData name="Dmitriy Beznosko" userId="8bcdeb23-d2dd-465e-bda6-8e644f22b48c" providerId="ADAL" clId="{2585FF62-203A-48A4-93DB-4EB4AA2C2A3A}" dt="2023-01-10T15:59:16.123" v="202"/>
            <ac:spMkLst>
              <pc:docMk/>
              <pc:sldMasterMk cId="2906550120" sldId="2147483812"/>
              <pc:sldLayoutMk cId="742061417" sldId="2147483820"/>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742061417" sldId="2147483820"/>
              <ac:spMk id="3"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742061417" sldId="2147483820"/>
              <ac:spMk id="4"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1014206721" sldId="2147483821"/>
          </pc:sldLayoutMkLst>
          <pc:spChg chg="mod">
            <ac:chgData name="Dmitriy Beznosko" userId="8bcdeb23-d2dd-465e-bda6-8e644f22b48c" providerId="ADAL" clId="{2585FF62-203A-48A4-93DB-4EB4AA2C2A3A}" dt="2023-01-10T15:59:16.123" v="202"/>
            <ac:spMkLst>
              <pc:docMk/>
              <pc:sldMasterMk cId="2906550120" sldId="2147483812"/>
              <pc:sldLayoutMk cId="1014206721" sldId="2147483821"/>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1014206721" sldId="2147483821"/>
              <ac:spMk id="3"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1014206721" sldId="2147483821"/>
              <ac:spMk id="4" creationId="{00000000-0000-0000-0000-000000000000}"/>
            </ac:spMkLst>
          </pc:spChg>
        </pc:sldLayoutChg>
        <pc:sldLayoutChg chg="modSp">
          <pc:chgData name="Dmitriy Beznosko" userId="8bcdeb23-d2dd-465e-bda6-8e644f22b48c" providerId="ADAL" clId="{2585FF62-203A-48A4-93DB-4EB4AA2C2A3A}" dt="2023-01-10T15:59:16.123" v="202"/>
          <pc:sldLayoutMkLst>
            <pc:docMk/>
            <pc:sldMasterMk cId="2906550120" sldId="2147483812"/>
            <pc:sldLayoutMk cId="4106732464" sldId="2147483823"/>
          </pc:sldLayoutMkLst>
          <pc:spChg chg="mod">
            <ac:chgData name="Dmitriy Beznosko" userId="8bcdeb23-d2dd-465e-bda6-8e644f22b48c" providerId="ADAL" clId="{2585FF62-203A-48A4-93DB-4EB4AA2C2A3A}" dt="2023-01-10T15:59:16.123" v="202"/>
            <ac:spMkLst>
              <pc:docMk/>
              <pc:sldMasterMk cId="2906550120" sldId="2147483812"/>
              <pc:sldLayoutMk cId="4106732464" sldId="2147483823"/>
              <ac:spMk id="2" creationId="{00000000-0000-0000-0000-000000000000}"/>
            </ac:spMkLst>
          </pc:spChg>
          <pc:spChg chg="mod">
            <ac:chgData name="Dmitriy Beznosko" userId="8bcdeb23-d2dd-465e-bda6-8e644f22b48c" providerId="ADAL" clId="{2585FF62-203A-48A4-93DB-4EB4AA2C2A3A}" dt="2023-01-10T15:59:16.123" v="202"/>
            <ac:spMkLst>
              <pc:docMk/>
              <pc:sldMasterMk cId="2906550120" sldId="2147483812"/>
              <pc:sldLayoutMk cId="4106732464" sldId="2147483823"/>
              <ac:spMk id="3" creationId="{00000000-0000-0000-0000-000000000000}"/>
            </ac:spMkLst>
          </pc:spChg>
        </pc:sldLayoutChg>
      </pc:sldMasterChg>
      <pc:sldMasterChg chg="setBg modSldLayout">
        <pc:chgData name="Dmitriy Beznosko" userId="8bcdeb23-d2dd-465e-bda6-8e644f22b48c" providerId="ADAL" clId="{2585FF62-203A-48A4-93DB-4EB4AA2C2A3A}" dt="2023-01-10T16:32:31.337" v="482"/>
        <pc:sldMasterMkLst>
          <pc:docMk/>
          <pc:sldMasterMk cId="2615274037" sldId="2147483824"/>
        </pc:sldMasterMkLst>
        <pc:sldLayoutChg chg="setBg">
          <pc:chgData name="Dmitriy Beznosko" userId="8bcdeb23-d2dd-465e-bda6-8e644f22b48c" providerId="ADAL" clId="{2585FF62-203A-48A4-93DB-4EB4AA2C2A3A}" dt="2023-01-10T16:32:31.337" v="482"/>
          <pc:sldLayoutMkLst>
            <pc:docMk/>
            <pc:sldMasterMk cId="2615274037" sldId="2147483824"/>
            <pc:sldLayoutMk cId="494631459" sldId="2147483825"/>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2027886513" sldId="2147483826"/>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652255332" sldId="2147483827"/>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207773216" sldId="2147483828"/>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666778345" sldId="2147483829"/>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1413822355" sldId="2147483830"/>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1857219907" sldId="2147483831"/>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1880658783" sldId="2147483832"/>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1713600136" sldId="2147483833"/>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3716071414" sldId="2147483834"/>
          </pc:sldLayoutMkLst>
        </pc:sldLayoutChg>
        <pc:sldLayoutChg chg="setBg">
          <pc:chgData name="Dmitriy Beznosko" userId="8bcdeb23-d2dd-465e-bda6-8e644f22b48c" providerId="ADAL" clId="{2585FF62-203A-48A4-93DB-4EB4AA2C2A3A}" dt="2023-01-10T16:32:31.337" v="482"/>
          <pc:sldLayoutMkLst>
            <pc:docMk/>
            <pc:sldMasterMk cId="2615274037" sldId="2147483824"/>
            <pc:sldLayoutMk cId="731171653" sldId="2147483835"/>
          </pc:sldLayoutMkLst>
        </pc:sldLayoutChg>
      </pc:sldMasterChg>
    </pc:docChg>
  </pc:docChgLst>
  <pc:docChgLst>
    <pc:chgData name="Tatiana Krivosheev" userId="c41c6ff2-b9bd-4765-bc53-566538058c37" providerId="ADAL" clId="{3DB7FBD7-88CB-4D48-A684-051B498E1A67}"/>
    <pc:docChg chg="modSld">
      <pc:chgData name="Tatiana Krivosheev" userId="c41c6ff2-b9bd-4765-bc53-566538058c37" providerId="ADAL" clId="{3DB7FBD7-88CB-4D48-A684-051B498E1A67}" dt="2021-12-14T14:03:31.080" v="4" actId="14100"/>
      <pc:docMkLst>
        <pc:docMk/>
      </pc:docMkLst>
      <pc:sldChg chg="addSp modSp mod">
        <pc:chgData name="Tatiana Krivosheev" userId="c41c6ff2-b9bd-4765-bc53-566538058c37" providerId="ADAL" clId="{3DB7FBD7-88CB-4D48-A684-051B498E1A67}" dt="2021-12-14T14:03:31.080" v="4" actId="14100"/>
        <pc:sldMkLst>
          <pc:docMk/>
          <pc:sldMk cId="2464037572" sldId="256"/>
        </pc:sldMkLst>
        <pc:picChg chg="add mod">
          <ac:chgData name="Tatiana Krivosheev" userId="c41c6ff2-b9bd-4765-bc53-566538058c37" providerId="ADAL" clId="{3DB7FBD7-88CB-4D48-A684-051B498E1A67}" dt="2021-12-14T14:03:23.036" v="3" actId="1076"/>
          <ac:picMkLst>
            <pc:docMk/>
            <pc:sldMk cId="2464037572" sldId="256"/>
            <ac:picMk id="3" creationId="{BCD5C86B-5250-4DE4-8994-14A8C2E3D55E}"/>
          </ac:picMkLst>
        </pc:picChg>
        <pc:picChg chg="mod">
          <ac:chgData name="Tatiana Krivosheev" userId="c41c6ff2-b9bd-4765-bc53-566538058c37" providerId="ADAL" clId="{3DB7FBD7-88CB-4D48-A684-051B498E1A67}" dt="2021-12-14T14:03:31.080" v="4" actId="14100"/>
          <ac:picMkLst>
            <pc:docMk/>
            <pc:sldMk cId="2464037572" sldId="256"/>
            <ac:picMk id="7" creationId="{00000000-0000-0000-0000-000000000000}"/>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image" Target="../media/image16.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5.xml.rels><?xml version="1.0" encoding="UTF-8" standalone="yes"?>
<Relationships xmlns="http://schemas.openxmlformats.org/package/2006/relationships"><Relationship Id="rId1" Type="http://schemas.openxmlformats.org/officeDocument/2006/relationships/image" Target="../media/image35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ED3CF2-BE91-4324-A212-846BCA69D590}"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ED6A2BA1-AF36-4C4B-8BBE-E947D37F928D}">
      <dgm:prSet/>
      <dgm:spPr/>
      <dgm:t>
        <a:bodyPr/>
        <a:lstStyle/>
        <a:p>
          <a:pPr>
            <a:lnSpc>
              <a:spcPct val="100000"/>
            </a:lnSpc>
            <a:defRPr cap="all"/>
          </a:pPr>
          <a:r>
            <a:rPr lang="en-US" b="1"/>
            <a:t>Kinematics</a:t>
          </a:r>
          <a:r>
            <a:rPr lang="en-US"/>
            <a:t> is the study of motion.</a:t>
          </a:r>
        </a:p>
      </dgm:t>
    </dgm:pt>
    <dgm:pt modelId="{9DC8B415-AB9D-4C7A-BF63-276F8DD30115}" type="parTrans" cxnId="{BC340AC6-83D5-4B21-9516-D3B8A7B826CC}">
      <dgm:prSet/>
      <dgm:spPr/>
      <dgm:t>
        <a:bodyPr/>
        <a:lstStyle/>
        <a:p>
          <a:endParaRPr lang="en-US"/>
        </a:p>
      </dgm:t>
    </dgm:pt>
    <dgm:pt modelId="{7B1724EF-3733-48A9-983E-8053DD917623}" type="sibTrans" cxnId="{BC340AC6-83D5-4B21-9516-D3B8A7B826CC}">
      <dgm:prSet/>
      <dgm:spPr/>
      <dgm:t>
        <a:bodyPr/>
        <a:lstStyle/>
        <a:p>
          <a:endParaRPr lang="en-US"/>
        </a:p>
      </dgm:t>
    </dgm:pt>
    <dgm:pt modelId="{404BB8D2-8981-4E9E-A0AB-838AF2FB5D2E}">
      <dgm:prSet/>
      <dgm:spPr/>
      <dgm:t>
        <a:bodyPr/>
        <a:lstStyle/>
        <a:p>
          <a:pPr>
            <a:lnSpc>
              <a:spcPct val="100000"/>
            </a:lnSpc>
            <a:defRPr cap="all"/>
          </a:pPr>
          <a:r>
            <a:rPr lang="en-US" i="1"/>
            <a:t>Velocity</a:t>
          </a:r>
          <a:r>
            <a:rPr lang="en-US"/>
            <a:t> and </a:t>
          </a:r>
          <a:r>
            <a:rPr lang="en-US" i="1"/>
            <a:t>acceleration</a:t>
          </a:r>
          <a:r>
            <a:rPr lang="en-US"/>
            <a:t> are physical quantities that characterize motion.</a:t>
          </a:r>
        </a:p>
      </dgm:t>
    </dgm:pt>
    <dgm:pt modelId="{203E0AF6-A75C-4ADA-AD64-900688A564BF}" type="parTrans" cxnId="{C45695AD-3781-4641-B910-6A8981ABC40B}">
      <dgm:prSet/>
      <dgm:spPr/>
      <dgm:t>
        <a:bodyPr/>
        <a:lstStyle/>
        <a:p>
          <a:endParaRPr lang="en-US"/>
        </a:p>
      </dgm:t>
    </dgm:pt>
    <dgm:pt modelId="{8BA446DF-10AE-4CE5-B0E9-E20813843363}" type="sibTrans" cxnId="{C45695AD-3781-4641-B910-6A8981ABC40B}">
      <dgm:prSet/>
      <dgm:spPr/>
      <dgm:t>
        <a:bodyPr/>
        <a:lstStyle/>
        <a:p>
          <a:endParaRPr lang="en-US"/>
        </a:p>
      </dgm:t>
    </dgm:pt>
    <dgm:pt modelId="{007185FF-94E3-4F34-B07A-CE2B66673FDD}">
      <dgm:prSet/>
      <dgm:spPr/>
      <dgm:t>
        <a:bodyPr/>
        <a:lstStyle/>
        <a:p>
          <a:pPr>
            <a:lnSpc>
              <a:spcPct val="100000"/>
            </a:lnSpc>
            <a:defRPr cap="all"/>
          </a:pPr>
          <a:r>
            <a:rPr lang="en-US" altLang="en-US"/>
            <a:t>Displacement, speed and average</a:t>
          </a:r>
          <a:br>
            <a:rPr lang="en-US" altLang="en-US"/>
          </a:br>
          <a:r>
            <a:rPr lang="en-US" altLang="en-US"/>
            <a:t> velocity are also quantities describing motion</a:t>
          </a:r>
          <a:r>
            <a:rPr lang="en-CA"/>
            <a:t>.</a:t>
          </a:r>
          <a:endParaRPr lang="en-US"/>
        </a:p>
      </dgm:t>
    </dgm:pt>
    <dgm:pt modelId="{7D32E66F-3CB4-480C-B4BC-346922D85111}" type="parTrans" cxnId="{07D69741-D0C8-4E1D-901D-3543EC778C43}">
      <dgm:prSet/>
      <dgm:spPr/>
      <dgm:t>
        <a:bodyPr/>
        <a:lstStyle/>
        <a:p>
          <a:endParaRPr lang="en-US"/>
        </a:p>
      </dgm:t>
    </dgm:pt>
    <dgm:pt modelId="{AAB726A2-D1EA-42BC-A45D-68FBA21C9DC2}" type="sibTrans" cxnId="{07D69741-D0C8-4E1D-901D-3543EC778C43}">
      <dgm:prSet/>
      <dgm:spPr/>
      <dgm:t>
        <a:bodyPr/>
        <a:lstStyle/>
        <a:p>
          <a:endParaRPr lang="en-US"/>
        </a:p>
      </dgm:t>
    </dgm:pt>
    <dgm:pt modelId="{552EF93F-5840-425D-9583-196E07C0B056}" type="pres">
      <dgm:prSet presAssocID="{40ED3CF2-BE91-4324-A212-846BCA69D590}" presName="root" presStyleCnt="0">
        <dgm:presLayoutVars>
          <dgm:dir/>
          <dgm:resizeHandles val="exact"/>
        </dgm:presLayoutVars>
      </dgm:prSet>
      <dgm:spPr/>
    </dgm:pt>
    <dgm:pt modelId="{EBF5BD39-8A4B-4DA4-8561-46C7CB6A891A}" type="pres">
      <dgm:prSet presAssocID="{ED6A2BA1-AF36-4C4B-8BBE-E947D37F928D}" presName="compNode" presStyleCnt="0"/>
      <dgm:spPr/>
    </dgm:pt>
    <dgm:pt modelId="{3D929F23-429C-49B0-A76A-56F039BA9AB1}" type="pres">
      <dgm:prSet presAssocID="{ED6A2BA1-AF36-4C4B-8BBE-E947D37F928D}" presName="iconBgRect" presStyleLbl="bgShp" presStyleIdx="0" presStyleCnt="3"/>
      <dgm:spPr/>
    </dgm:pt>
    <dgm:pt modelId="{66916C3C-7C52-4759-A990-7C83DF80506F}" type="pres">
      <dgm:prSet presAssocID="{ED6A2BA1-AF36-4C4B-8BBE-E947D37F928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rt Organ"/>
        </a:ext>
      </dgm:extLst>
    </dgm:pt>
    <dgm:pt modelId="{48B97235-EAE7-4931-AAF1-6D4FC64D1629}" type="pres">
      <dgm:prSet presAssocID="{ED6A2BA1-AF36-4C4B-8BBE-E947D37F928D}" presName="spaceRect" presStyleCnt="0"/>
      <dgm:spPr/>
    </dgm:pt>
    <dgm:pt modelId="{1532A12A-F0E6-4396-AD05-6F75CCFEE522}" type="pres">
      <dgm:prSet presAssocID="{ED6A2BA1-AF36-4C4B-8BBE-E947D37F928D}" presName="textRect" presStyleLbl="revTx" presStyleIdx="0" presStyleCnt="3">
        <dgm:presLayoutVars>
          <dgm:chMax val="1"/>
          <dgm:chPref val="1"/>
        </dgm:presLayoutVars>
      </dgm:prSet>
      <dgm:spPr/>
    </dgm:pt>
    <dgm:pt modelId="{9C3DAA1B-8D3F-493B-BD0A-907079D0CEE5}" type="pres">
      <dgm:prSet presAssocID="{7B1724EF-3733-48A9-983E-8053DD917623}" presName="sibTrans" presStyleCnt="0"/>
      <dgm:spPr/>
    </dgm:pt>
    <dgm:pt modelId="{881229BF-B25F-4707-9186-A3ABA8916639}" type="pres">
      <dgm:prSet presAssocID="{404BB8D2-8981-4E9E-A0AB-838AF2FB5D2E}" presName="compNode" presStyleCnt="0"/>
      <dgm:spPr/>
    </dgm:pt>
    <dgm:pt modelId="{6943F261-C2BF-4297-A0CF-18295D97D091}" type="pres">
      <dgm:prSet presAssocID="{404BB8D2-8981-4E9E-A0AB-838AF2FB5D2E}" presName="iconBgRect" presStyleLbl="bgShp" presStyleIdx="1" presStyleCnt="3"/>
      <dgm:spPr/>
    </dgm:pt>
    <dgm:pt modelId="{AF05D64B-2AC9-419A-AB1A-51386E1F1681}" type="pres">
      <dgm:prSet presAssocID="{404BB8D2-8981-4E9E-A0AB-838AF2FB5D2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vron Arrows"/>
        </a:ext>
      </dgm:extLst>
    </dgm:pt>
    <dgm:pt modelId="{6F3B125C-CB35-400A-9016-A8CDE5992EC9}" type="pres">
      <dgm:prSet presAssocID="{404BB8D2-8981-4E9E-A0AB-838AF2FB5D2E}" presName="spaceRect" presStyleCnt="0"/>
      <dgm:spPr/>
    </dgm:pt>
    <dgm:pt modelId="{83569AD3-717E-4E0A-B029-61116043F778}" type="pres">
      <dgm:prSet presAssocID="{404BB8D2-8981-4E9E-A0AB-838AF2FB5D2E}" presName="textRect" presStyleLbl="revTx" presStyleIdx="1" presStyleCnt="3">
        <dgm:presLayoutVars>
          <dgm:chMax val="1"/>
          <dgm:chPref val="1"/>
        </dgm:presLayoutVars>
      </dgm:prSet>
      <dgm:spPr/>
    </dgm:pt>
    <dgm:pt modelId="{EB5C74BE-E488-4956-BEA5-38DF694F5B43}" type="pres">
      <dgm:prSet presAssocID="{8BA446DF-10AE-4CE5-B0E9-E20813843363}" presName="sibTrans" presStyleCnt="0"/>
      <dgm:spPr/>
    </dgm:pt>
    <dgm:pt modelId="{ADDD14D5-95F9-4536-8013-BF8818B14458}" type="pres">
      <dgm:prSet presAssocID="{007185FF-94E3-4F34-B07A-CE2B66673FDD}" presName="compNode" presStyleCnt="0"/>
      <dgm:spPr/>
    </dgm:pt>
    <dgm:pt modelId="{8D7A6C98-63DC-446C-A917-E4DC3DFBBBD3}" type="pres">
      <dgm:prSet presAssocID="{007185FF-94E3-4F34-B07A-CE2B66673FDD}" presName="iconBgRect" presStyleLbl="bgShp" presStyleIdx="2" presStyleCnt="3"/>
      <dgm:spPr/>
    </dgm:pt>
    <dgm:pt modelId="{00BF4408-14EB-488B-BA33-0F9A89CB2D5C}" type="pres">
      <dgm:prSet presAssocID="{007185FF-94E3-4F34-B07A-CE2B66673FD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opwatch"/>
        </a:ext>
      </dgm:extLst>
    </dgm:pt>
    <dgm:pt modelId="{5FDBA69E-45DB-40BD-B751-12094E44928A}" type="pres">
      <dgm:prSet presAssocID="{007185FF-94E3-4F34-B07A-CE2B66673FDD}" presName="spaceRect" presStyleCnt="0"/>
      <dgm:spPr/>
    </dgm:pt>
    <dgm:pt modelId="{D0AF9D40-6394-43E6-B5A5-2CD3D7F70B6F}" type="pres">
      <dgm:prSet presAssocID="{007185FF-94E3-4F34-B07A-CE2B66673FDD}" presName="textRect" presStyleLbl="revTx" presStyleIdx="2" presStyleCnt="3">
        <dgm:presLayoutVars>
          <dgm:chMax val="1"/>
          <dgm:chPref val="1"/>
        </dgm:presLayoutVars>
      </dgm:prSet>
      <dgm:spPr/>
    </dgm:pt>
  </dgm:ptLst>
  <dgm:cxnLst>
    <dgm:cxn modelId="{07D69741-D0C8-4E1D-901D-3543EC778C43}" srcId="{40ED3CF2-BE91-4324-A212-846BCA69D590}" destId="{007185FF-94E3-4F34-B07A-CE2B66673FDD}" srcOrd="2" destOrd="0" parTransId="{7D32E66F-3CB4-480C-B4BC-346922D85111}" sibTransId="{AAB726A2-D1EA-42BC-A45D-68FBA21C9DC2}"/>
    <dgm:cxn modelId="{F02B6265-C2FB-4165-80B5-C823CC54ACEE}" type="presOf" srcId="{007185FF-94E3-4F34-B07A-CE2B66673FDD}" destId="{D0AF9D40-6394-43E6-B5A5-2CD3D7F70B6F}" srcOrd="0" destOrd="0" presId="urn:microsoft.com/office/officeart/2018/5/layout/IconCircleLabelList"/>
    <dgm:cxn modelId="{DAC8F89F-702E-4E42-8ABB-73EC3A4C4F1F}" type="presOf" srcId="{40ED3CF2-BE91-4324-A212-846BCA69D590}" destId="{552EF93F-5840-425D-9583-196E07C0B056}" srcOrd="0" destOrd="0" presId="urn:microsoft.com/office/officeart/2018/5/layout/IconCircleLabelList"/>
    <dgm:cxn modelId="{C45695AD-3781-4641-B910-6A8981ABC40B}" srcId="{40ED3CF2-BE91-4324-A212-846BCA69D590}" destId="{404BB8D2-8981-4E9E-A0AB-838AF2FB5D2E}" srcOrd="1" destOrd="0" parTransId="{203E0AF6-A75C-4ADA-AD64-900688A564BF}" sibTransId="{8BA446DF-10AE-4CE5-B0E9-E20813843363}"/>
    <dgm:cxn modelId="{BC340AC6-83D5-4B21-9516-D3B8A7B826CC}" srcId="{40ED3CF2-BE91-4324-A212-846BCA69D590}" destId="{ED6A2BA1-AF36-4C4B-8BBE-E947D37F928D}" srcOrd="0" destOrd="0" parTransId="{9DC8B415-AB9D-4C7A-BF63-276F8DD30115}" sibTransId="{7B1724EF-3733-48A9-983E-8053DD917623}"/>
    <dgm:cxn modelId="{4A19C1E3-98A9-4130-A4DE-ABA2B7D5C15B}" type="presOf" srcId="{404BB8D2-8981-4E9E-A0AB-838AF2FB5D2E}" destId="{83569AD3-717E-4E0A-B029-61116043F778}" srcOrd="0" destOrd="0" presId="urn:microsoft.com/office/officeart/2018/5/layout/IconCircleLabelList"/>
    <dgm:cxn modelId="{5502A5EE-24E5-49F1-AFCB-3FAC82B8A0D3}" type="presOf" srcId="{ED6A2BA1-AF36-4C4B-8BBE-E947D37F928D}" destId="{1532A12A-F0E6-4396-AD05-6F75CCFEE522}" srcOrd="0" destOrd="0" presId="urn:microsoft.com/office/officeart/2018/5/layout/IconCircleLabelList"/>
    <dgm:cxn modelId="{1F8D8EB7-8626-40D1-8E69-563A5C9E1EFB}" type="presParOf" srcId="{552EF93F-5840-425D-9583-196E07C0B056}" destId="{EBF5BD39-8A4B-4DA4-8561-46C7CB6A891A}" srcOrd="0" destOrd="0" presId="urn:microsoft.com/office/officeart/2018/5/layout/IconCircleLabelList"/>
    <dgm:cxn modelId="{6A483A5C-EF67-4316-901D-9BE6002E8353}" type="presParOf" srcId="{EBF5BD39-8A4B-4DA4-8561-46C7CB6A891A}" destId="{3D929F23-429C-49B0-A76A-56F039BA9AB1}" srcOrd="0" destOrd="0" presId="urn:microsoft.com/office/officeart/2018/5/layout/IconCircleLabelList"/>
    <dgm:cxn modelId="{43C260D0-7901-4C09-AA3F-F08E990EA6A4}" type="presParOf" srcId="{EBF5BD39-8A4B-4DA4-8561-46C7CB6A891A}" destId="{66916C3C-7C52-4759-A990-7C83DF80506F}" srcOrd="1" destOrd="0" presId="urn:microsoft.com/office/officeart/2018/5/layout/IconCircleLabelList"/>
    <dgm:cxn modelId="{3E7EDF2E-8D68-4D20-BBD5-BFC78845632F}" type="presParOf" srcId="{EBF5BD39-8A4B-4DA4-8561-46C7CB6A891A}" destId="{48B97235-EAE7-4931-AAF1-6D4FC64D1629}" srcOrd="2" destOrd="0" presId="urn:microsoft.com/office/officeart/2018/5/layout/IconCircleLabelList"/>
    <dgm:cxn modelId="{56729438-5CF3-4055-9D86-64C506D84DC0}" type="presParOf" srcId="{EBF5BD39-8A4B-4DA4-8561-46C7CB6A891A}" destId="{1532A12A-F0E6-4396-AD05-6F75CCFEE522}" srcOrd="3" destOrd="0" presId="urn:microsoft.com/office/officeart/2018/5/layout/IconCircleLabelList"/>
    <dgm:cxn modelId="{1866B633-4F35-4805-8647-E55CEBBCB6B6}" type="presParOf" srcId="{552EF93F-5840-425D-9583-196E07C0B056}" destId="{9C3DAA1B-8D3F-493B-BD0A-907079D0CEE5}" srcOrd="1" destOrd="0" presId="urn:microsoft.com/office/officeart/2018/5/layout/IconCircleLabelList"/>
    <dgm:cxn modelId="{A6E19258-D186-497B-A25C-2C9A4674EF11}" type="presParOf" srcId="{552EF93F-5840-425D-9583-196E07C0B056}" destId="{881229BF-B25F-4707-9186-A3ABA8916639}" srcOrd="2" destOrd="0" presId="urn:microsoft.com/office/officeart/2018/5/layout/IconCircleLabelList"/>
    <dgm:cxn modelId="{471C4997-DFAD-48EC-8D05-01E4B79A4C44}" type="presParOf" srcId="{881229BF-B25F-4707-9186-A3ABA8916639}" destId="{6943F261-C2BF-4297-A0CF-18295D97D091}" srcOrd="0" destOrd="0" presId="urn:microsoft.com/office/officeart/2018/5/layout/IconCircleLabelList"/>
    <dgm:cxn modelId="{6FB55421-397E-4F2C-B2BD-1B3F810F2EDF}" type="presParOf" srcId="{881229BF-B25F-4707-9186-A3ABA8916639}" destId="{AF05D64B-2AC9-419A-AB1A-51386E1F1681}" srcOrd="1" destOrd="0" presId="urn:microsoft.com/office/officeart/2018/5/layout/IconCircleLabelList"/>
    <dgm:cxn modelId="{DEB57D3F-9765-4032-B6A4-AA0E4357C781}" type="presParOf" srcId="{881229BF-B25F-4707-9186-A3ABA8916639}" destId="{6F3B125C-CB35-400A-9016-A8CDE5992EC9}" srcOrd="2" destOrd="0" presId="urn:microsoft.com/office/officeart/2018/5/layout/IconCircleLabelList"/>
    <dgm:cxn modelId="{59B52875-936D-4C95-BFA8-534A57BD0496}" type="presParOf" srcId="{881229BF-B25F-4707-9186-A3ABA8916639}" destId="{83569AD3-717E-4E0A-B029-61116043F778}" srcOrd="3" destOrd="0" presId="urn:microsoft.com/office/officeart/2018/5/layout/IconCircleLabelList"/>
    <dgm:cxn modelId="{39A925F4-9B6E-4F83-912D-0CB548E12A55}" type="presParOf" srcId="{552EF93F-5840-425D-9583-196E07C0B056}" destId="{EB5C74BE-E488-4956-BEA5-38DF694F5B43}" srcOrd="3" destOrd="0" presId="urn:microsoft.com/office/officeart/2018/5/layout/IconCircleLabelList"/>
    <dgm:cxn modelId="{612B6A19-8CCF-47FC-831B-9A19220D598E}" type="presParOf" srcId="{552EF93F-5840-425D-9583-196E07C0B056}" destId="{ADDD14D5-95F9-4536-8013-BF8818B14458}" srcOrd="4" destOrd="0" presId="urn:microsoft.com/office/officeart/2018/5/layout/IconCircleLabelList"/>
    <dgm:cxn modelId="{1025C79F-461D-4CEB-844C-39A10A564BCC}" type="presParOf" srcId="{ADDD14D5-95F9-4536-8013-BF8818B14458}" destId="{8D7A6C98-63DC-446C-A917-E4DC3DFBBBD3}" srcOrd="0" destOrd="0" presId="urn:microsoft.com/office/officeart/2018/5/layout/IconCircleLabelList"/>
    <dgm:cxn modelId="{E0077F2B-6751-4751-951D-D1C61FEF7BEF}" type="presParOf" srcId="{ADDD14D5-95F9-4536-8013-BF8818B14458}" destId="{00BF4408-14EB-488B-BA33-0F9A89CB2D5C}" srcOrd="1" destOrd="0" presId="urn:microsoft.com/office/officeart/2018/5/layout/IconCircleLabelList"/>
    <dgm:cxn modelId="{EFC0D3F2-7E8F-40E9-AEE6-D7497F1D7B90}" type="presParOf" srcId="{ADDD14D5-95F9-4536-8013-BF8818B14458}" destId="{5FDBA69E-45DB-40BD-B751-12094E44928A}" srcOrd="2" destOrd="0" presId="urn:microsoft.com/office/officeart/2018/5/layout/IconCircleLabelList"/>
    <dgm:cxn modelId="{82E7593C-59A5-4937-80CB-3C4D1FDF6A45}" type="presParOf" srcId="{ADDD14D5-95F9-4536-8013-BF8818B14458}" destId="{D0AF9D40-6394-43E6-B5A5-2CD3D7F70B6F}"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499674-AFD0-4B5A-B7CB-6E9767E142C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3F77E5F-2794-42BB-BD41-4683A61A8BB7}">
      <dgm:prSet/>
      <dgm:spPr/>
      <dgm:t>
        <a:bodyPr/>
        <a:lstStyle/>
        <a:p>
          <a:pPr>
            <a:lnSpc>
              <a:spcPct val="100000"/>
            </a:lnSpc>
          </a:pPr>
          <a:r>
            <a:rPr lang="en-US" dirty="0"/>
            <a:t>A particle moving along the </a:t>
          </a:r>
          <a:r>
            <a:rPr lang="en-US" i="1" dirty="0"/>
            <a:t>x</a:t>
          </a:r>
          <a:r>
            <a:rPr lang="en-US" dirty="0"/>
            <a:t>-axis has a coordinate </a:t>
          </a:r>
          <a:r>
            <a:rPr lang="en-US" i="1" dirty="0"/>
            <a:t>x</a:t>
          </a:r>
          <a:r>
            <a:rPr lang="en-US" dirty="0"/>
            <a:t>.</a:t>
          </a:r>
        </a:p>
      </dgm:t>
    </dgm:pt>
    <dgm:pt modelId="{C4DD6F64-6D23-4C94-863F-FA5B338C4628}" type="parTrans" cxnId="{00429BCF-F67A-4162-9881-491FBD96AC46}">
      <dgm:prSet/>
      <dgm:spPr/>
      <dgm:t>
        <a:bodyPr/>
        <a:lstStyle/>
        <a:p>
          <a:endParaRPr lang="en-US"/>
        </a:p>
      </dgm:t>
    </dgm:pt>
    <dgm:pt modelId="{EB09271E-5B90-4AD3-BB0F-553826CDF107}" type="sibTrans" cxnId="{00429BCF-F67A-4162-9881-491FBD96AC46}">
      <dgm:prSet/>
      <dgm:spPr/>
      <dgm:t>
        <a:bodyPr/>
        <a:lstStyle/>
        <a:p>
          <a:endParaRPr lang="en-US"/>
        </a:p>
      </dgm:t>
    </dgm:pt>
    <mc:AlternateContent xmlns:mc="http://schemas.openxmlformats.org/markup-compatibility/2006" xmlns:a14="http://schemas.microsoft.com/office/drawing/2010/main">
      <mc:Choice Requires="a14">
        <dgm:pt modelId="{030DD5BB-36A3-4284-8BBD-60743F68DF5D}">
          <dgm:prSet/>
          <dgm:spPr/>
          <dgm:t>
            <a:bodyPr/>
            <a:lstStyle/>
            <a:p>
              <a:pPr>
                <a:lnSpc>
                  <a:spcPct val="100000"/>
                </a:lnSpc>
              </a:pPr>
              <a:r>
                <a:rPr lang="en-US" dirty="0"/>
                <a:t>The change in the particle’s coordinate is </a:t>
              </a:r>
              <a14:m>
                <m:oMath xmlns:m="http://schemas.openxmlformats.org/officeDocument/2006/math">
                  <m:r>
                    <m:rPr>
                      <m:sty m:val="p"/>
                    </m:rPr>
                    <a:rPr lang="en-US" b="0" i="0" smtClean="0">
                      <a:latin typeface="Cambria Math" panose="02040503050406030204" pitchFamily="18" charset="0"/>
                    </a:rPr>
                    <m:t>Δ</m:t>
                  </m:r>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oMath>
              </a14:m>
              <a:endParaRPr lang="en-US" dirty="0"/>
            </a:p>
          </dgm:t>
        </dgm:pt>
      </mc:Choice>
      <mc:Fallback xmlns="">
        <dgm:pt modelId="{030DD5BB-36A3-4284-8BBD-60743F68DF5D}">
          <dgm:prSet/>
          <dgm:spPr/>
          <dgm:t>
            <a:bodyPr/>
            <a:lstStyle/>
            <a:p>
              <a:pPr>
                <a:lnSpc>
                  <a:spcPct val="100000"/>
                </a:lnSpc>
              </a:pPr>
              <a:r>
                <a:rPr lang="en-US" dirty="0"/>
                <a:t>The change in the particle’s coordinate is </a:t>
              </a:r>
              <a:r>
                <a:rPr lang="en-US" b="0" i="0">
                  <a:latin typeface="Cambria Math" panose="02040503050406030204" pitchFamily="18" charset="0"/>
                </a:rPr>
                <a:t>Δ𝑥=𝑥_2−𝑥_1</a:t>
              </a:r>
              <a:endParaRPr lang="en-US" dirty="0"/>
            </a:p>
          </dgm:t>
        </dgm:pt>
      </mc:Fallback>
    </mc:AlternateContent>
    <dgm:pt modelId="{C9FB634B-32A0-44FD-AAB1-E586B7B370B3}" type="parTrans" cxnId="{6B254609-940E-4068-AC4E-63B0F1075623}">
      <dgm:prSet/>
      <dgm:spPr/>
      <dgm:t>
        <a:bodyPr/>
        <a:lstStyle/>
        <a:p>
          <a:endParaRPr lang="en-US"/>
        </a:p>
      </dgm:t>
    </dgm:pt>
    <dgm:pt modelId="{E2744D81-91CF-49C4-BE19-D59206B32EE8}" type="sibTrans" cxnId="{6B254609-940E-4068-AC4E-63B0F1075623}">
      <dgm:prSet/>
      <dgm:spPr/>
      <dgm:t>
        <a:bodyPr/>
        <a:lstStyle/>
        <a:p>
          <a:endParaRPr lang="en-US"/>
        </a:p>
      </dgm:t>
    </dgm:pt>
    <mc:AlternateContent xmlns:mc="http://schemas.openxmlformats.org/markup-compatibility/2006" xmlns:a14="http://schemas.microsoft.com/office/drawing/2010/main">
      <mc:Choice Requires="a14">
        <dgm:pt modelId="{EAF93856-AB1B-4140-8F68-A4A58B76E6C6}">
          <dgm:prSet/>
          <dgm:spPr/>
          <dgm:t>
            <a:bodyPr/>
            <a:lstStyle/>
            <a:p>
              <a:pPr>
                <a:lnSpc>
                  <a:spcPct val="100000"/>
                </a:lnSpc>
              </a:pPr>
              <a:r>
                <a:rPr lang="en-US" dirty="0"/>
                <a:t>The average x-velocity of the particle is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𝑎𝑣</m:t>
                      </m:r>
                      <m:r>
                        <a:rPr lang="en-US" b="0" i="1" smtClean="0">
                          <a:latin typeface="Cambria Math" panose="02040503050406030204" pitchFamily="18" charset="0"/>
                        </a:rPr>
                        <m:t>, </m:t>
                      </m:r>
                      <m:r>
                        <a:rPr lang="en-US" b="0" i="1" smtClean="0">
                          <a:latin typeface="Cambria Math" panose="02040503050406030204" pitchFamily="18" charset="0"/>
                        </a:rPr>
                        <m:t>𝑥</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𝑓</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𝑓</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𝑖</m:t>
                          </m:r>
                        </m:sub>
                      </m:sSub>
                    </m:den>
                  </m:f>
                </m:oMath>
              </a14:m>
              <a:endParaRPr lang="en-US" dirty="0"/>
            </a:p>
          </dgm:t>
        </dgm:pt>
      </mc:Choice>
      <mc:Fallback xmlns="">
        <dgm:pt modelId="{EAF93856-AB1B-4140-8F68-A4A58B76E6C6}">
          <dgm:prSet/>
          <dgm:spPr/>
          <dgm:t>
            <a:bodyPr/>
            <a:lstStyle/>
            <a:p>
              <a:pPr>
                <a:lnSpc>
                  <a:spcPct val="100000"/>
                </a:lnSpc>
              </a:pPr>
              <a:r>
                <a:rPr lang="en-US" dirty="0"/>
                <a:t>The average x-velocity of the particle is  </a:t>
              </a:r>
              <a:r>
                <a:rPr lang="en-US" b="0" i="0">
                  <a:latin typeface="Cambria Math" panose="02040503050406030204" pitchFamily="18" charset="0"/>
                </a:rPr>
                <a:t>𝑣_(𝑎𝑣, 𝑥)=</a:t>
              </a:r>
              <a:r>
                <a:rPr lang="en-US" b="0" i="0">
                  <a:latin typeface="Cambria Math" panose="02040503050406030204" pitchFamily="18" charset="0"/>
                  <a:ea typeface="Cambria Math" panose="02040503050406030204" pitchFamily="18" charset="0"/>
                </a:rPr>
                <a:t>∆𝑥/∆𝑡</a:t>
              </a:r>
              <a:r>
                <a:rPr lang="en-US" b="0" i="0">
                  <a:latin typeface="Cambria Math" panose="02040503050406030204" pitchFamily="18" charset="0"/>
                </a:rPr>
                <a:t>=(𝑥_𝑓−𝑥_𝑖)/(𝑡_𝑓−𝑡_𝑖 )</a:t>
              </a:r>
              <a:endParaRPr lang="en-US" dirty="0"/>
            </a:p>
          </dgm:t>
        </dgm:pt>
      </mc:Fallback>
    </mc:AlternateContent>
    <dgm:pt modelId="{75596BC9-BE43-477C-A10E-3ABC4C3838DE}" type="parTrans" cxnId="{0A6E886D-C5A6-4E7B-8AAB-3F82C43F3875}">
      <dgm:prSet/>
      <dgm:spPr/>
      <dgm:t>
        <a:bodyPr/>
        <a:lstStyle/>
        <a:p>
          <a:endParaRPr lang="en-US"/>
        </a:p>
      </dgm:t>
    </dgm:pt>
    <dgm:pt modelId="{6B69C0E9-DD8E-4C9C-A280-0E24BFB49566}" type="sibTrans" cxnId="{0A6E886D-C5A6-4E7B-8AAB-3F82C43F3875}">
      <dgm:prSet/>
      <dgm:spPr/>
      <dgm:t>
        <a:bodyPr/>
        <a:lstStyle/>
        <a:p>
          <a:endParaRPr lang="en-US"/>
        </a:p>
      </dgm:t>
    </dgm:pt>
    <dgm:pt modelId="{8F29AABB-6BFD-482B-954F-7D457936E1EC}" type="pres">
      <dgm:prSet presAssocID="{AF499674-AFD0-4B5A-B7CB-6E9767E142C0}" presName="root" presStyleCnt="0">
        <dgm:presLayoutVars>
          <dgm:dir/>
          <dgm:resizeHandles val="exact"/>
        </dgm:presLayoutVars>
      </dgm:prSet>
      <dgm:spPr/>
    </dgm:pt>
    <dgm:pt modelId="{D0F649FC-C773-4583-87F0-4FAC525C3B10}" type="pres">
      <dgm:prSet presAssocID="{E3F77E5F-2794-42BB-BD41-4683A61A8BB7}" presName="compNode" presStyleCnt="0"/>
      <dgm:spPr/>
    </dgm:pt>
    <dgm:pt modelId="{365D39AE-9F37-4F64-9AAF-40F26EFE68C9}" type="pres">
      <dgm:prSet presAssocID="{E3F77E5F-2794-42BB-BD41-4683A61A8BB7}" presName="bgRect" presStyleLbl="bgShp" presStyleIdx="0" presStyleCnt="3"/>
      <dgm:spPr/>
    </dgm:pt>
    <dgm:pt modelId="{94D8C32E-33E1-41C9-9405-8A3B3389A978}" type="pres">
      <dgm:prSet presAssocID="{E3F77E5F-2794-42BB-BD41-4683A61A8BB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adioactive Sign"/>
        </a:ext>
      </dgm:extLst>
    </dgm:pt>
    <dgm:pt modelId="{655C7C02-6EDA-4CD3-8B4A-29AEF2A70937}" type="pres">
      <dgm:prSet presAssocID="{E3F77E5F-2794-42BB-BD41-4683A61A8BB7}" presName="spaceRect" presStyleCnt="0"/>
      <dgm:spPr/>
    </dgm:pt>
    <dgm:pt modelId="{1819CBBD-5D39-474E-A7FF-395E7F8B75D6}" type="pres">
      <dgm:prSet presAssocID="{E3F77E5F-2794-42BB-BD41-4683A61A8BB7}" presName="parTx" presStyleLbl="revTx" presStyleIdx="0" presStyleCnt="3">
        <dgm:presLayoutVars>
          <dgm:chMax val="0"/>
          <dgm:chPref val="0"/>
        </dgm:presLayoutVars>
      </dgm:prSet>
      <dgm:spPr/>
    </dgm:pt>
    <dgm:pt modelId="{2C8867C7-B61E-4CED-B773-62AF4C783EE8}" type="pres">
      <dgm:prSet presAssocID="{EB09271E-5B90-4AD3-BB0F-553826CDF107}" presName="sibTrans" presStyleCnt="0"/>
      <dgm:spPr/>
    </dgm:pt>
    <dgm:pt modelId="{D1473122-2A7F-4BED-A514-9AB41EFDABBA}" type="pres">
      <dgm:prSet presAssocID="{030DD5BB-36A3-4284-8BBD-60743F68DF5D}" presName="compNode" presStyleCnt="0"/>
      <dgm:spPr/>
    </dgm:pt>
    <dgm:pt modelId="{D8492E88-F312-437A-B3F6-F33495FE1FB6}" type="pres">
      <dgm:prSet presAssocID="{030DD5BB-36A3-4284-8BBD-60743F68DF5D}" presName="bgRect" presStyleLbl="bgShp" presStyleIdx="1" presStyleCnt="3"/>
      <dgm:spPr/>
    </dgm:pt>
    <dgm:pt modelId="{B3DBA72F-39ED-4301-A5A0-304F169CFCA1}" type="pres">
      <dgm:prSet presAssocID="{030DD5BB-36A3-4284-8BBD-60743F68DF5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Atom"/>
        </a:ext>
      </dgm:extLst>
    </dgm:pt>
    <dgm:pt modelId="{7E07BB36-FA14-4DFA-96A9-22F82CF5CE6C}" type="pres">
      <dgm:prSet presAssocID="{030DD5BB-36A3-4284-8BBD-60743F68DF5D}" presName="spaceRect" presStyleCnt="0"/>
      <dgm:spPr/>
    </dgm:pt>
    <dgm:pt modelId="{ED236AC8-B01C-48B9-A092-E73AD7F59BBC}" type="pres">
      <dgm:prSet presAssocID="{030DD5BB-36A3-4284-8BBD-60743F68DF5D}" presName="parTx" presStyleLbl="revTx" presStyleIdx="1" presStyleCnt="3">
        <dgm:presLayoutVars>
          <dgm:chMax val="0"/>
          <dgm:chPref val="0"/>
        </dgm:presLayoutVars>
      </dgm:prSet>
      <dgm:spPr/>
    </dgm:pt>
    <dgm:pt modelId="{FC3361BA-325E-4610-B542-D4F96CC3D58D}" type="pres">
      <dgm:prSet presAssocID="{E2744D81-91CF-49C4-BE19-D59206B32EE8}" presName="sibTrans" presStyleCnt="0"/>
      <dgm:spPr/>
    </dgm:pt>
    <dgm:pt modelId="{FF2D3709-46EA-4F44-A527-9901EF465A3B}" type="pres">
      <dgm:prSet presAssocID="{EAF93856-AB1B-4140-8F68-A4A58B76E6C6}" presName="compNode" presStyleCnt="0"/>
      <dgm:spPr/>
    </dgm:pt>
    <dgm:pt modelId="{F1BC96FA-2F00-49A2-AA57-CFD08CA506E2}" type="pres">
      <dgm:prSet presAssocID="{EAF93856-AB1B-4140-8F68-A4A58B76E6C6}" presName="bgRect" presStyleLbl="bgShp" presStyleIdx="2" presStyleCnt="3" custLinFactNeighborX="1494" custLinFactNeighborY="33607"/>
      <dgm:spPr/>
    </dgm:pt>
    <dgm:pt modelId="{2EC77CF6-6AE7-4938-8F38-918A23F294A5}" type="pres">
      <dgm:prSet presAssocID="{EAF93856-AB1B-4140-8F68-A4A58B76E6C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peed Bump"/>
        </a:ext>
      </dgm:extLst>
    </dgm:pt>
    <dgm:pt modelId="{89D5FDF4-72C1-4A1D-9B52-9EF3141ED6C3}" type="pres">
      <dgm:prSet presAssocID="{EAF93856-AB1B-4140-8F68-A4A58B76E6C6}" presName="spaceRect" presStyleCnt="0"/>
      <dgm:spPr/>
    </dgm:pt>
    <dgm:pt modelId="{149FCF7F-15A2-4541-AE9B-222D282C346E}" type="pres">
      <dgm:prSet presAssocID="{EAF93856-AB1B-4140-8F68-A4A58B76E6C6}" presName="parTx" presStyleLbl="revTx" presStyleIdx="2" presStyleCnt="3">
        <dgm:presLayoutVars>
          <dgm:chMax val="0"/>
          <dgm:chPref val="0"/>
        </dgm:presLayoutVars>
      </dgm:prSet>
      <dgm:spPr/>
    </dgm:pt>
  </dgm:ptLst>
  <dgm:cxnLst>
    <dgm:cxn modelId="{6B254609-940E-4068-AC4E-63B0F1075623}" srcId="{AF499674-AFD0-4B5A-B7CB-6E9767E142C0}" destId="{030DD5BB-36A3-4284-8BBD-60743F68DF5D}" srcOrd="1" destOrd="0" parTransId="{C9FB634B-32A0-44FD-AAB1-E586B7B370B3}" sibTransId="{E2744D81-91CF-49C4-BE19-D59206B32EE8}"/>
    <dgm:cxn modelId="{AD68520C-43CA-4EE2-A4F5-2000ED1E3717}" type="presOf" srcId="{EAF93856-AB1B-4140-8F68-A4A58B76E6C6}" destId="{149FCF7F-15A2-4541-AE9B-222D282C346E}" srcOrd="0" destOrd="0" presId="urn:microsoft.com/office/officeart/2018/2/layout/IconVerticalSolidList"/>
    <dgm:cxn modelId="{5B263F16-E832-442E-B55C-165D50318177}" type="presOf" srcId="{E3F77E5F-2794-42BB-BD41-4683A61A8BB7}" destId="{1819CBBD-5D39-474E-A7FF-395E7F8B75D6}" srcOrd="0" destOrd="0" presId="urn:microsoft.com/office/officeart/2018/2/layout/IconVerticalSolidList"/>
    <dgm:cxn modelId="{6DBD7A1A-2AA8-46E4-AF71-AE067A73E67E}" type="presOf" srcId="{AF499674-AFD0-4B5A-B7CB-6E9767E142C0}" destId="{8F29AABB-6BFD-482B-954F-7D457936E1EC}" srcOrd="0" destOrd="0" presId="urn:microsoft.com/office/officeart/2018/2/layout/IconVerticalSolidList"/>
    <dgm:cxn modelId="{0A6E886D-C5A6-4E7B-8AAB-3F82C43F3875}" srcId="{AF499674-AFD0-4B5A-B7CB-6E9767E142C0}" destId="{EAF93856-AB1B-4140-8F68-A4A58B76E6C6}" srcOrd="2" destOrd="0" parTransId="{75596BC9-BE43-477C-A10E-3ABC4C3838DE}" sibTransId="{6B69C0E9-DD8E-4C9C-A280-0E24BFB49566}"/>
    <dgm:cxn modelId="{CA3CD890-F15F-4154-9A10-FA552602B0F2}" type="presOf" srcId="{030DD5BB-36A3-4284-8BBD-60743F68DF5D}" destId="{ED236AC8-B01C-48B9-A092-E73AD7F59BBC}" srcOrd="0" destOrd="0" presId="urn:microsoft.com/office/officeart/2018/2/layout/IconVerticalSolidList"/>
    <dgm:cxn modelId="{00429BCF-F67A-4162-9881-491FBD96AC46}" srcId="{AF499674-AFD0-4B5A-B7CB-6E9767E142C0}" destId="{E3F77E5F-2794-42BB-BD41-4683A61A8BB7}" srcOrd="0" destOrd="0" parTransId="{C4DD6F64-6D23-4C94-863F-FA5B338C4628}" sibTransId="{EB09271E-5B90-4AD3-BB0F-553826CDF107}"/>
    <dgm:cxn modelId="{B9466430-C436-40B5-84B1-BF06A8F3587C}" type="presParOf" srcId="{8F29AABB-6BFD-482B-954F-7D457936E1EC}" destId="{D0F649FC-C773-4583-87F0-4FAC525C3B10}" srcOrd="0" destOrd="0" presId="urn:microsoft.com/office/officeart/2018/2/layout/IconVerticalSolidList"/>
    <dgm:cxn modelId="{260ADECD-E71A-439C-8781-AA5C7B557FB6}" type="presParOf" srcId="{D0F649FC-C773-4583-87F0-4FAC525C3B10}" destId="{365D39AE-9F37-4F64-9AAF-40F26EFE68C9}" srcOrd="0" destOrd="0" presId="urn:microsoft.com/office/officeart/2018/2/layout/IconVerticalSolidList"/>
    <dgm:cxn modelId="{B403DBD3-DB9F-443E-BCD4-B60D86CE350F}" type="presParOf" srcId="{D0F649FC-C773-4583-87F0-4FAC525C3B10}" destId="{94D8C32E-33E1-41C9-9405-8A3B3389A978}" srcOrd="1" destOrd="0" presId="urn:microsoft.com/office/officeart/2018/2/layout/IconVerticalSolidList"/>
    <dgm:cxn modelId="{9FC0AB85-5255-47D7-9813-192487C611C5}" type="presParOf" srcId="{D0F649FC-C773-4583-87F0-4FAC525C3B10}" destId="{655C7C02-6EDA-4CD3-8B4A-29AEF2A70937}" srcOrd="2" destOrd="0" presId="urn:microsoft.com/office/officeart/2018/2/layout/IconVerticalSolidList"/>
    <dgm:cxn modelId="{954E2D0F-4479-4ED8-BBFA-1E521BC72EE2}" type="presParOf" srcId="{D0F649FC-C773-4583-87F0-4FAC525C3B10}" destId="{1819CBBD-5D39-474E-A7FF-395E7F8B75D6}" srcOrd="3" destOrd="0" presId="urn:microsoft.com/office/officeart/2018/2/layout/IconVerticalSolidList"/>
    <dgm:cxn modelId="{287A22D8-E311-4D00-A225-D789D3B5BA5A}" type="presParOf" srcId="{8F29AABB-6BFD-482B-954F-7D457936E1EC}" destId="{2C8867C7-B61E-4CED-B773-62AF4C783EE8}" srcOrd="1" destOrd="0" presId="urn:microsoft.com/office/officeart/2018/2/layout/IconVerticalSolidList"/>
    <dgm:cxn modelId="{3EA4A39D-9B8A-48AE-ADB5-82BE95134FB0}" type="presParOf" srcId="{8F29AABB-6BFD-482B-954F-7D457936E1EC}" destId="{D1473122-2A7F-4BED-A514-9AB41EFDABBA}" srcOrd="2" destOrd="0" presId="urn:microsoft.com/office/officeart/2018/2/layout/IconVerticalSolidList"/>
    <dgm:cxn modelId="{B39702B2-B551-4799-9102-DC29CB2F161E}" type="presParOf" srcId="{D1473122-2A7F-4BED-A514-9AB41EFDABBA}" destId="{D8492E88-F312-437A-B3F6-F33495FE1FB6}" srcOrd="0" destOrd="0" presId="urn:microsoft.com/office/officeart/2018/2/layout/IconVerticalSolidList"/>
    <dgm:cxn modelId="{FCDC9335-E02B-47C4-9800-4B47D885BCD2}" type="presParOf" srcId="{D1473122-2A7F-4BED-A514-9AB41EFDABBA}" destId="{B3DBA72F-39ED-4301-A5A0-304F169CFCA1}" srcOrd="1" destOrd="0" presId="urn:microsoft.com/office/officeart/2018/2/layout/IconVerticalSolidList"/>
    <dgm:cxn modelId="{B9301D02-EF57-407A-B718-AD502BBBFCAB}" type="presParOf" srcId="{D1473122-2A7F-4BED-A514-9AB41EFDABBA}" destId="{7E07BB36-FA14-4DFA-96A9-22F82CF5CE6C}" srcOrd="2" destOrd="0" presId="urn:microsoft.com/office/officeart/2018/2/layout/IconVerticalSolidList"/>
    <dgm:cxn modelId="{281696A6-A639-4B48-9AA2-2EEAF25B5BA0}" type="presParOf" srcId="{D1473122-2A7F-4BED-A514-9AB41EFDABBA}" destId="{ED236AC8-B01C-48B9-A092-E73AD7F59BBC}" srcOrd="3" destOrd="0" presId="urn:microsoft.com/office/officeart/2018/2/layout/IconVerticalSolidList"/>
    <dgm:cxn modelId="{569EB227-93B5-4288-B9B0-BE9BDF72417B}" type="presParOf" srcId="{8F29AABB-6BFD-482B-954F-7D457936E1EC}" destId="{FC3361BA-325E-4610-B542-D4F96CC3D58D}" srcOrd="3" destOrd="0" presId="urn:microsoft.com/office/officeart/2018/2/layout/IconVerticalSolidList"/>
    <dgm:cxn modelId="{027CF509-5D6F-4295-A8EE-00910AC8068E}" type="presParOf" srcId="{8F29AABB-6BFD-482B-954F-7D457936E1EC}" destId="{FF2D3709-46EA-4F44-A527-9901EF465A3B}" srcOrd="4" destOrd="0" presId="urn:microsoft.com/office/officeart/2018/2/layout/IconVerticalSolidList"/>
    <dgm:cxn modelId="{0205514B-4F0C-473F-9BF0-06B9BCF10191}" type="presParOf" srcId="{FF2D3709-46EA-4F44-A527-9901EF465A3B}" destId="{F1BC96FA-2F00-49A2-AA57-CFD08CA506E2}" srcOrd="0" destOrd="0" presId="urn:microsoft.com/office/officeart/2018/2/layout/IconVerticalSolidList"/>
    <dgm:cxn modelId="{0E325292-7F86-4063-A6FF-DE718E96CF74}" type="presParOf" srcId="{FF2D3709-46EA-4F44-A527-9901EF465A3B}" destId="{2EC77CF6-6AE7-4938-8F38-918A23F294A5}" srcOrd="1" destOrd="0" presId="urn:microsoft.com/office/officeart/2018/2/layout/IconVerticalSolidList"/>
    <dgm:cxn modelId="{B7321A01-3BA6-4655-913B-993AC747213C}" type="presParOf" srcId="{FF2D3709-46EA-4F44-A527-9901EF465A3B}" destId="{89D5FDF4-72C1-4A1D-9B52-9EF3141ED6C3}" srcOrd="2" destOrd="0" presId="urn:microsoft.com/office/officeart/2018/2/layout/IconVerticalSolidList"/>
    <dgm:cxn modelId="{6B02456C-A0C8-483E-8C3C-008DF587D8A0}" type="presParOf" srcId="{FF2D3709-46EA-4F44-A527-9901EF465A3B}" destId="{149FCF7F-15A2-4541-AE9B-222D282C346E}"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499674-AFD0-4B5A-B7CB-6E9767E142C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3F77E5F-2794-42BB-BD41-4683A61A8BB7}">
      <dgm:prSet/>
      <dgm:spPr/>
      <dgm:t>
        <a:bodyPr/>
        <a:lstStyle/>
        <a:p>
          <a:pPr>
            <a:lnSpc>
              <a:spcPct val="100000"/>
            </a:lnSpc>
          </a:pPr>
          <a:r>
            <a:rPr lang="en-US" dirty="0"/>
            <a:t>A particle moving along the </a:t>
          </a:r>
          <a:r>
            <a:rPr lang="en-US" i="1" dirty="0"/>
            <a:t>x</a:t>
          </a:r>
          <a:r>
            <a:rPr lang="en-US" dirty="0"/>
            <a:t>-axis has a coordinate </a:t>
          </a:r>
          <a:r>
            <a:rPr lang="en-US" i="1" dirty="0"/>
            <a:t>x</a:t>
          </a:r>
          <a:r>
            <a:rPr lang="en-US" dirty="0"/>
            <a:t>.</a:t>
          </a:r>
        </a:p>
      </dgm:t>
    </dgm:pt>
    <dgm:pt modelId="{C4DD6F64-6D23-4C94-863F-FA5B338C4628}" type="parTrans" cxnId="{00429BCF-F67A-4162-9881-491FBD96AC46}">
      <dgm:prSet/>
      <dgm:spPr/>
      <dgm:t>
        <a:bodyPr/>
        <a:lstStyle/>
        <a:p>
          <a:endParaRPr lang="en-US"/>
        </a:p>
      </dgm:t>
    </dgm:pt>
    <dgm:pt modelId="{EB09271E-5B90-4AD3-BB0F-553826CDF107}" type="sibTrans" cxnId="{00429BCF-F67A-4162-9881-491FBD96AC46}">
      <dgm:prSet/>
      <dgm:spPr/>
      <dgm:t>
        <a:bodyPr/>
        <a:lstStyle/>
        <a:p>
          <a:endParaRPr lang="en-US"/>
        </a:p>
      </dgm:t>
    </dgm:pt>
    <dgm:pt modelId="{030DD5BB-36A3-4284-8BBD-60743F68DF5D}">
      <dgm:prSet/>
      <dgm:spPr>
        <a:blipFill>
          <a:blip xmlns:r="http://schemas.openxmlformats.org/officeDocument/2006/relationships" r:embed="rId1"/>
          <a:stretch>
            <a:fillRect l="-850"/>
          </a:stretch>
        </a:blipFill>
      </dgm:spPr>
      <dgm:t>
        <a:bodyPr/>
        <a:lstStyle/>
        <a:p>
          <a:r>
            <a:rPr lang="en-US">
              <a:noFill/>
            </a:rPr>
            <a:t> </a:t>
          </a:r>
        </a:p>
      </dgm:t>
    </dgm:pt>
    <dgm:pt modelId="{C9FB634B-32A0-44FD-AAB1-E586B7B370B3}" type="parTrans" cxnId="{6B254609-940E-4068-AC4E-63B0F1075623}">
      <dgm:prSet/>
      <dgm:spPr/>
      <dgm:t>
        <a:bodyPr/>
        <a:lstStyle/>
        <a:p>
          <a:endParaRPr lang="en-US"/>
        </a:p>
      </dgm:t>
    </dgm:pt>
    <dgm:pt modelId="{E2744D81-91CF-49C4-BE19-D59206B32EE8}" type="sibTrans" cxnId="{6B254609-940E-4068-AC4E-63B0F1075623}">
      <dgm:prSet/>
      <dgm:spPr/>
      <dgm:t>
        <a:bodyPr/>
        <a:lstStyle/>
        <a:p>
          <a:endParaRPr lang="en-US"/>
        </a:p>
      </dgm:t>
    </dgm:pt>
    <dgm:pt modelId="{EAF93856-AB1B-4140-8F68-A4A58B76E6C6}">
      <dgm:prSet/>
      <dgm:spPr>
        <a:blipFill>
          <a:blip xmlns:r="http://schemas.openxmlformats.org/officeDocument/2006/relationships" r:embed="rId2"/>
          <a:stretch>
            <a:fillRect l="-850"/>
          </a:stretch>
        </a:blipFill>
      </dgm:spPr>
      <dgm:t>
        <a:bodyPr/>
        <a:lstStyle/>
        <a:p>
          <a:r>
            <a:rPr lang="en-US">
              <a:noFill/>
            </a:rPr>
            <a:t> </a:t>
          </a:r>
        </a:p>
      </dgm:t>
    </dgm:pt>
    <dgm:pt modelId="{75596BC9-BE43-477C-A10E-3ABC4C3838DE}" type="parTrans" cxnId="{0A6E886D-C5A6-4E7B-8AAB-3F82C43F3875}">
      <dgm:prSet/>
      <dgm:spPr/>
      <dgm:t>
        <a:bodyPr/>
        <a:lstStyle/>
        <a:p>
          <a:endParaRPr lang="en-US"/>
        </a:p>
      </dgm:t>
    </dgm:pt>
    <dgm:pt modelId="{6B69C0E9-DD8E-4C9C-A280-0E24BFB49566}" type="sibTrans" cxnId="{0A6E886D-C5A6-4E7B-8AAB-3F82C43F3875}">
      <dgm:prSet/>
      <dgm:spPr/>
      <dgm:t>
        <a:bodyPr/>
        <a:lstStyle/>
        <a:p>
          <a:endParaRPr lang="en-US"/>
        </a:p>
      </dgm:t>
    </dgm:pt>
    <dgm:pt modelId="{8F29AABB-6BFD-482B-954F-7D457936E1EC}" type="pres">
      <dgm:prSet presAssocID="{AF499674-AFD0-4B5A-B7CB-6E9767E142C0}" presName="root" presStyleCnt="0">
        <dgm:presLayoutVars>
          <dgm:dir/>
          <dgm:resizeHandles val="exact"/>
        </dgm:presLayoutVars>
      </dgm:prSet>
      <dgm:spPr/>
    </dgm:pt>
    <dgm:pt modelId="{D0F649FC-C773-4583-87F0-4FAC525C3B10}" type="pres">
      <dgm:prSet presAssocID="{E3F77E5F-2794-42BB-BD41-4683A61A8BB7}" presName="compNode" presStyleCnt="0"/>
      <dgm:spPr/>
    </dgm:pt>
    <dgm:pt modelId="{365D39AE-9F37-4F64-9AAF-40F26EFE68C9}" type="pres">
      <dgm:prSet presAssocID="{E3F77E5F-2794-42BB-BD41-4683A61A8BB7}" presName="bgRect" presStyleLbl="bgShp" presStyleIdx="0" presStyleCnt="3"/>
      <dgm:spPr/>
    </dgm:pt>
    <dgm:pt modelId="{94D8C32E-33E1-41C9-9405-8A3B3389A978}" type="pres">
      <dgm:prSet presAssocID="{E3F77E5F-2794-42BB-BD41-4683A61A8BB7}" presName="iconRect" presStyleLbl="node1" presStyleIdx="0"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Radioactive Sign"/>
        </a:ext>
      </dgm:extLst>
    </dgm:pt>
    <dgm:pt modelId="{655C7C02-6EDA-4CD3-8B4A-29AEF2A70937}" type="pres">
      <dgm:prSet presAssocID="{E3F77E5F-2794-42BB-BD41-4683A61A8BB7}" presName="spaceRect" presStyleCnt="0"/>
      <dgm:spPr/>
    </dgm:pt>
    <dgm:pt modelId="{1819CBBD-5D39-474E-A7FF-395E7F8B75D6}" type="pres">
      <dgm:prSet presAssocID="{E3F77E5F-2794-42BB-BD41-4683A61A8BB7}" presName="parTx" presStyleLbl="revTx" presStyleIdx="0" presStyleCnt="3">
        <dgm:presLayoutVars>
          <dgm:chMax val="0"/>
          <dgm:chPref val="0"/>
        </dgm:presLayoutVars>
      </dgm:prSet>
      <dgm:spPr/>
    </dgm:pt>
    <dgm:pt modelId="{2C8867C7-B61E-4CED-B773-62AF4C783EE8}" type="pres">
      <dgm:prSet presAssocID="{EB09271E-5B90-4AD3-BB0F-553826CDF107}" presName="sibTrans" presStyleCnt="0"/>
      <dgm:spPr/>
    </dgm:pt>
    <dgm:pt modelId="{D1473122-2A7F-4BED-A514-9AB41EFDABBA}" type="pres">
      <dgm:prSet presAssocID="{030DD5BB-36A3-4284-8BBD-60743F68DF5D}" presName="compNode" presStyleCnt="0"/>
      <dgm:spPr/>
    </dgm:pt>
    <dgm:pt modelId="{D8492E88-F312-437A-B3F6-F33495FE1FB6}" type="pres">
      <dgm:prSet presAssocID="{030DD5BB-36A3-4284-8BBD-60743F68DF5D}" presName="bgRect" presStyleLbl="bgShp" presStyleIdx="1" presStyleCnt="3"/>
      <dgm:spPr/>
    </dgm:pt>
    <dgm:pt modelId="{B3DBA72F-39ED-4301-A5A0-304F169CFCA1}" type="pres">
      <dgm:prSet presAssocID="{030DD5BB-36A3-4284-8BBD-60743F68DF5D}" presName="iconRect" presStyleLbl="node1" presStyleIdx="1"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Atom"/>
        </a:ext>
      </dgm:extLst>
    </dgm:pt>
    <dgm:pt modelId="{7E07BB36-FA14-4DFA-96A9-22F82CF5CE6C}" type="pres">
      <dgm:prSet presAssocID="{030DD5BB-36A3-4284-8BBD-60743F68DF5D}" presName="spaceRect" presStyleCnt="0"/>
      <dgm:spPr/>
    </dgm:pt>
    <dgm:pt modelId="{ED236AC8-B01C-48B9-A092-E73AD7F59BBC}" type="pres">
      <dgm:prSet presAssocID="{030DD5BB-36A3-4284-8BBD-60743F68DF5D}" presName="parTx" presStyleLbl="revTx" presStyleIdx="1" presStyleCnt="3">
        <dgm:presLayoutVars>
          <dgm:chMax val="0"/>
          <dgm:chPref val="0"/>
        </dgm:presLayoutVars>
      </dgm:prSet>
      <dgm:spPr/>
    </dgm:pt>
    <dgm:pt modelId="{FC3361BA-325E-4610-B542-D4F96CC3D58D}" type="pres">
      <dgm:prSet presAssocID="{E2744D81-91CF-49C4-BE19-D59206B32EE8}" presName="sibTrans" presStyleCnt="0"/>
      <dgm:spPr/>
    </dgm:pt>
    <dgm:pt modelId="{FF2D3709-46EA-4F44-A527-9901EF465A3B}" type="pres">
      <dgm:prSet presAssocID="{EAF93856-AB1B-4140-8F68-A4A58B76E6C6}" presName="compNode" presStyleCnt="0"/>
      <dgm:spPr/>
    </dgm:pt>
    <dgm:pt modelId="{F1BC96FA-2F00-49A2-AA57-CFD08CA506E2}" type="pres">
      <dgm:prSet presAssocID="{EAF93856-AB1B-4140-8F68-A4A58B76E6C6}" presName="bgRect" presStyleLbl="bgShp" presStyleIdx="2" presStyleCnt="3" custLinFactNeighborX="1494" custLinFactNeighborY="33607"/>
      <dgm:spPr/>
    </dgm:pt>
    <dgm:pt modelId="{2EC77CF6-6AE7-4938-8F38-918A23F294A5}" type="pres">
      <dgm:prSet presAssocID="{EAF93856-AB1B-4140-8F68-A4A58B76E6C6}" presName="iconRect" presStyleLbl="node1" presStyleIdx="2" presStyleCnt="3"/>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peed Bump"/>
        </a:ext>
      </dgm:extLst>
    </dgm:pt>
    <dgm:pt modelId="{89D5FDF4-72C1-4A1D-9B52-9EF3141ED6C3}" type="pres">
      <dgm:prSet presAssocID="{EAF93856-AB1B-4140-8F68-A4A58B76E6C6}" presName="spaceRect" presStyleCnt="0"/>
      <dgm:spPr/>
    </dgm:pt>
    <dgm:pt modelId="{149FCF7F-15A2-4541-AE9B-222D282C346E}" type="pres">
      <dgm:prSet presAssocID="{EAF93856-AB1B-4140-8F68-A4A58B76E6C6}" presName="parTx" presStyleLbl="revTx" presStyleIdx="2" presStyleCnt="3">
        <dgm:presLayoutVars>
          <dgm:chMax val="0"/>
          <dgm:chPref val="0"/>
        </dgm:presLayoutVars>
      </dgm:prSet>
      <dgm:spPr/>
    </dgm:pt>
  </dgm:ptLst>
  <dgm:cxnLst>
    <dgm:cxn modelId="{6B254609-940E-4068-AC4E-63B0F1075623}" srcId="{AF499674-AFD0-4B5A-B7CB-6E9767E142C0}" destId="{030DD5BB-36A3-4284-8BBD-60743F68DF5D}" srcOrd="1" destOrd="0" parTransId="{C9FB634B-32A0-44FD-AAB1-E586B7B370B3}" sibTransId="{E2744D81-91CF-49C4-BE19-D59206B32EE8}"/>
    <dgm:cxn modelId="{AD68520C-43CA-4EE2-A4F5-2000ED1E3717}" type="presOf" srcId="{EAF93856-AB1B-4140-8F68-A4A58B76E6C6}" destId="{149FCF7F-15A2-4541-AE9B-222D282C346E}" srcOrd="0" destOrd="0" presId="urn:microsoft.com/office/officeart/2018/2/layout/IconVerticalSolidList"/>
    <dgm:cxn modelId="{5B263F16-E832-442E-B55C-165D50318177}" type="presOf" srcId="{E3F77E5F-2794-42BB-BD41-4683A61A8BB7}" destId="{1819CBBD-5D39-474E-A7FF-395E7F8B75D6}" srcOrd="0" destOrd="0" presId="urn:microsoft.com/office/officeart/2018/2/layout/IconVerticalSolidList"/>
    <dgm:cxn modelId="{6DBD7A1A-2AA8-46E4-AF71-AE067A73E67E}" type="presOf" srcId="{AF499674-AFD0-4B5A-B7CB-6E9767E142C0}" destId="{8F29AABB-6BFD-482B-954F-7D457936E1EC}" srcOrd="0" destOrd="0" presId="urn:microsoft.com/office/officeart/2018/2/layout/IconVerticalSolidList"/>
    <dgm:cxn modelId="{0A6E886D-C5A6-4E7B-8AAB-3F82C43F3875}" srcId="{AF499674-AFD0-4B5A-B7CB-6E9767E142C0}" destId="{EAF93856-AB1B-4140-8F68-A4A58B76E6C6}" srcOrd="2" destOrd="0" parTransId="{75596BC9-BE43-477C-A10E-3ABC4C3838DE}" sibTransId="{6B69C0E9-DD8E-4C9C-A280-0E24BFB49566}"/>
    <dgm:cxn modelId="{CA3CD890-F15F-4154-9A10-FA552602B0F2}" type="presOf" srcId="{030DD5BB-36A3-4284-8BBD-60743F68DF5D}" destId="{ED236AC8-B01C-48B9-A092-E73AD7F59BBC}" srcOrd="0" destOrd="0" presId="urn:microsoft.com/office/officeart/2018/2/layout/IconVerticalSolidList"/>
    <dgm:cxn modelId="{00429BCF-F67A-4162-9881-491FBD96AC46}" srcId="{AF499674-AFD0-4B5A-B7CB-6E9767E142C0}" destId="{E3F77E5F-2794-42BB-BD41-4683A61A8BB7}" srcOrd="0" destOrd="0" parTransId="{C4DD6F64-6D23-4C94-863F-FA5B338C4628}" sibTransId="{EB09271E-5B90-4AD3-BB0F-553826CDF107}"/>
    <dgm:cxn modelId="{B9466430-C436-40B5-84B1-BF06A8F3587C}" type="presParOf" srcId="{8F29AABB-6BFD-482B-954F-7D457936E1EC}" destId="{D0F649FC-C773-4583-87F0-4FAC525C3B10}" srcOrd="0" destOrd="0" presId="urn:microsoft.com/office/officeart/2018/2/layout/IconVerticalSolidList"/>
    <dgm:cxn modelId="{260ADECD-E71A-439C-8781-AA5C7B557FB6}" type="presParOf" srcId="{D0F649FC-C773-4583-87F0-4FAC525C3B10}" destId="{365D39AE-9F37-4F64-9AAF-40F26EFE68C9}" srcOrd="0" destOrd="0" presId="urn:microsoft.com/office/officeart/2018/2/layout/IconVerticalSolidList"/>
    <dgm:cxn modelId="{B403DBD3-DB9F-443E-BCD4-B60D86CE350F}" type="presParOf" srcId="{D0F649FC-C773-4583-87F0-4FAC525C3B10}" destId="{94D8C32E-33E1-41C9-9405-8A3B3389A978}" srcOrd="1" destOrd="0" presId="urn:microsoft.com/office/officeart/2018/2/layout/IconVerticalSolidList"/>
    <dgm:cxn modelId="{9FC0AB85-5255-47D7-9813-192487C611C5}" type="presParOf" srcId="{D0F649FC-C773-4583-87F0-4FAC525C3B10}" destId="{655C7C02-6EDA-4CD3-8B4A-29AEF2A70937}" srcOrd="2" destOrd="0" presId="urn:microsoft.com/office/officeart/2018/2/layout/IconVerticalSolidList"/>
    <dgm:cxn modelId="{954E2D0F-4479-4ED8-BBFA-1E521BC72EE2}" type="presParOf" srcId="{D0F649FC-C773-4583-87F0-4FAC525C3B10}" destId="{1819CBBD-5D39-474E-A7FF-395E7F8B75D6}" srcOrd="3" destOrd="0" presId="urn:microsoft.com/office/officeart/2018/2/layout/IconVerticalSolidList"/>
    <dgm:cxn modelId="{287A22D8-E311-4D00-A225-D789D3B5BA5A}" type="presParOf" srcId="{8F29AABB-6BFD-482B-954F-7D457936E1EC}" destId="{2C8867C7-B61E-4CED-B773-62AF4C783EE8}" srcOrd="1" destOrd="0" presId="urn:microsoft.com/office/officeart/2018/2/layout/IconVerticalSolidList"/>
    <dgm:cxn modelId="{3EA4A39D-9B8A-48AE-ADB5-82BE95134FB0}" type="presParOf" srcId="{8F29AABB-6BFD-482B-954F-7D457936E1EC}" destId="{D1473122-2A7F-4BED-A514-9AB41EFDABBA}" srcOrd="2" destOrd="0" presId="urn:microsoft.com/office/officeart/2018/2/layout/IconVerticalSolidList"/>
    <dgm:cxn modelId="{B39702B2-B551-4799-9102-DC29CB2F161E}" type="presParOf" srcId="{D1473122-2A7F-4BED-A514-9AB41EFDABBA}" destId="{D8492E88-F312-437A-B3F6-F33495FE1FB6}" srcOrd="0" destOrd="0" presId="urn:microsoft.com/office/officeart/2018/2/layout/IconVerticalSolidList"/>
    <dgm:cxn modelId="{FCDC9335-E02B-47C4-9800-4B47D885BCD2}" type="presParOf" srcId="{D1473122-2A7F-4BED-A514-9AB41EFDABBA}" destId="{B3DBA72F-39ED-4301-A5A0-304F169CFCA1}" srcOrd="1" destOrd="0" presId="urn:microsoft.com/office/officeart/2018/2/layout/IconVerticalSolidList"/>
    <dgm:cxn modelId="{B9301D02-EF57-407A-B718-AD502BBBFCAB}" type="presParOf" srcId="{D1473122-2A7F-4BED-A514-9AB41EFDABBA}" destId="{7E07BB36-FA14-4DFA-96A9-22F82CF5CE6C}" srcOrd="2" destOrd="0" presId="urn:microsoft.com/office/officeart/2018/2/layout/IconVerticalSolidList"/>
    <dgm:cxn modelId="{281696A6-A639-4B48-9AA2-2EEAF25B5BA0}" type="presParOf" srcId="{D1473122-2A7F-4BED-A514-9AB41EFDABBA}" destId="{ED236AC8-B01C-48B9-A092-E73AD7F59BBC}" srcOrd="3" destOrd="0" presId="urn:microsoft.com/office/officeart/2018/2/layout/IconVerticalSolidList"/>
    <dgm:cxn modelId="{569EB227-93B5-4288-B9B0-BE9BDF72417B}" type="presParOf" srcId="{8F29AABB-6BFD-482B-954F-7D457936E1EC}" destId="{FC3361BA-325E-4610-B542-D4F96CC3D58D}" srcOrd="3" destOrd="0" presId="urn:microsoft.com/office/officeart/2018/2/layout/IconVerticalSolidList"/>
    <dgm:cxn modelId="{027CF509-5D6F-4295-A8EE-00910AC8068E}" type="presParOf" srcId="{8F29AABB-6BFD-482B-954F-7D457936E1EC}" destId="{FF2D3709-46EA-4F44-A527-9901EF465A3B}" srcOrd="4" destOrd="0" presId="urn:microsoft.com/office/officeart/2018/2/layout/IconVerticalSolidList"/>
    <dgm:cxn modelId="{0205514B-4F0C-473F-9BF0-06B9BCF10191}" type="presParOf" srcId="{FF2D3709-46EA-4F44-A527-9901EF465A3B}" destId="{F1BC96FA-2F00-49A2-AA57-CFD08CA506E2}" srcOrd="0" destOrd="0" presId="urn:microsoft.com/office/officeart/2018/2/layout/IconVerticalSolidList"/>
    <dgm:cxn modelId="{0E325292-7F86-4063-A6FF-DE718E96CF74}" type="presParOf" srcId="{FF2D3709-46EA-4F44-A527-9901EF465A3B}" destId="{2EC77CF6-6AE7-4938-8F38-918A23F294A5}" srcOrd="1" destOrd="0" presId="urn:microsoft.com/office/officeart/2018/2/layout/IconVerticalSolidList"/>
    <dgm:cxn modelId="{B7321A01-3BA6-4655-913B-993AC747213C}" type="presParOf" srcId="{FF2D3709-46EA-4F44-A527-9901EF465A3B}" destId="{89D5FDF4-72C1-4A1D-9B52-9EF3141ED6C3}" srcOrd="2" destOrd="0" presId="urn:microsoft.com/office/officeart/2018/2/layout/IconVerticalSolidList"/>
    <dgm:cxn modelId="{6B02456C-A0C8-483E-8C3C-008DF587D8A0}" type="presParOf" srcId="{FF2D3709-46EA-4F44-A527-9901EF465A3B}" destId="{149FCF7F-15A2-4541-AE9B-222D282C346E}"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F9227A-B770-4A26-9100-D1DEBFA849D4}" type="doc">
      <dgm:prSet loTypeId="urn:microsoft.com/office/officeart/2005/8/layout/hierarchy1" loCatId="hierarchy" qsTypeId="urn:microsoft.com/office/officeart/2005/8/quickstyle/simple5" qsCatId="simple" csTypeId="urn:microsoft.com/office/officeart/2005/8/colors/accent3_2" csCatId="accent3" phldr="1"/>
      <dgm:spPr/>
      <dgm:t>
        <a:bodyPr/>
        <a:lstStyle/>
        <a:p>
          <a:endParaRPr lang="en-US"/>
        </a:p>
      </dgm:t>
    </dgm:pt>
    <dgm:pt modelId="{25939B50-B38F-4E2B-B971-2AB9C30DA178}">
      <dgm:prSet/>
      <dgm:spPr/>
      <dgm:t>
        <a:bodyPr/>
        <a:lstStyle/>
        <a:p>
          <a:r>
            <a:rPr lang="en-US"/>
            <a:t>Acceleration describes the rate of change of velocity with time.</a:t>
          </a:r>
        </a:p>
      </dgm:t>
    </dgm:pt>
    <dgm:pt modelId="{5C124E79-988B-4FDC-87C0-12FAA1AC81D7}" type="parTrans" cxnId="{473C4409-F6F7-4E40-AF13-F4835996EE9A}">
      <dgm:prSet/>
      <dgm:spPr/>
      <dgm:t>
        <a:bodyPr/>
        <a:lstStyle/>
        <a:p>
          <a:endParaRPr lang="en-US"/>
        </a:p>
      </dgm:t>
    </dgm:pt>
    <dgm:pt modelId="{AF44ED0C-BBC3-49AC-A7D5-2DB02FC36978}" type="sibTrans" cxnId="{473C4409-F6F7-4E40-AF13-F4835996EE9A}">
      <dgm:prSet/>
      <dgm:spPr/>
      <dgm:t>
        <a:bodyPr/>
        <a:lstStyle/>
        <a:p>
          <a:endParaRPr lang="en-US"/>
        </a:p>
      </dgm:t>
    </dgm:pt>
    <mc:AlternateContent xmlns:mc="http://schemas.openxmlformats.org/markup-compatibility/2006" xmlns:a14="http://schemas.microsoft.com/office/drawing/2010/main">
      <mc:Choice Requires="a14">
        <dgm:pt modelId="{52CD24C8-ACA1-4535-AAF7-27E9CA917BDE}">
          <dgm:prSet/>
          <dgm:spPr/>
          <dgm:t>
            <a:bodyPr/>
            <a:lstStyle/>
            <a:p>
              <a:r>
                <a:rPr lang="en-US" dirty="0"/>
                <a:t>The </a:t>
              </a:r>
              <a:r>
                <a:rPr lang="en-US" i="1" dirty="0"/>
                <a:t>average</a:t>
              </a:r>
              <a:r>
                <a:rPr lang="en-US" dirty="0"/>
                <a:t> </a:t>
              </a:r>
              <a:r>
                <a:rPr lang="en-US" i="1" dirty="0"/>
                <a:t>x</a:t>
              </a:r>
              <a:r>
                <a:rPr lang="en-US" dirty="0"/>
                <a:t>-acceleration is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𝑎</m:t>
                      </m:r>
                    </m:e>
                    <m:sub>
                      <m:r>
                        <a:rPr lang="en-US" i="1">
                          <a:latin typeface="Cambria Math" panose="02040503050406030204" pitchFamily="18" charset="0"/>
                        </a:rPr>
                        <m:t>𝑎𝑣</m:t>
                      </m:r>
                      <m:r>
                        <a:rPr lang="en-US" i="1">
                          <a:latin typeface="Cambria Math" panose="02040503050406030204" pitchFamily="18" charset="0"/>
                        </a:rPr>
                        <m:t>, </m:t>
                      </m:r>
                      <m:r>
                        <a:rPr lang="en-US" i="1">
                          <a:latin typeface="Cambria Math" panose="02040503050406030204" pitchFamily="18" charset="0"/>
                        </a:rPr>
                        <m:t>𝑥</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𝑣</m:t>
                          </m:r>
                        </m:e>
                        <m:sub>
                          <m:r>
                            <a:rPr lang="en-US" i="1">
                              <a:latin typeface="Cambria Math" panose="02040503050406030204" pitchFamily="18" charset="0"/>
                              <a:ea typeface="Cambria Math" panose="02040503050406030204" pitchFamily="18" charset="0"/>
                            </a:rPr>
                            <m:t>𝑥</m:t>
                          </m:r>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𝑥𝑓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𝑥𝑖</m:t>
                          </m:r>
                        </m:sub>
                      </m:sSub>
                    </m:num>
                    <m:den>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𝑖</m:t>
                          </m:r>
                        </m:sub>
                      </m:sSub>
                    </m:den>
                  </m:f>
                </m:oMath>
              </a14:m>
              <a:endParaRPr lang="en-US" dirty="0"/>
            </a:p>
          </dgm:t>
        </dgm:pt>
      </mc:Choice>
      <mc:Fallback xmlns="">
        <dgm:pt modelId="{52CD24C8-ACA1-4535-AAF7-27E9CA917BDE}">
          <dgm:prSet/>
          <dgm:spPr/>
          <dgm:t>
            <a:bodyPr/>
            <a:lstStyle/>
            <a:p>
              <a:r>
                <a:rPr lang="en-US" dirty="0"/>
                <a:t>The </a:t>
              </a:r>
              <a:r>
                <a:rPr lang="en-US" i="1" dirty="0"/>
                <a:t>average</a:t>
              </a:r>
              <a:r>
                <a:rPr lang="en-US" dirty="0"/>
                <a:t> </a:t>
              </a:r>
              <a:r>
                <a:rPr lang="en-US" i="1" dirty="0"/>
                <a:t>x</a:t>
              </a:r>
              <a:r>
                <a:rPr lang="en-US" dirty="0"/>
                <a:t>-acceleration is </a:t>
              </a:r>
              <a:r>
                <a:rPr lang="en-US" i="0">
                  <a:latin typeface="Cambria Math" panose="02040503050406030204" pitchFamily="18" charset="0"/>
                </a:rPr>
                <a:t>𝑎_(𝑎𝑣, 𝑥)=(</a:t>
              </a:r>
              <a:r>
                <a:rPr lang="en-US" i="0">
                  <a:latin typeface="Cambria Math" panose="02040503050406030204" pitchFamily="18" charset="0"/>
                  <a:ea typeface="Cambria Math" panose="02040503050406030204" pitchFamily="18" charset="0"/>
                </a:rPr>
                <a:t>∆𝑣_𝑥)/∆𝑡</a:t>
              </a:r>
              <a:r>
                <a:rPr lang="en-US" i="0">
                  <a:latin typeface="Cambria Math" panose="02040503050406030204" pitchFamily="18" charset="0"/>
                </a:rPr>
                <a:t>=(𝑣_𝑥𝑓−𝑣_𝑥𝑖)/(𝑡_𝑓−𝑡_𝑖 )</a:t>
              </a:r>
              <a:endParaRPr lang="en-US" dirty="0"/>
            </a:p>
          </dgm:t>
        </dgm:pt>
      </mc:Fallback>
    </mc:AlternateContent>
    <dgm:pt modelId="{18D49718-7849-45FD-8F8F-3A6CDF7D7059}" type="parTrans" cxnId="{B252E6E2-34BE-4996-B5A4-B298B81AC696}">
      <dgm:prSet/>
      <dgm:spPr/>
      <dgm:t>
        <a:bodyPr/>
        <a:lstStyle/>
        <a:p>
          <a:endParaRPr lang="en-US"/>
        </a:p>
      </dgm:t>
    </dgm:pt>
    <dgm:pt modelId="{7E15134D-F239-4DF1-B926-85F52F3C358B}" type="sibTrans" cxnId="{B252E6E2-34BE-4996-B5A4-B298B81AC696}">
      <dgm:prSet/>
      <dgm:spPr/>
      <dgm:t>
        <a:bodyPr/>
        <a:lstStyle/>
        <a:p>
          <a:endParaRPr lang="en-US"/>
        </a:p>
      </dgm:t>
    </dgm:pt>
    <dgm:pt modelId="{A25481CB-AD35-4418-B9CB-89A769DD1526}" type="pres">
      <dgm:prSet presAssocID="{B0F9227A-B770-4A26-9100-D1DEBFA849D4}" presName="hierChild1" presStyleCnt="0">
        <dgm:presLayoutVars>
          <dgm:chPref val="1"/>
          <dgm:dir/>
          <dgm:animOne val="branch"/>
          <dgm:animLvl val="lvl"/>
          <dgm:resizeHandles/>
        </dgm:presLayoutVars>
      </dgm:prSet>
      <dgm:spPr/>
    </dgm:pt>
    <dgm:pt modelId="{E4D92E25-B21F-4D64-8499-9A95CAEC4011}" type="pres">
      <dgm:prSet presAssocID="{25939B50-B38F-4E2B-B971-2AB9C30DA178}" presName="hierRoot1" presStyleCnt="0"/>
      <dgm:spPr/>
    </dgm:pt>
    <dgm:pt modelId="{9813ED86-B168-4883-80FB-EB2BA7B4E7F0}" type="pres">
      <dgm:prSet presAssocID="{25939B50-B38F-4E2B-B971-2AB9C30DA178}" presName="composite" presStyleCnt="0"/>
      <dgm:spPr/>
    </dgm:pt>
    <dgm:pt modelId="{A9535ABE-7B2B-4242-AA53-DC4B2E3A7BCE}" type="pres">
      <dgm:prSet presAssocID="{25939B50-B38F-4E2B-B971-2AB9C30DA178}" presName="background" presStyleLbl="node0" presStyleIdx="0" presStyleCnt="2"/>
      <dgm:spPr/>
    </dgm:pt>
    <dgm:pt modelId="{FA413FEA-3262-4ED1-B8E8-8AA010A8E615}" type="pres">
      <dgm:prSet presAssocID="{25939B50-B38F-4E2B-B971-2AB9C30DA178}" presName="text" presStyleLbl="fgAcc0" presStyleIdx="0" presStyleCnt="2">
        <dgm:presLayoutVars>
          <dgm:chPref val="3"/>
        </dgm:presLayoutVars>
      </dgm:prSet>
      <dgm:spPr/>
    </dgm:pt>
    <dgm:pt modelId="{0DD974B0-9D15-445D-8E75-E4D2E1741487}" type="pres">
      <dgm:prSet presAssocID="{25939B50-B38F-4E2B-B971-2AB9C30DA178}" presName="hierChild2" presStyleCnt="0"/>
      <dgm:spPr/>
    </dgm:pt>
    <dgm:pt modelId="{47645B96-4C97-499C-87CB-51B141FB2667}" type="pres">
      <dgm:prSet presAssocID="{52CD24C8-ACA1-4535-AAF7-27E9CA917BDE}" presName="hierRoot1" presStyleCnt="0"/>
      <dgm:spPr/>
    </dgm:pt>
    <dgm:pt modelId="{CEB51860-1D4A-47DF-A386-0C8C1068E4E5}" type="pres">
      <dgm:prSet presAssocID="{52CD24C8-ACA1-4535-AAF7-27E9CA917BDE}" presName="composite" presStyleCnt="0"/>
      <dgm:spPr/>
    </dgm:pt>
    <dgm:pt modelId="{46E12C6F-8970-4382-A185-F14162385F6E}" type="pres">
      <dgm:prSet presAssocID="{52CD24C8-ACA1-4535-AAF7-27E9CA917BDE}" presName="background" presStyleLbl="node0" presStyleIdx="1" presStyleCnt="2"/>
      <dgm:spPr/>
    </dgm:pt>
    <dgm:pt modelId="{E400F17B-540B-4E97-9AE4-33ECDECE9DBF}" type="pres">
      <dgm:prSet presAssocID="{52CD24C8-ACA1-4535-AAF7-27E9CA917BDE}" presName="text" presStyleLbl="fgAcc0" presStyleIdx="1" presStyleCnt="2">
        <dgm:presLayoutVars>
          <dgm:chPref val="3"/>
        </dgm:presLayoutVars>
      </dgm:prSet>
      <dgm:spPr/>
    </dgm:pt>
    <dgm:pt modelId="{073486F5-40B1-4B08-BCB8-E0FF58C55F15}" type="pres">
      <dgm:prSet presAssocID="{52CD24C8-ACA1-4535-AAF7-27E9CA917BDE}" presName="hierChild2" presStyleCnt="0"/>
      <dgm:spPr/>
    </dgm:pt>
  </dgm:ptLst>
  <dgm:cxnLst>
    <dgm:cxn modelId="{473C4409-F6F7-4E40-AF13-F4835996EE9A}" srcId="{B0F9227A-B770-4A26-9100-D1DEBFA849D4}" destId="{25939B50-B38F-4E2B-B971-2AB9C30DA178}" srcOrd="0" destOrd="0" parTransId="{5C124E79-988B-4FDC-87C0-12FAA1AC81D7}" sibTransId="{AF44ED0C-BBC3-49AC-A7D5-2DB02FC36978}"/>
    <dgm:cxn modelId="{570FB26A-C9A7-4821-90F9-7F37393AC755}" type="presOf" srcId="{25939B50-B38F-4E2B-B971-2AB9C30DA178}" destId="{FA413FEA-3262-4ED1-B8E8-8AA010A8E615}" srcOrd="0" destOrd="0" presId="urn:microsoft.com/office/officeart/2005/8/layout/hierarchy1"/>
    <dgm:cxn modelId="{15FE7C91-95A9-4428-A61F-C2AE8CDB2DA0}" type="presOf" srcId="{B0F9227A-B770-4A26-9100-D1DEBFA849D4}" destId="{A25481CB-AD35-4418-B9CB-89A769DD1526}" srcOrd="0" destOrd="0" presId="urn:microsoft.com/office/officeart/2005/8/layout/hierarchy1"/>
    <dgm:cxn modelId="{F0B7ADA5-501D-46C5-927F-20341E469D30}" type="presOf" srcId="{52CD24C8-ACA1-4535-AAF7-27E9CA917BDE}" destId="{E400F17B-540B-4E97-9AE4-33ECDECE9DBF}" srcOrd="0" destOrd="0" presId="urn:microsoft.com/office/officeart/2005/8/layout/hierarchy1"/>
    <dgm:cxn modelId="{B252E6E2-34BE-4996-B5A4-B298B81AC696}" srcId="{B0F9227A-B770-4A26-9100-D1DEBFA849D4}" destId="{52CD24C8-ACA1-4535-AAF7-27E9CA917BDE}" srcOrd="1" destOrd="0" parTransId="{18D49718-7849-45FD-8F8F-3A6CDF7D7059}" sibTransId="{7E15134D-F239-4DF1-B926-85F52F3C358B}"/>
    <dgm:cxn modelId="{61E96F73-9A27-4246-ABE6-D5933049D3B6}" type="presParOf" srcId="{A25481CB-AD35-4418-B9CB-89A769DD1526}" destId="{E4D92E25-B21F-4D64-8499-9A95CAEC4011}" srcOrd="0" destOrd="0" presId="urn:microsoft.com/office/officeart/2005/8/layout/hierarchy1"/>
    <dgm:cxn modelId="{C0AE27D1-9E28-4FDB-A922-1A985353EA61}" type="presParOf" srcId="{E4D92E25-B21F-4D64-8499-9A95CAEC4011}" destId="{9813ED86-B168-4883-80FB-EB2BA7B4E7F0}" srcOrd="0" destOrd="0" presId="urn:microsoft.com/office/officeart/2005/8/layout/hierarchy1"/>
    <dgm:cxn modelId="{2F5AB12C-2957-4A78-B857-BB808827C88D}" type="presParOf" srcId="{9813ED86-B168-4883-80FB-EB2BA7B4E7F0}" destId="{A9535ABE-7B2B-4242-AA53-DC4B2E3A7BCE}" srcOrd="0" destOrd="0" presId="urn:microsoft.com/office/officeart/2005/8/layout/hierarchy1"/>
    <dgm:cxn modelId="{B17678A5-5D7E-4455-980B-4CA7E90F8BA2}" type="presParOf" srcId="{9813ED86-B168-4883-80FB-EB2BA7B4E7F0}" destId="{FA413FEA-3262-4ED1-B8E8-8AA010A8E615}" srcOrd="1" destOrd="0" presId="urn:microsoft.com/office/officeart/2005/8/layout/hierarchy1"/>
    <dgm:cxn modelId="{DD2A3BF0-3E17-4CA5-999F-C7D1ABEA16A1}" type="presParOf" srcId="{E4D92E25-B21F-4D64-8499-9A95CAEC4011}" destId="{0DD974B0-9D15-445D-8E75-E4D2E1741487}" srcOrd="1" destOrd="0" presId="urn:microsoft.com/office/officeart/2005/8/layout/hierarchy1"/>
    <dgm:cxn modelId="{32D24188-D3F7-4A34-8562-88F3D335AEB8}" type="presParOf" srcId="{A25481CB-AD35-4418-B9CB-89A769DD1526}" destId="{47645B96-4C97-499C-87CB-51B141FB2667}" srcOrd="1" destOrd="0" presId="urn:microsoft.com/office/officeart/2005/8/layout/hierarchy1"/>
    <dgm:cxn modelId="{23F1C11D-9E14-43E8-A921-8E791F1967BE}" type="presParOf" srcId="{47645B96-4C97-499C-87CB-51B141FB2667}" destId="{CEB51860-1D4A-47DF-A386-0C8C1068E4E5}" srcOrd="0" destOrd="0" presId="urn:microsoft.com/office/officeart/2005/8/layout/hierarchy1"/>
    <dgm:cxn modelId="{595A40AF-5617-488B-8CB1-F64E6DAE8803}" type="presParOf" srcId="{CEB51860-1D4A-47DF-A386-0C8C1068E4E5}" destId="{46E12C6F-8970-4382-A185-F14162385F6E}" srcOrd="0" destOrd="0" presId="urn:microsoft.com/office/officeart/2005/8/layout/hierarchy1"/>
    <dgm:cxn modelId="{5822CE06-0976-44E0-8E90-A3A73691EE26}" type="presParOf" srcId="{CEB51860-1D4A-47DF-A386-0C8C1068E4E5}" destId="{E400F17B-540B-4E97-9AE4-33ECDECE9DBF}" srcOrd="1" destOrd="0" presId="urn:microsoft.com/office/officeart/2005/8/layout/hierarchy1"/>
    <dgm:cxn modelId="{93421710-E0CB-4E20-95AC-AA63F515EC66}" type="presParOf" srcId="{47645B96-4C97-499C-87CB-51B141FB2667}" destId="{073486F5-40B1-4B08-BCB8-E0FF58C55F15}"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F9227A-B770-4A26-9100-D1DEBFA849D4}" type="doc">
      <dgm:prSet loTypeId="urn:microsoft.com/office/officeart/2005/8/layout/hierarchy1" loCatId="hierarchy" qsTypeId="urn:microsoft.com/office/officeart/2005/8/quickstyle/simple5" qsCatId="simple" csTypeId="urn:microsoft.com/office/officeart/2005/8/colors/accent3_2" csCatId="accent3" phldr="1"/>
      <dgm:spPr/>
      <dgm:t>
        <a:bodyPr/>
        <a:lstStyle/>
        <a:p>
          <a:endParaRPr lang="en-US"/>
        </a:p>
      </dgm:t>
    </dgm:pt>
    <dgm:pt modelId="{25939B50-B38F-4E2B-B971-2AB9C30DA178}">
      <dgm:prSet/>
      <dgm:spPr/>
      <dgm:t>
        <a:bodyPr/>
        <a:lstStyle/>
        <a:p>
          <a:r>
            <a:rPr lang="en-US"/>
            <a:t>Acceleration describes the rate of change of velocity with time.</a:t>
          </a:r>
        </a:p>
      </dgm:t>
    </dgm:pt>
    <dgm:pt modelId="{5C124E79-988B-4FDC-87C0-12FAA1AC81D7}" type="parTrans" cxnId="{473C4409-F6F7-4E40-AF13-F4835996EE9A}">
      <dgm:prSet/>
      <dgm:spPr/>
      <dgm:t>
        <a:bodyPr/>
        <a:lstStyle/>
        <a:p>
          <a:endParaRPr lang="en-US"/>
        </a:p>
      </dgm:t>
    </dgm:pt>
    <dgm:pt modelId="{AF44ED0C-BBC3-49AC-A7D5-2DB02FC36978}" type="sibTrans" cxnId="{473C4409-F6F7-4E40-AF13-F4835996EE9A}">
      <dgm:prSet/>
      <dgm:spPr/>
      <dgm:t>
        <a:bodyPr/>
        <a:lstStyle/>
        <a:p>
          <a:endParaRPr lang="en-US"/>
        </a:p>
      </dgm:t>
    </dgm:pt>
    <dgm:pt modelId="{52CD24C8-ACA1-4535-AAF7-27E9CA917BDE}">
      <dgm:prSet/>
      <dgm:spPr>
        <a:blipFill>
          <a:blip xmlns:r="http://schemas.openxmlformats.org/officeDocument/2006/relationships" r:embed="rId1"/>
          <a:stretch>
            <a:fillRect/>
          </a:stretch>
        </a:blipFill>
      </dgm:spPr>
      <dgm:t>
        <a:bodyPr/>
        <a:lstStyle/>
        <a:p>
          <a:r>
            <a:rPr lang="en-US">
              <a:noFill/>
            </a:rPr>
            <a:t> </a:t>
          </a:r>
        </a:p>
      </dgm:t>
    </dgm:pt>
    <dgm:pt modelId="{18D49718-7849-45FD-8F8F-3A6CDF7D7059}" type="parTrans" cxnId="{B252E6E2-34BE-4996-B5A4-B298B81AC696}">
      <dgm:prSet/>
      <dgm:spPr/>
      <dgm:t>
        <a:bodyPr/>
        <a:lstStyle/>
        <a:p>
          <a:endParaRPr lang="en-US"/>
        </a:p>
      </dgm:t>
    </dgm:pt>
    <dgm:pt modelId="{7E15134D-F239-4DF1-B926-85F52F3C358B}" type="sibTrans" cxnId="{B252E6E2-34BE-4996-B5A4-B298B81AC696}">
      <dgm:prSet/>
      <dgm:spPr/>
      <dgm:t>
        <a:bodyPr/>
        <a:lstStyle/>
        <a:p>
          <a:endParaRPr lang="en-US"/>
        </a:p>
      </dgm:t>
    </dgm:pt>
    <dgm:pt modelId="{A25481CB-AD35-4418-B9CB-89A769DD1526}" type="pres">
      <dgm:prSet presAssocID="{B0F9227A-B770-4A26-9100-D1DEBFA849D4}" presName="hierChild1" presStyleCnt="0">
        <dgm:presLayoutVars>
          <dgm:chPref val="1"/>
          <dgm:dir/>
          <dgm:animOne val="branch"/>
          <dgm:animLvl val="lvl"/>
          <dgm:resizeHandles/>
        </dgm:presLayoutVars>
      </dgm:prSet>
      <dgm:spPr/>
    </dgm:pt>
    <dgm:pt modelId="{E4D92E25-B21F-4D64-8499-9A95CAEC4011}" type="pres">
      <dgm:prSet presAssocID="{25939B50-B38F-4E2B-B971-2AB9C30DA178}" presName="hierRoot1" presStyleCnt="0"/>
      <dgm:spPr/>
    </dgm:pt>
    <dgm:pt modelId="{9813ED86-B168-4883-80FB-EB2BA7B4E7F0}" type="pres">
      <dgm:prSet presAssocID="{25939B50-B38F-4E2B-B971-2AB9C30DA178}" presName="composite" presStyleCnt="0"/>
      <dgm:spPr/>
    </dgm:pt>
    <dgm:pt modelId="{A9535ABE-7B2B-4242-AA53-DC4B2E3A7BCE}" type="pres">
      <dgm:prSet presAssocID="{25939B50-B38F-4E2B-B971-2AB9C30DA178}" presName="background" presStyleLbl="node0" presStyleIdx="0" presStyleCnt="2"/>
      <dgm:spPr/>
    </dgm:pt>
    <dgm:pt modelId="{FA413FEA-3262-4ED1-B8E8-8AA010A8E615}" type="pres">
      <dgm:prSet presAssocID="{25939B50-B38F-4E2B-B971-2AB9C30DA178}" presName="text" presStyleLbl="fgAcc0" presStyleIdx="0" presStyleCnt="2">
        <dgm:presLayoutVars>
          <dgm:chPref val="3"/>
        </dgm:presLayoutVars>
      </dgm:prSet>
      <dgm:spPr/>
    </dgm:pt>
    <dgm:pt modelId="{0DD974B0-9D15-445D-8E75-E4D2E1741487}" type="pres">
      <dgm:prSet presAssocID="{25939B50-B38F-4E2B-B971-2AB9C30DA178}" presName="hierChild2" presStyleCnt="0"/>
      <dgm:spPr/>
    </dgm:pt>
    <dgm:pt modelId="{47645B96-4C97-499C-87CB-51B141FB2667}" type="pres">
      <dgm:prSet presAssocID="{52CD24C8-ACA1-4535-AAF7-27E9CA917BDE}" presName="hierRoot1" presStyleCnt="0"/>
      <dgm:spPr/>
    </dgm:pt>
    <dgm:pt modelId="{CEB51860-1D4A-47DF-A386-0C8C1068E4E5}" type="pres">
      <dgm:prSet presAssocID="{52CD24C8-ACA1-4535-AAF7-27E9CA917BDE}" presName="composite" presStyleCnt="0"/>
      <dgm:spPr/>
    </dgm:pt>
    <dgm:pt modelId="{46E12C6F-8970-4382-A185-F14162385F6E}" type="pres">
      <dgm:prSet presAssocID="{52CD24C8-ACA1-4535-AAF7-27E9CA917BDE}" presName="background" presStyleLbl="node0" presStyleIdx="1" presStyleCnt="2"/>
      <dgm:spPr/>
    </dgm:pt>
    <dgm:pt modelId="{E400F17B-540B-4E97-9AE4-33ECDECE9DBF}" type="pres">
      <dgm:prSet presAssocID="{52CD24C8-ACA1-4535-AAF7-27E9CA917BDE}" presName="text" presStyleLbl="fgAcc0" presStyleIdx="1" presStyleCnt="2">
        <dgm:presLayoutVars>
          <dgm:chPref val="3"/>
        </dgm:presLayoutVars>
      </dgm:prSet>
      <dgm:spPr/>
    </dgm:pt>
    <dgm:pt modelId="{073486F5-40B1-4B08-BCB8-E0FF58C55F15}" type="pres">
      <dgm:prSet presAssocID="{52CD24C8-ACA1-4535-AAF7-27E9CA917BDE}" presName="hierChild2" presStyleCnt="0"/>
      <dgm:spPr/>
    </dgm:pt>
  </dgm:ptLst>
  <dgm:cxnLst>
    <dgm:cxn modelId="{473C4409-F6F7-4E40-AF13-F4835996EE9A}" srcId="{B0F9227A-B770-4A26-9100-D1DEBFA849D4}" destId="{25939B50-B38F-4E2B-B971-2AB9C30DA178}" srcOrd="0" destOrd="0" parTransId="{5C124E79-988B-4FDC-87C0-12FAA1AC81D7}" sibTransId="{AF44ED0C-BBC3-49AC-A7D5-2DB02FC36978}"/>
    <dgm:cxn modelId="{570FB26A-C9A7-4821-90F9-7F37393AC755}" type="presOf" srcId="{25939B50-B38F-4E2B-B971-2AB9C30DA178}" destId="{FA413FEA-3262-4ED1-B8E8-8AA010A8E615}" srcOrd="0" destOrd="0" presId="urn:microsoft.com/office/officeart/2005/8/layout/hierarchy1"/>
    <dgm:cxn modelId="{15FE7C91-95A9-4428-A61F-C2AE8CDB2DA0}" type="presOf" srcId="{B0F9227A-B770-4A26-9100-D1DEBFA849D4}" destId="{A25481CB-AD35-4418-B9CB-89A769DD1526}" srcOrd="0" destOrd="0" presId="urn:microsoft.com/office/officeart/2005/8/layout/hierarchy1"/>
    <dgm:cxn modelId="{F0B7ADA5-501D-46C5-927F-20341E469D30}" type="presOf" srcId="{52CD24C8-ACA1-4535-AAF7-27E9CA917BDE}" destId="{E400F17B-540B-4E97-9AE4-33ECDECE9DBF}" srcOrd="0" destOrd="0" presId="urn:microsoft.com/office/officeart/2005/8/layout/hierarchy1"/>
    <dgm:cxn modelId="{B252E6E2-34BE-4996-B5A4-B298B81AC696}" srcId="{B0F9227A-B770-4A26-9100-D1DEBFA849D4}" destId="{52CD24C8-ACA1-4535-AAF7-27E9CA917BDE}" srcOrd="1" destOrd="0" parTransId="{18D49718-7849-45FD-8F8F-3A6CDF7D7059}" sibTransId="{7E15134D-F239-4DF1-B926-85F52F3C358B}"/>
    <dgm:cxn modelId="{61E96F73-9A27-4246-ABE6-D5933049D3B6}" type="presParOf" srcId="{A25481CB-AD35-4418-B9CB-89A769DD1526}" destId="{E4D92E25-B21F-4D64-8499-9A95CAEC4011}" srcOrd="0" destOrd="0" presId="urn:microsoft.com/office/officeart/2005/8/layout/hierarchy1"/>
    <dgm:cxn modelId="{C0AE27D1-9E28-4FDB-A922-1A985353EA61}" type="presParOf" srcId="{E4D92E25-B21F-4D64-8499-9A95CAEC4011}" destId="{9813ED86-B168-4883-80FB-EB2BA7B4E7F0}" srcOrd="0" destOrd="0" presId="urn:microsoft.com/office/officeart/2005/8/layout/hierarchy1"/>
    <dgm:cxn modelId="{2F5AB12C-2957-4A78-B857-BB808827C88D}" type="presParOf" srcId="{9813ED86-B168-4883-80FB-EB2BA7B4E7F0}" destId="{A9535ABE-7B2B-4242-AA53-DC4B2E3A7BCE}" srcOrd="0" destOrd="0" presId="urn:microsoft.com/office/officeart/2005/8/layout/hierarchy1"/>
    <dgm:cxn modelId="{B17678A5-5D7E-4455-980B-4CA7E90F8BA2}" type="presParOf" srcId="{9813ED86-B168-4883-80FB-EB2BA7B4E7F0}" destId="{FA413FEA-3262-4ED1-B8E8-8AA010A8E615}" srcOrd="1" destOrd="0" presId="urn:microsoft.com/office/officeart/2005/8/layout/hierarchy1"/>
    <dgm:cxn modelId="{DD2A3BF0-3E17-4CA5-999F-C7D1ABEA16A1}" type="presParOf" srcId="{E4D92E25-B21F-4D64-8499-9A95CAEC4011}" destId="{0DD974B0-9D15-445D-8E75-E4D2E1741487}" srcOrd="1" destOrd="0" presId="urn:microsoft.com/office/officeart/2005/8/layout/hierarchy1"/>
    <dgm:cxn modelId="{32D24188-D3F7-4A34-8562-88F3D335AEB8}" type="presParOf" srcId="{A25481CB-AD35-4418-B9CB-89A769DD1526}" destId="{47645B96-4C97-499C-87CB-51B141FB2667}" srcOrd="1" destOrd="0" presId="urn:microsoft.com/office/officeart/2005/8/layout/hierarchy1"/>
    <dgm:cxn modelId="{23F1C11D-9E14-43E8-A921-8E791F1967BE}" type="presParOf" srcId="{47645B96-4C97-499C-87CB-51B141FB2667}" destId="{CEB51860-1D4A-47DF-A386-0C8C1068E4E5}" srcOrd="0" destOrd="0" presId="urn:microsoft.com/office/officeart/2005/8/layout/hierarchy1"/>
    <dgm:cxn modelId="{595A40AF-5617-488B-8CB1-F64E6DAE8803}" type="presParOf" srcId="{CEB51860-1D4A-47DF-A386-0C8C1068E4E5}" destId="{46E12C6F-8970-4382-A185-F14162385F6E}" srcOrd="0" destOrd="0" presId="urn:microsoft.com/office/officeart/2005/8/layout/hierarchy1"/>
    <dgm:cxn modelId="{5822CE06-0976-44E0-8E90-A3A73691EE26}" type="presParOf" srcId="{CEB51860-1D4A-47DF-A386-0C8C1068E4E5}" destId="{E400F17B-540B-4E97-9AE4-33ECDECE9DBF}" srcOrd="1" destOrd="0" presId="urn:microsoft.com/office/officeart/2005/8/layout/hierarchy1"/>
    <dgm:cxn modelId="{93421710-E0CB-4E20-95AC-AA63F515EC66}" type="presParOf" srcId="{47645B96-4C97-499C-87CB-51B141FB2667}" destId="{073486F5-40B1-4B08-BCB8-E0FF58C55F15}"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29F23-429C-49B0-A76A-56F039BA9AB1}">
      <dsp:nvSpPr>
        <dsp:cNvPr id="0" name=""/>
        <dsp:cNvSpPr/>
      </dsp:nvSpPr>
      <dsp:spPr>
        <a:xfrm>
          <a:off x="530099" y="893169"/>
          <a:ext cx="1406812" cy="14068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916C3C-7C52-4759-A990-7C83DF80506F}">
      <dsp:nvSpPr>
        <dsp:cNvPr id="0" name=""/>
        <dsp:cNvSpPr/>
      </dsp:nvSpPr>
      <dsp:spPr>
        <a:xfrm>
          <a:off x="829912" y="1192981"/>
          <a:ext cx="807187" cy="807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532A12A-F0E6-4396-AD05-6F75CCFEE522}">
      <dsp:nvSpPr>
        <dsp:cNvPr id="0" name=""/>
        <dsp:cNvSpPr/>
      </dsp:nvSpPr>
      <dsp:spPr>
        <a:xfrm>
          <a:off x="80381"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a:t>Kinematics</a:t>
          </a:r>
          <a:r>
            <a:rPr lang="en-US" sz="1100" kern="1200"/>
            <a:t> is the study of motion.</a:t>
          </a:r>
        </a:p>
      </dsp:txBody>
      <dsp:txXfrm>
        <a:off x="80381" y="2738169"/>
        <a:ext cx="2306250" cy="720000"/>
      </dsp:txXfrm>
    </dsp:sp>
    <dsp:sp modelId="{6943F261-C2BF-4297-A0CF-18295D97D091}">
      <dsp:nvSpPr>
        <dsp:cNvPr id="0" name=""/>
        <dsp:cNvSpPr/>
      </dsp:nvSpPr>
      <dsp:spPr>
        <a:xfrm>
          <a:off x="3239943" y="893169"/>
          <a:ext cx="1406812" cy="1406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05D64B-2AC9-419A-AB1A-51386E1F1681}">
      <dsp:nvSpPr>
        <dsp:cNvPr id="0" name=""/>
        <dsp:cNvSpPr/>
      </dsp:nvSpPr>
      <dsp:spPr>
        <a:xfrm>
          <a:off x="3539756" y="1192981"/>
          <a:ext cx="807187" cy="807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3569AD3-717E-4E0A-B029-61116043F778}">
      <dsp:nvSpPr>
        <dsp:cNvPr id="0" name=""/>
        <dsp:cNvSpPr/>
      </dsp:nvSpPr>
      <dsp:spPr>
        <a:xfrm>
          <a:off x="2790224"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i="1" kern="1200"/>
            <a:t>Velocity</a:t>
          </a:r>
          <a:r>
            <a:rPr lang="en-US" sz="1100" kern="1200"/>
            <a:t> and </a:t>
          </a:r>
          <a:r>
            <a:rPr lang="en-US" sz="1100" i="1" kern="1200"/>
            <a:t>acceleration</a:t>
          </a:r>
          <a:r>
            <a:rPr lang="en-US" sz="1100" kern="1200"/>
            <a:t> are physical quantities that characterize motion.</a:t>
          </a:r>
        </a:p>
      </dsp:txBody>
      <dsp:txXfrm>
        <a:off x="2790224" y="2738169"/>
        <a:ext cx="2306250" cy="720000"/>
      </dsp:txXfrm>
    </dsp:sp>
    <dsp:sp modelId="{8D7A6C98-63DC-446C-A917-E4DC3DFBBBD3}">
      <dsp:nvSpPr>
        <dsp:cNvPr id="0" name=""/>
        <dsp:cNvSpPr/>
      </dsp:nvSpPr>
      <dsp:spPr>
        <a:xfrm>
          <a:off x="5949787" y="893169"/>
          <a:ext cx="1406812" cy="14068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BF4408-14EB-488B-BA33-0F9A89CB2D5C}">
      <dsp:nvSpPr>
        <dsp:cNvPr id="0" name=""/>
        <dsp:cNvSpPr/>
      </dsp:nvSpPr>
      <dsp:spPr>
        <a:xfrm>
          <a:off x="6249600" y="1192981"/>
          <a:ext cx="807187" cy="807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0AF9D40-6394-43E6-B5A5-2CD3D7F70B6F}">
      <dsp:nvSpPr>
        <dsp:cNvPr id="0" name=""/>
        <dsp:cNvSpPr/>
      </dsp:nvSpPr>
      <dsp:spPr>
        <a:xfrm>
          <a:off x="5500068"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altLang="en-US" sz="1100" kern="1200"/>
            <a:t>Displacement, speed and average</a:t>
          </a:r>
          <a:br>
            <a:rPr lang="en-US" altLang="en-US" sz="1100" kern="1200"/>
          </a:br>
          <a:r>
            <a:rPr lang="en-US" altLang="en-US" sz="1100" kern="1200"/>
            <a:t> velocity are also quantities describing motion</a:t>
          </a:r>
          <a:r>
            <a:rPr lang="en-CA" sz="1100" kern="1200"/>
            <a:t>.</a:t>
          </a:r>
          <a:endParaRPr lang="en-US" sz="1100" kern="1200"/>
        </a:p>
      </dsp:txBody>
      <dsp:txXfrm>
        <a:off x="5500068" y="2738169"/>
        <a:ext cx="230625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5D39AE-9F37-4F64-9AAF-40F26EFE68C9}">
      <dsp:nvSpPr>
        <dsp:cNvPr id="0" name=""/>
        <dsp:cNvSpPr/>
      </dsp:nvSpPr>
      <dsp:spPr>
        <a:xfrm>
          <a:off x="0" y="389"/>
          <a:ext cx="4633547" cy="91234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8C32E-33E1-41C9-9405-8A3B3389A978}">
      <dsp:nvSpPr>
        <dsp:cNvPr id="0" name=""/>
        <dsp:cNvSpPr/>
      </dsp:nvSpPr>
      <dsp:spPr>
        <a:xfrm>
          <a:off x="275984" y="205667"/>
          <a:ext cx="501790" cy="50179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19CBBD-5D39-474E-A7FF-395E7F8B75D6}">
      <dsp:nvSpPr>
        <dsp:cNvPr id="0" name=""/>
        <dsp:cNvSpPr/>
      </dsp:nvSpPr>
      <dsp:spPr>
        <a:xfrm>
          <a:off x="1053759" y="389"/>
          <a:ext cx="3579787" cy="912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557" tIns="96557" rIns="96557" bIns="96557" numCol="1" spcCol="1270" anchor="ctr" anchorCtr="0">
          <a:noAutofit/>
        </a:bodyPr>
        <a:lstStyle/>
        <a:p>
          <a:pPr marL="0" lvl="0" indent="0" algn="l" defTabSz="755650">
            <a:lnSpc>
              <a:spcPct val="100000"/>
            </a:lnSpc>
            <a:spcBef>
              <a:spcPct val="0"/>
            </a:spcBef>
            <a:spcAft>
              <a:spcPct val="35000"/>
            </a:spcAft>
            <a:buNone/>
          </a:pPr>
          <a:r>
            <a:rPr lang="en-US" sz="1700" kern="1200" dirty="0"/>
            <a:t>A particle moving along the </a:t>
          </a:r>
          <a:r>
            <a:rPr lang="en-US" sz="1700" i="1" kern="1200" dirty="0"/>
            <a:t>x</a:t>
          </a:r>
          <a:r>
            <a:rPr lang="en-US" sz="1700" kern="1200" dirty="0"/>
            <a:t>-axis has a coordinate </a:t>
          </a:r>
          <a:r>
            <a:rPr lang="en-US" sz="1700" i="1" kern="1200" dirty="0"/>
            <a:t>x</a:t>
          </a:r>
          <a:r>
            <a:rPr lang="en-US" sz="1700" kern="1200" dirty="0"/>
            <a:t>.</a:t>
          </a:r>
        </a:p>
      </dsp:txBody>
      <dsp:txXfrm>
        <a:off x="1053759" y="389"/>
        <a:ext cx="3579787" cy="912345"/>
      </dsp:txXfrm>
    </dsp:sp>
    <dsp:sp modelId="{D8492E88-F312-437A-B3F6-F33495FE1FB6}">
      <dsp:nvSpPr>
        <dsp:cNvPr id="0" name=""/>
        <dsp:cNvSpPr/>
      </dsp:nvSpPr>
      <dsp:spPr>
        <a:xfrm>
          <a:off x="0" y="1140822"/>
          <a:ext cx="4633547" cy="91234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DBA72F-39ED-4301-A5A0-304F169CFCA1}">
      <dsp:nvSpPr>
        <dsp:cNvPr id="0" name=""/>
        <dsp:cNvSpPr/>
      </dsp:nvSpPr>
      <dsp:spPr>
        <a:xfrm>
          <a:off x="275984" y="1346099"/>
          <a:ext cx="501790" cy="5017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236AC8-B01C-48B9-A092-E73AD7F59BBC}">
      <dsp:nvSpPr>
        <dsp:cNvPr id="0" name=""/>
        <dsp:cNvSpPr/>
      </dsp:nvSpPr>
      <dsp:spPr>
        <a:xfrm>
          <a:off x="1053759" y="1140822"/>
          <a:ext cx="3579787" cy="912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557" tIns="96557" rIns="96557" bIns="96557" numCol="1" spcCol="1270" anchor="ctr" anchorCtr="0">
          <a:noAutofit/>
        </a:bodyPr>
        <a:lstStyle/>
        <a:p>
          <a:pPr marL="0" lvl="0" indent="0" algn="l" defTabSz="755650">
            <a:lnSpc>
              <a:spcPct val="100000"/>
            </a:lnSpc>
            <a:spcBef>
              <a:spcPct val="0"/>
            </a:spcBef>
            <a:spcAft>
              <a:spcPct val="35000"/>
            </a:spcAft>
            <a:buNone/>
          </a:pPr>
          <a:r>
            <a:rPr lang="en-US" sz="1700" kern="1200" dirty="0"/>
            <a:t>The change in the particle’s coordinate is </a:t>
          </a:r>
          <a14:m xmlns:a14="http://schemas.microsoft.com/office/drawing/2010/main">
            <m:oMath xmlns:m="http://schemas.openxmlformats.org/officeDocument/2006/math">
              <m:r>
                <m:rPr>
                  <m:sty m:val="p"/>
                </m:rPr>
                <a:rPr lang="en-US" sz="1700" b="0" i="0" kern="1200" smtClean="0">
                  <a:latin typeface="Cambria Math" panose="02040503050406030204" pitchFamily="18" charset="0"/>
                </a:rPr>
                <m:t>Δ</m:t>
              </m:r>
              <m:r>
                <a:rPr lang="en-US" sz="1700" b="0" i="1" kern="1200" smtClean="0">
                  <a:latin typeface="Cambria Math" panose="02040503050406030204" pitchFamily="18" charset="0"/>
                </a:rPr>
                <m:t>𝑥</m:t>
              </m:r>
              <m:r>
                <a:rPr lang="en-US" sz="1700" b="0" i="1" kern="1200" smtClean="0">
                  <a:latin typeface="Cambria Math" panose="02040503050406030204" pitchFamily="18" charset="0"/>
                </a:rPr>
                <m:t>=</m:t>
              </m:r>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𝑥</m:t>
                  </m:r>
                </m:e>
                <m:sub>
                  <m:r>
                    <a:rPr lang="en-US" sz="1700" b="0" i="1" kern="1200" smtClean="0">
                      <a:latin typeface="Cambria Math" panose="02040503050406030204" pitchFamily="18" charset="0"/>
                    </a:rPr>
                    <m:t>2</m:t>
                  </m:r>
                </m:sub>
              </m:sSub>
              <m:r>
                <a:rPr lang="en-US" sz="1700" b="0" i="1" kern="1200" smtClean="0">
                  <a:latin typeface="Cambria Math" panose="02040503050406030204" pitchFamily="18" charset="0"/>
                </a:rPr>
                <m:t>−</m:t>
              </m:r>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𝑥</m:t>
                  </m:r>
                </m:e>
                <m:sub>
                  <m:r>
                    <a:rPr lang="en-US" sz="1700" b="0" i="1" kern="1200" smtClean="0">
                      <a:latin typeface="Cambria Math" panose="02040503050406030204" pitchFamily="18" charset="0"/>
                    </a:rPr>
                    <m:t>1</m:t>
                  </m:r>
                </m:sub>
              </m:sSub>
            </m:oMath>
          </a14:m>
          <a:endParaRPr lang="en-US" sz="1700" kern="1200" dirty="0"/>
        </a:p>
      </dsp:txBody>
      <dsp:txXfrm>
        <a:off x="1053759" y="1140822"/>
        <a:ext cx="3579787" cy="912345"/>
      </dsp:txXfrm>
    </dsp:sp>
    <dsp:sp modelId="{F1BC96FA-2F00-49A2-AA57-CFD08CA506E2}">
      <dsp:nvSpPr>
        <dsp:cNvPr id="0" name=""/>
        <dsp:cNvSpPr/>
      </dsp:nvSpPr>
      <dsp:spPr>
        <a:xfrm>
          <a:off x="0" y="2281644"/>
          <a:ext cx="4633547" cy="91234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C77CF6-6AE7-4938-8F38-918A23F294A5}">
      <dsp:nvSpPr>
        <dsp:cNvPr id="0" name=""/>
        <dsp:cNvSpPr/>
      </dsp:nvSpPr>
      <dsp:spPr>
        <a:xfrm>
          <a:off x="275984" y="2486532"/>
          <a:ext cx="501790" cy="5017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9FCF7F-15A2-4541-AE9B-222D282C346E}">
      <dsp:nvSpPr>
        <dsp:cNvPr id="0" name=""/>
        <dsp:cNvSpPr/>
      </dsp:nvSpPr>
      <dsp:spPr>
        <a:xfrm>
          <a:off x="1053759" y="2281254"/>
          <a:ext cx="3579787" cy="912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557" tIns="96557" rIns="96557" bIns="96557" numCol="1" spcCol="1270" anchor="ctr" anchorCtr="0">
          <a:noAutofit/>
        </a:bodyPr>
        <a:lstStyle/>
        <a:p>
          <a:pPr marL="0" lvl="0" indent="0" algn="l" defTabSz="755650">
            <a:lnSpc>
              <a:spcPct val="100000"/>
            </a:lnSpc>
            <a:spcBef>
              <a:spcPct val="0"/>
            </a:spcBef>
            <a:spcAft>
              <a:spcPct val="35000"/>
            </a:spcAft>
            <a:buNone/>
          </a:pPr>
          <a:r>
            <a:rPr lang="en-US" sz="1700" kern="1200" dirty="0"/>
            <a:t>The average x-velocity of the particle is  </a:t>
          </a:r>
          <a14:m xmlns:a14="http://schemas.microsoft.com/office/drawing/2010/main">
            <m:oMath xmlns:m="http://schemas.openxmlformats.org/officeDocument/2006/math">
              <m:sSub>
                <m:sSubPr>
                  <m:ctrlPr>
                    <a:rPr lang="en-US" sz="1700" i="1" kern="1200" smtClean="0">
                      <a:latin typeface="Cambria Math" panose="02040503050406030204" pitchFamily="18" charset="0"/>
                    </a:rPr>
                  </m:ctrlPr>
                </m:sSubPr>
                <m:e>
                  <m:r>
                    <a:rPr lang="en-US" sz="1700" b="0" i="1" kern="1200" smtClean="0">
                      <a:latin typeface="Cambria Math" panose="02040503050406030204" pitchFamily="18" charset="0"/>
                    </a:rPr>
                    <m:t>𝑣</m:t>
                  </m:r>
                </m:e>
                <m:sub>
                  <m:r>
                    <a:rPr lang="en-US" sz="1700" b="0" i="1" kern="1200" smtClean="0">
                      <a:latin typeface="Cambria Math" panose="02040503050406030204" pitchFamily="18" charset="0"/>
                    </a:rPr>
                    <m:t>𝑎𝑣</m:t>
                  </m:r>
                  <m:r>
                    <a:rPr lang="en-US" sz="1700" b="0" i="1" kern="1200" smtClean="0">
                      <a:latin typeface="Cambria Math" panose="02040503050406030204" pitchFamily="18" charset="0"/>
                    </a:rPr>
                    <m:t>, </m:t>
                  </m:r>
                  <m:r>
                    <a:rPr lang="en-US" sz="1700" b="0" i="1" kern="1200" smtClean="0">
                      <a:latin typeface="Cambria Math" panose="02040503050406030204" pitchFamily="18" charset="0"/>
                    </a:rPr>
                    <m:t>𝑥</m:t>
                  </m:r>
                </m:sub>
              </m:sSub>
              <m:r>
                <a:rPr lang="en-US" sz="1700" b="0" i="1" kern="1200" smtClean="0">
                  <a:latin typeface="Cambria Math" panose="02040503050406030204" pitchFamily="18" charset="0"/>
                </a:rPr>
                <m:t>=</m:t>
              </m:r>
              <m:f>
                <m:fPr>
                  <m:ctrlPr>
                    <a:rPr lang="en-US" sz="1700" b="0" i="1" kern="1200" smtClean="0">
                      <a:latin typeface="Cambria Math" panose="02040503050406030204" pitchFamily="18" charset="0"/>
                    </a:rPr>
                  </m:ctrlPr>
                </m:fPr>
                <m:num>
                  <m:r>
                    <a:rPr lang="en-US" sz="1700" b="0" i="1" kern="1200" smtClean="0">
                      <a:latin typeface="Cambria Math" panose="02040503050406030204" pitchFamily="18" charset="0"/>
                      <a:ea typeface="Cambria Math" panose="02040503050406030204" pitchFamily="18" charset="0"/>
                    </a:rPr>
                    <m:t>∆</m:t>
                  </m:r>
                  <m:r>
                    <a:rPr lang="en-US" sz="1700" b="0" i="1" kern="1200" smtClean="0">
                      <a:latin typeface="Cambria Math" panose="02040503050406030204" pitchFamily="18" charset="0"/>
                      <a:ea typeface="Cambria Math" panose="02040503050406030204" pitchFamily="18" charset="0"/>
                    </a:rPr>
                    <m:t>𝑥</m:t>
                  </m:r>
                </m:num>
                <m:den>
                  <m:r>
                    <a:rPr lang="en-US" sz="1700" b="0" i="1" kern="1200" smtClean="0">
                      <a:latin typeface="Cambria Math" panose="02040503050406030204" pitchFamily="18" charset="0"/>
                      <a:ea typeface="Cambria Math" panose="02040503050406030204" pitchFamily="18" charset="0"/>
                    </a:rPr>
                    <m:t>∆</m:t>
                  </m:r>
                  <m:r>
                    <a:rPr lang="en-US" sz="1700" b="0" i="1" kern="1200" smtClean="0">
                      <a:latin typeface="Cambria Math" panose="02040503050406030204" pitchFamily="18" charset="0"/>
                      <a:ea typeface="Cambria Math" panose="02040503050406030204" pitchFamily="18" charset="0"/>
                    </a:rPr>
                    <m:t>𝑡</m:t>
                  </m:r>
                </m:den>
              </m:f>
              <m:r>
                <a:rPr lang="en-US" sz="1700" b="0" i="1" kern="1200" smtClean="0">
                  <a:latin typeface="Cambria Math" panose="02040503050406030204" pitchFamily="18" charset="0"/>
                </a:rPr>
                <m:t>=</m:t>
              </m:r>
              <m:f>
                <m:fPr>
                  <m:ctrlPr>
                    <a:rPr lang="en-US" sz="1700" b="0" i="1" kern="1200" smtClean="0">
                      <a:latin typeface="Cambria Math" panose="02040503050406030204" pitchFamily="18" charset="0"/>
                    </a:rPr>
                  </m:ctrlPr>
                </m:fPr>
                <m:num>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𝑥</m:t>
                      </m:r>
                    </m:e>
                    <m:sub>
                      <m:r>
                        <a:rPr lang="en-US" sz="1700" b="0" i="1" kern="1200" smtClean="0">
                          <a:latin typeface="Cambria Math" panose="02040503050406030204" pitchFamily="18" charset="0"/>
                        </a:rPr>
                        <m:t>𝑓</m:t>
                      </m:r>
                    </m:sub>
                  </m:sSub>
                  <m:r>
                    <a:rPr lang="en-US" sz="1700" b="0" i="1" kern="1200" smtClean="0">
                      <a:latin typeface="Cambria Math" panose="02040503050406030204" pitchFamily="18" charset="0"/>
                    </a:rPr>
                    <m:t>−</m:t>
                  </m:r>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𝑥</m:t>
                      </m:r>
                    </m:e>
                    <m:sub>
                      <m:r>
                        <a:rPr lang="en-US" sz="1700" b="0" i="1" kern="1200" smtClean="0">
                          <a:latin typeface="Cambria Math" panose="02040503050406030204" pitchFamily="18" charset="0"/>
                        </a:rPr>
                        <m:t>𝑖</m:t>
                      </m:r>
                    </m:sub>
                  </m:sSub>
                </m:num>
                <m:den>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𝑡</m:t>
                      </m:r>
                    </m:e>
                    <m:sub>
                      <m:r>
                        <a:rPr lang="en-US" sz="1700" b="0" i="1" kern="1200" smtClean="0">
                          <a:latin typeface="Cambria Math" panose="02040503050406030204" pitchFamily="18" charset="0"/>
                        </a:rPr>
                        <m:t>𝑓</m:t>
                      </m:r>
                    </m:sub>
                  </m:sSub>
                  <m:r>
                    <a:rPr lang="en-US" sz="1700" b="0" i="1" kern="1200" smtClean="0">
                      <a:latin typeface="Cambria Math" panose="02040503050406030204" pitchFamily="18" charset="0"/>
                    </a:rPr>
                    <m:t>−</m:t>
                  </m:r>
                  <m:sSub>
                    <m:sSubPr>
                      <m:ctrlPr>
                        <a:rPr lang="en-US" sz="1700" b="0" i="1" kern="1200" smtClean="0">
                          <a:latin typeface="Cambria Math" panose="02040503050406030204" pitchFamily="18" charset="0"/>
                        </a:rPr>
                      </m:ctrlPr>
                    </m:sSubPr>
                    <m:e>
                      <m:r>
                        <a:rPr lang="en-US" sz="1700" b="0" i="1" kern="1200" smtClean="0">
                          <a:latin typeface="Cambria Math" panose="02040503050406030204" pitchFamily="18" charset="0"/>
                        </a:rPr>
                        <m:t>𝑡</m:t>
                      </m:r>
                    </m:e>
                    <m:sub>
                      <m:r>
                        <a:rPr lang="en-US" sz="1700" b="0" i="1" kern="1200" smtClean="0">
                          <a:latin typeface="Cambria Math" panose="02040503050406030204" pitchFamily="18" charset="0"/>
                        </a:rPr>
                        <m:t>𝑖</m:t>
                      </m:r>
                    </m:sub>
                  </m:sSub>
                </m:den>
              </m:f>
            </m:oMath>
          </a14:m>
          <a:endParaRPr lang="en-US" sz="1700" kern="1200" dirty="0"/>
        </a:p>
      </dsp:txBody>
      <dsp:txXfrm>
        <a:off x="1053759" y="2281254"/>
        <a:ext cx="3579787" cy="9123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535ABE-7B2B-4242-AA53-DC4B2E3A7BCE}">
      <dsp:nvSpPr>
        <dsp:cNvPr id="0" name=""/>
        <dsp:cNvSpPr/>
      </dsp:nvSpPr>
      <dsp:spPr>
        <a:xfrm>
          <a:off x="958" y="470753"/>
          <a:ext cx="3366059" cy="2137447"/>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A413FEA-3262-4ED1-B8E8-8AA010A8E615}">
      <dsp:nvSpPr>
        <dsp:cNvPr id="0" name=""/>
        <dsp:cNvSpPr/>
      </dsp:nvSpPr>
      <dsp:spPr>
        <a:xfrm>
          <a:off x="374965" y="826059"/>
          <a:ext cx="3366059" cy="2137447"/>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Acceleration describes the rate of change of velocity with time.</a:t>
          </a:r>
        </a:p>
      </dsp:txBody>
      <dsp:txXfrm>
        <a:off x="437569" y="888663"/>
        <a:ext cx="3240851" cy="2012239"/>
      </dsp:txXfrm>
    </dsp:sp>
    <dsp:sp modelId="{46E12C6F-8970-4382-A185-F14162385F6E}">
      <dsp:nvSpPr>
        <dsp:cNvPr id="0" name=""/>
        <dsp:cNvSpPr/>
      </dsp:nvSpPr>
      <dsp:spPr>
        <a:xfrm>
          <a:off x="4115031" y="470753"/>
          <a:ext cx="3366059" cy="2137447"/>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400F17B-540B-4E97-9AE4-33ECDECE9DBF}">
      <dsp:nvSpPr>
        <dsp:cNvPr id="0" name=""/>
        <dsp:cNvSpPr/>
      </dsp:nvSpPr>
      <dsp:spPr>
        <a:xfrm>
          <a:off x="4489038" y="826059"/>
          <a:ext cx="3366059" cy="2137447"/>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The </a:t>
          </a:r>
          <a:r>
            <a:rPr lang="en-US" sz="2700" i="1" kern="1200" dirty="0"/>
            <a:t>average</a:t>
          </a:r>
          <a:r>
            <a:rPr lang="en-US" sz="2700" kern="1200" dirty="0"/>
            <a:t> </a:t>
          </a:r>
          <a:r>
            <a:rPr lang="en-US" sz="2700" i="1" kern="1200" dirty="0"/>
            <a:t>x</a:t>
          </a:r>
          <a:r>
            <a:rPr lang="en-US" sz="2700" kern="1200" dirty="0"/>
            <a:t>-acceleration is </a:t>
          </a:r>
          <a14:m xmlns:a14="http://schemas.microsoft.com/office/drawing/2010/main">
            <m:oMath xmlns:m="http://schemas.openxmlformats.org/officeDocument/2006/math">
              <m:sSub>
                <m:sSubPr>
                  <m:ctrlPr>
                    <a:rPr lang="en-US" sz="2700" i="1" kern="1200" smtClean="0">
                      <a:latin typeface="Cambria Math" panose="02040503050406030204" pitchFamily="18" charset="0"/>
                    </a:rPr>
                  </m:ctrlPr>
                </m:sSubPr>
                <m:e>
                  <m:r>
                    <a:rPr lang="en-US" sz="2700" i="1" kern="1200">
                      <a:latin typeface="Cambria Math" panose="02040503050406030204" pitchFamily="18" charset="0"/>
                    </a:rPr>
                    <m:t>𝑎</m:t>
                  </m:r>
                </m:e>
                <m:sub>
                  <m:r>
                    <a:rPr lang="en-US" sz="2700" i="1" kern="1200">
                      <a:latin typeface="Cambria Math" panose="02040503050406030204" pitchFamily="18" charset="0"/>
                    </a:rPr>
                    <m:t>𝑎𝑣</m:t>
                  </m:r>
                  <m:r>
                    <a:rPr lang="en-US" sz="2700" i="1" kern="1200">
                      <a:latin typeface="Cambria Math" panose="02040503050406030204" pitchFamily="18" charset="0"/>
                    </a:rPr>
                    <m:t>, </m:t>
                  </m:r>
                  <m:r>
                    <a:rPr lang="en-US" sz="2700" i="1" kern="1200">
                      <a:latin typeface="Cambria Math" panose="02040503050406030204" pitchFamily="18" charset="0"/>
                    </a:rPr>
                    <m:t>𝑥</m:t>
                  </m:r>
                </m:sub>
              </m:sSub>
              <m:r>
                <a:rPr lang="en-US" sz="2700" i="1" kern="1200">
                  <a:latin typeface="Cambria Math" panose="02040503050406030204" pitchFamily="18" charset="0"/>
                </a:rPr>
                <m:t>=</m:t>
              </m:r>
              <m:f>
                <m:fPr>
                  <m:ctrlPr>
                    <a:rPr lang="en-US" sz="2700" i="1" kern="1200">
                      <a:latin typeface="Cambria Math" panose="02040503050406030204" pitchFamily="18" charset="0"/>
                    </a:rPr>
                  </m:ctrlPr>
                </m:fPr>
                <m:num>
                  <m:r>
                    <a:rPr lang="en-US" sz="2700" i="1" kern="1200">
                      <a:latin typeface="Cambria Math" panose="02040503050406030204" pitchFamily="18" charset="0"/>
                      <a:ea typeface="Cambria Math" panose="02040503050406030204" pitchFamily="18" charset="0"/>
                    </a:rPr>
                    <m:t>∆</m:t>
                  </m:r>
                  <m:sSub>
                    <m:sSubPr>
                      <m:ctrlPr>
                        <a:rPr lang="en-US" sz="2700" i="1" kern="1200">
                          <a:latin typeface="Cambria Math" panose="02040503050406030204" pitchFamily="18" charset="0"/>
                          <a:ea typeface="Cambria Math" panose="02040503050406030204" pitchFamily="18" charset="0"/>
                        </a:rPr>
                      </m:ctrlPr>
                    </m:sSubPr>
                    <m:e>
                      <m:r>
                        <a:rPr lang="en-US" sz="2700" i="1" kern="1200">
                          <a:latin typeface="Cambria Math" panose="02040503050406030204" pitchFamily="18" charset="0"/>
                          <a:ea typeface="Cambria Math" panose="02040503050406030204" pitchFamily="18" charset="0"/>
                        </a:rPr>
                        <m:t>𝑣</m:t>
                      </m:r>
                    </m:e>
                    <m:sub>
                      <m:r>
                        <a:rPr lang="en-US" sz="2700" i="1" kern="1200">
                          <a:latin typeface="Cambria Math" panose="02040503050406030204" pitchFamily="18" charset="0"/>
                          <a:ea typeface="Cambria Math" panose="02040503050406030204" pitchFamily="18" charset="0"/>
                        </a:rPr>
                        <m:t>𝑥</m:t>
                      </m:r>
                    </m:sub>
                  </m:sSub>
                </m:num>
                <m:den>
                  <m:r>
                    <a:rPr lang="en-US" sz="2700" i="1" kern="1200">
                      <a:latin typeface="Cambria Math" panose="02040503050406030204" pitchFamily="18" charset="0"/>
                      <a:ea typeface="Cambria Math" panose="02040503050406030204" pitchFamily="18" charset="0"/>
                    </a:rPr>
                    <m:t>∆</m:t>
                  </m:r>
                  <m:r>
                    <a:rPr lang="en-US" sz="2700" i="1" kern="1200">
                      <a:latin typeface="Cambria Math" panose="02040503050406030204" pitchFamily="18" charset="0"/>
                      <a:ea typeface="Cambria Math" panose="02040503050406030204" pitchFamily="18" charset="0"/>
                    </a:rPr>
                    <m:t>𝑡</m:t>
                  </m:r>
                </m:den>
              </m:f>
              <m:r>
                <a:rPr lang="en-US" sz="2700" i="1" kern="1200">
                  <a:latin typeface="Cambria Math" panose="02040503050406030204" pitchFamily="18" charset="0"/>
                </a:rPr>
                <m:t>=</m:t>
              </m:r>
              <m:f>
                <m:fPr>
                  <m:ctrlPr>
                    <a:rPr lang="en-US" sz="2700" i="1" kern="1200">
                      <a:latin typeface="Cambria Math" panose="02040503050406030204" pitchFamily="18" charset="0"/>
                    </a:rPr>
                  </m:ctrlPr>
                </m:fPr>
                <m:num>
                  <m:sSub>
                    <m:sSubPr>
                      <m:ctrlPr>
                        <a:rPr lang="en-US" sz="2700" i="1" kern="1200">
                          <a:latin typeface="Cambria Math" panose="02040503050406030204" pitchFamily="18" charset="0"/>
                        </a:rPr>
                      </m:ctrlPr>
                    </m:sSubPr>
                    <m:e>
                      <m:r>
                        <a:rPr lang="en-US" sz="2700" i="1" kern="1200">
                          <a:latin typeface="Cambria Math" panose="02040503050406030204" pitchFamily="18" charset="0"/>
                        </a:rPr>
                        <m:t>𝑣</m:t>
                      </m:r>
                    </m:e>
                    <m:sub>
                      <m:r>
                        <a:rPr lang="en-US" sz="2700" i="1" kern="1200">
                          <a:latin typeface="Cambria Math" panose="02040503050406030204" pitchFamily="18" charset="0"/>
                        </a:rPr>
                        <m:t>𝑥𝑓</m:t>
                      </m:r>
                    </m:sub>
                  </m:sSub>
                  <m:r>
                    <a:rPr lang="en-US" sz="2700" i="1" kern="1200">
                      <a:latin typeface="Cambria Math" panose="02040503050406030204" pitchFamily="18" charset="0"/>
                    </a:rPr>
                    <m:t>−</m:t>
                  </m:r>
                  <m:sSub>
                    <m:sSubPr>
                      <m:ctrlPr>
                        <a:rPr lang="en-US" sz="2700" i="1" kern="1200">
                          <a:latin typeface="Cambria Math" panose="02040503050406030204" pitchFamily="18" charset="0"/>
                        </a:rPr>
                      </m:ctrlPr>
                    </m:sSubPr>
                    <m:e>
                      <m:r>
                        <a:rPr lang="en-US" sz="2700" i="1" kern="1200">
                          <a:latin typeface="Cambria Math" panose="02040503050406030204" pitchFamily="18" charset="0"/>
                        </a:rPr>
                        <m:t>𝑣</m:t>
                      </m:r>
                    </m:e>
                    <m:sub>
                      <m:r>
                        <a:rPr lang="en-US" sz="2700" i="1" kern="1200">
                          <a:latin typeface="Cambria Math" panose="02040503050406030204" pitchFamily="18" charset="0"/>
                        </a:rPr>
                        <m:t>𝑥𝑖</m:t>
                      </m:r>
                    </m:sub>
                  </m:sSub>
                </m:num>
                <m:den>
                  <m:sSub>
                    <m:sSubPr>
                      <m:ctrlPr>
                        <a:rPr lang="en-US" sz="2700" i="1" kern="1200">
                          <a:latin typeface="Cambria Math" panose="02040503050406030204" pitchFamily="18" charset="0"/>
                        </a:rPr>
                      </m:ctrlPr>
                    </m:sSubPr>
                    <m:e>
                      <m:r>
                        <a:rPr lang="en-US" sz="2700" i="1" kern="1200">
                          <a:latin typeface="Cambria Math" panose="02040503050406030204" pitchFamily="18" charset="0"/>
                        </a:rPr>
                        <m:t>𝑡</m:t>
                      </m:r>
                    </m:e>
                    <m:sub>
                      <m:r>
                        <a:rPr lang="en-US" sz="2700" i="1" kern="1200">
                          <a:latin typeface="Cambria Math" panose="02040503050406030204" pitchFamily="18" charset="0"/>
                        </a:rPr>
                        <m:t>𝑓</m:t>
                      </m:r>
                    </m:sub>
                  </m:sSub>
                  <m:r>
                    <a:rPr lang="en-US" sz="2700" i="1" kern="1200">
                      <a:latin typeface="Cambria Math" panose="02040503050406030204" pitchFamily="18" charset="0"/>
                    </a:rPr>
                    <m:t>−</m:t>
                  </m:r>
                  <m:sSub>
                    <m:sSubPr>
                      <m:ctrlPr>
                        <a:rPr lang="en-US" sz="2700" i="1" kern="1200">
                          <a:latin typeface="Cambria Math" panose="02040503050406030204" pitchFamily="18" charset="0"/>
                        </a:rPr>
                      </m:ctrlPr>
                    </m:sSubPr>
                    <m:e>
                      <m:r>
                        <a:rPr lang="en-US" sz="2700" i="1" kern="1200">
                          <a:latin typeface="Cambria Math" panose="02040503050406030204" pitchFamily="18" charset="0"/>
                        </a:rPr>
                        <m:t>𝑡</m:t>
                      </m:r>
                    </m:e>
                    <m:sub>
                      <m:r>
                        <a:rPr lang="en-US" sz="2700" i="1" kern="1200">
                          <a:latin typeface="Cambria Math" panose="02040503050406030204" pitchFamily="18" charset="0"/>
                        </a:rPr>
                        <m:t>𝑖</m:t>
                      </m:r>
                    </m:sub>
                  </m:sSub>
                </m:den>
              </m:f>
            </m:oMath>
          </a14:m>
          <a:endParaRPr lang="en-US" sz="2700" kern="1200" dirty="0"/>
        </a:p>
      </dsp:txBody>
      <dsp:txXfrm>
        <a:off x="4551642" y="888663"/>
        <a:ext cx="3240851" cy="2012239"/>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4/1/2023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272B96B2-14D0-463C-A628-B4BC3B9151C9}" type="slidenum">
              <a:rPr lang="en-US" altLang="en-US" sz="1200">
                <a:latin typeface="Times New Roman" panose="02020603050405020304" pitchFamily="18" charset="0"/>
              </a:rPr>
              <a:pPr/>
              <a:t>11</a:t>
            </a:fld>
            <a:endParaRPr lang="en-US" altLang="en-US" sz="1200">
              <a:latin typeface="Times New Roman" panose="02020603050405020304" pitchFamily="18" charset="0"/>
            </a:endParaRPr>
          </a:p>
        </p:txBody>
      </p:sp>
      <p:sp>
        <p:nvSpPr>
          <p:cNvPr id="48131" name="Rectangle 2"/>
          <p:cNvSpPr>
            <a:spLocks noGrp="1" noRot="1" noChangeAspect="1" noChangeArrowheads="1" noTextEdit="1"/>
          </p:cNvSpPr>
          <p:nvPr>
            <p:ph type="sldImg"/>
          </p:nvPr>
        </p:nvSpPr>
        <p:spPr>
          <a:xfrm>
            <a:off x="1371600" y="1143000"/>
            <a:ext cx="4114800" cy="3086100"/>
          </a:xfrm>
          <a:ln/>
        </p:spPr>
      </p:sp>
      <p:sp>
        <p:nvSpPr>
          <p:cNvPr id="48132"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295336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DE88D210-FA20-4850-ABFF-0B5C8752F972}" type="slidenum">
              <a:rPr lang="en-US" altLang="en-US" sz="1200">
                <a:latin typeface="Times New Roman" panose="02020603050405020304" pitchFamily="18" charset="0"/>
              </a:rPr>
              <a:pPr/>
              <a:t>12</a:t>
            </a:fld>
            <a:endParaRPr lang="en-US" altLang="en-US" sz="120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xfrm>
            <a:off x="1371600" y="1143000"/>
            <a:ext cx="4114800" cy="3086100"/>
          </a:xfrm>
          <a:ln/>
        </p:spPr>
      </p:sp>
      <p:sp>
        <p:nvSpPr>
          <p:cNvPr id="4915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942242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A31D871E-7458-4EDE-BB3C-0BFC3010FB39}" type="slidenum">
              <a:rPr lang="en-US" altLang="en-US" sz="1200">
                <a:latin typeface="Times New Roman" panose="02020603050405020304" pitchFamily="18" charset="0"/>
              </a:rPr>
              <a:pPr/>
              <a:t>13</a:t>
            </a:fld>
            <a:endParaRPr lang="en-US" altLang="en-US" sz="1200">
              <a:latin typeface="Times New Roman" panose="02020603050405020304" pitchFamily="18" charset="0"/>
            </a:endParaRPr>
          </a:p>
        </p:txBody>
      </p:sp>
      <p:sp>
        <p:nvSpPr>
          <p:cNvPr id="50179" name="Rectangle 2"/>
          <p:cNvSpPr>
            <a:spLocks noGrp="1" noRot="1" noChangeAspect="1" noChangeArrowheads="1" noTextEdit="1"/>
          </p:cNvSpPr>
          <p:nvPr>
            <p:ph type="sldImg"/>
          </p:nvPr>
        </p:nvSpPr>
        <p:spPr>
          <a:xfrm>
            <a:off x="1371600" y="1143000"/>
            <a:ext cx="4114800" cy="3086100"/>
          </a:xfrm>
          <a:ln/>
        </p:spPr>
      </p:sp>
      <p:sp>
        <p:nvSpPr>
          <p:cNvPr id="50180"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2101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45EDC7E3-47F9-469E-A7A2-F60355F67F02}" type="slidenum">
              <a:rPr lang="en-US" altLang="en-US" sz="1200">
                <a:latin typeface="Times New Roman" panose="02020603050405020304" pitchFamily="18" charset="0"/>
              </a:rPr>
              <a:pPr/>
              <a:t>14</a:t>
            </a:fld>
            <a:endParaRPr lang="en-US" altLang="en-US" sz="1200">
              <a:latin typeface="Times New Roman" panose="02020603050405020304" pitchFamily="18" charset="0"/>
            </a:endParaRPr>
          </a:p>
        </p:txBody>
      </p:sp>
      <p:sp>
        <p:nvSpPr>
          <p:cNvPr id="51203" name="Rectangle 2"/>
          <p:cNvSpPr>
            <a:spLocks noGrp="1" noRot="1" noChangeAspect="1" noChangeArrowheads="1" noTextEdit="1"/>
          </p:cNvSpPr>
          <p:nvPr>
            <p:ph type="sldImg"/>
          </p:nvPr>
        </p:nvSpPr>
        <p:spPr>
          <a:xfrm>
            <a:off x="1371600" y="1143000"/>
            <a:ext cx="4114800" cy="3086100"/>
          </a:xfrm>
          <a:ln/>
        </p:spPr>
      </p:sp>
      <p:sp>
        <p:nvSpPr>
          <p:cNvPr id="5120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685023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E084EF44-9629-420D-BE0A-F2DF5F4D4BEE}" type="slidenum">
              <a:rPr lang="en-US" altLang="en-US" sz="1200">
                <a:latin typeface="Times New Roman" panose="02020603050405020304" pitchFamily="18" charset="0"/>
              </a:rPr>
              <a:pPr/>
              <a:t>15</a:t>
            </a:fld>
            <a:endParaRPr lang="en-US" altLang="en-US" sz="1200">
              <a:latin typeface="Times New Roman" panose="02020603050405020304" pitchFamily="18" charset="0"/>
            </a:endParaRPr>
          </a:p>
        </p:txBody>
      </p:sp>
      <p:sp>
        <p:nvSpPr>
          <p:cNvPr id="52227" name="Rectangle 2"/>
          <p:cNvSpPr>
            <a:spLocks noGrp="1" noRot="1" noChangeAspect="1" noChangeArrowheads="1" noTextEdit="1"/>
          </p:cNvSpPr>
          <p:nvPr>
            <p:ph type="sldImg"/>
          </p:nvPr>
        </p:nvSpPr>
        <p:spPr>
          <a:xfrm>
            <a:off x="1371600" y="1143000"/>
            <a:ext cx="4114800" cy="3086100"/>
          </a:xfrm>
          <a:ln/>
        </p:spPr>
      </p:sp>
      <p:sp>
        <p:nvSpPr>
          <p:cNvPr id="5222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783256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1CF4157D-5803-47C7-87C9-1DD4DAF10FBF}" type="slidenum">
              <a:rPr lang="en-US" altLang="en-US" sz="1200">
                <a:latin typeface="Times New Roman" panose="02020603050405020304" pitchFamily="18" charset="0"/>
              </a:rPr>
              <a:pPr/>
              <a:t>17</a:t>
            </a:fld>
            <a:endParaRPr lang="en-US" altLang="en-US" sz="1200">
              <a:latin typeface="Times New Roman" panose="02020603050405020304" pitchFamily="18" charset="0"/>
            </a:endParaRPr>
          </a:p>
        </p:txBody>
      </p:sp>
      <p:sp>
        <p:nvSpPr>
          <p:cNvPr id="57347" name="Rectangle 2"/>
          <p:cNvSpPr>
            <a:spLocks noGrp="1" noRot="1" noChangeAspect="1" noChangeArrowheads="1" noTextEdit="1"/>
          </p:cNvSpPr>
          <p:nvPr>
            <p:ph type="sldImg"/>
          </p:nvPr>
        </p:nvSpPr>
        <p:spPr>
          <a:xfrm>
            <a:off x="1371600" y="1143000"/>
            <a:ext cx="4114800" cy="3086100"/>
          </a:xfrm>
          <a:ln/>
        </p:spPr>
      </p:sp>
      <p:sp>
        <p:nvSpPr>
          <p:cNvPr id="5734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324055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98403421-F31C-4853-8496-DE1FDBC2B467}" type="slidenum">
              <a:rPr lang="en-US" altLang="en-US" sz="1200">
                <a:latin typeface="Times New Roman" panose="02020603050405020304" pitchFamily="18" charset="0"/>
              </a:rPr>
              <a:pPr/>
              <a:t>18</a:t>
            </a:fld>
            <a:endParaRPr lang="en-US" altLang="en-US" sz="1200">
              <a:latin typeface="Times New Roman" panose="02020603050405020304" pitchFamily="18" charset="0"/>
            </a:endParaRPr>
          </a:p>
        </p:txBody>
      </p:sp>
      <p:sp>
        <p:nvSpPr>
          <p:cNvPr id="59395" name="Rectangle 2"/>
          <p:cNvSpPr>
            <a:spLocks noGrp="1" noRot="1" noChangeAspect="1" noChangeArrowheads="1" noTextEdit="1"/>
          </p:cNvSpPr>
          <p:nvPr>
            <p:ph type="sldImg"/>
          </p:nvPr>
        </p:nvSpPr>
        <p:spPr>
          <a:xfrm>
            <a:off x="1371600" y="1143000"/>
            <a:ext cx="4114800" cy="3086100"/>
          </a:xfrm>
          <a:ln/>
        </p:spPr>
      </p:sp>
      <p:sp>
        <p:nvSpPr>
          <p:cNvPr id="5939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32421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2FD2C609-33D2-4CE4-8FEE-B374EDECDB32}" type="slidenum">
              <a:rPr lang="en-US" altLang="en-US" sz="1200">
                <a:latin typeface="Times New Roman" panose="02020603050405020304" pitchFamily="18" charset="0"/>
              </a:rPr>
              <a:pPr/>
              <a:t>2</a:t>
            </a:fld>
            <a:endParaRPr lang="en-US" altLang="en-US" sz="1200">
              <a:latin typeface="Times New Roman" panose="02020603050405020304" pitchFamily="18" charset="0"/>
            </a:endParaRPr>
          </a:p>
        </p:txBody>
      </p:sp>
      <p:sp>
        <p:nvSpPr>
          <p:cNvPr id="36867" name="Rectangle 2"/>
          <p:cNvSpPr>
            <a:spLocks noGrp="1" noRot="1" noChangeAspect="1" noChangeArrowheads="1" noTextEdit="1"/>
          </p:cNvSpPr>
          <p:nvPr>
            <p:ph type="sldImg"/>
          </p:nvPr>
        </p:nvSpPr>
        <p:spPr>
          <a:xfrm>
            <a:off x="1371600" y="1143000"/>
            <a:ext cx="4114800" cy="3086100"/>
          </a:xfrm>
          <a:ln/>
        </p:spPr>
      </p:sp>
      <p:sp>
        <p:nvSpPr>
          <p:cNvPr id="3686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323344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2FD2C609-33D2-4CE4-8FEE-B374EDECDB32}" type="slidenum">
              <a:rPr lang="en-US" altLang="en-US" sz="1200">
                <a:latin typeface="Times New Roman" panose="02020603050405020304" pitchFamily="18" charset="0"/>
              </a:rPr>
              <a:pPr/>
              <a:t>3</a:t>
            </a:fld>
            <a:endParaRPr lang="en-US" altLang="en-US" sz="1200">
              <a:latin typeface="Times New Roman" panose="02020603050405020304" pitchFamily="18" charset="0"/>
            </a:endParaRPr>
          </a:p>
        </p:txBody>
      </p:sp>
      <p:sp>
        <p:nvSpPr>
          <p:cNvPr id="36867" name="Rectangle 2"/>
          <p:cNvSpPr>
            <a:spLocks noGrp="1" noRot="1" noChangeAspect="1" noChangeArrowheads="1" noTextEdit="1"/>
          </p:cNvSpPr>
          <p:nvPr>
            <p:ph type="sldImg"/>
          </p:nvPr>
        </p:nvSpPr>
        <p:spPr>
          <a:xfrm>
            <a:off x="1371600" y="1143000"/>
            <a:ext cx="4114800" cy="3086100"/>
          </a:xfrm>
          <a:ln/>
        </p:spPr>
      </p:sp>
      <p:sp>
        <p:nvSpPr>
          <p:cNvPr id="3686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70877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C02C36B9-9161-4D7A-BD36-2B0684E5F60C}" type="slidenum">
              <a:rPr lang="en-US" altLang="en-US" sz="1200">
                <a:latin typeface="Times New Roman" panose="02020603050405020304" pitchFamily="18" charset="0"/>
              </a:rPr>
              <a:pPr/>
              <a:t>4</a:t>
            </a:fld>
            <a:endParaRPr lang="en-US" altLang="en-US" sz="1200">
              <a:latin typeface="Times New Roman" panose="02020603050405020304" pitchFamily="18" charset="0"/>
            </a:endParaRPr>
          </a:p>
        </p:txBody>
      </p:sp>
      <p:sp>
        <p:nvSpPr>
          <p:cNvPr id="38915" name="Rectangle 2"/>
          <p:cNvSpPr>
            <a:spLocks noGrp="1" noRot="1" noChangeAspect="1" noChangeArrowheads="1" noTextEdit="1"/>
          </p:cNvSpPr>
          <p:nvPr>
            <p:ph type="sldImg"/>
          </p:nvPr>
        </p:nvSpPr>
        <p:spPr>
          <a:xfrm>
            <a:off x="1371600" y="1143000"/>
            <a:ext cx="4114800" cy="3086100"/>
          </a:xfrm>
          <a:ln/>
        </p:spPr>
      </p:sp>
      <p:sp>
        <p:nvSpPr>
          <p:cNvPr id="3891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580797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7E06C86E-BA37-48DB-90A5-B13EF66ED0E6}"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
        <p:nvSpPr>
          <p:cNvPr id="39939" name="Rectangle 2"/>
          <p:cNvSpPr>
            <a:spLocks noGrp="1" noRot="1" noChangeAspect="1" noChangeArrowheads="1" noTextEdit="1"/>
          </p:cNvSpPr>
          <p:nvPr>
            <p:ph type="sldImg"/>
          </p:nvPr>
        </p:nvSpPr>
        <p:spPr>
          <a:xfrm>
            <a:off x="1371600" y="1143000"/>
            <a:ext cx="4114800" cy="3086100"/>
          </a:xfrm>
          <a:ln/>
        </p:spPr>
      </p:sp>
      <p:sp>
        <p:nvSpPr>
          <p:cNvPr id="39940"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756958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97F58206-ABE7-4250-835F-B81D03BCBD0D}"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
        <p:nvSpPr>
          <p:cNvPr id="41987" name="Rectangle 2"/>
          <p:cNvSpPr>
            <a:spLocks noGrp="1" noRot="1" noChangeAspect="1" noChangeArrowheads="1" noTextEdit="1"/>
          </p:cNvSpPr>
          <p:nvPr>
            <p:ph type="sldImg"/>
          </p:nvPr>
        </p:nvSpPr>
        <p:spPr>
          <a:xfrm>
            <a:off x="1371600" y="1143000"/>
            <a:ext cx="4114800" cy="3086100"/>
          </a:xfrm>
          <a:ln/>
        </p:spPr>
      </p:sp>
      <p:sp>
        <p:nvSpPr>
          <p:cNvPr id="4198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77119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E218F5C3-27D2-4451-BEF9-016723C15CED}"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
        <p:nvSpPr>
          <p:cNvPr id="40963" name="Rectangle 2"/>
          <p:cNvSpPr>
            <a:spLocks noGrp="1" noRot="1" noChangeAspect="1" noChangeArrowheads="1" noTextEdit="1"/>
          </p:cNvSpPr>
          <p:nvPr>
            <p:ph type="sldImg"/>
          </p:nvPr>
        </p:nvSpPr>
        <p:spPr>
          <a:xfrm>
            <a:off x="1371600" y="1143000"/>
            <a:ext cx="4114800" cy="3086100"/>
          </a:xfrm>
          <a:ln/>
        </p:spPr>
      </p:sp>
      <p:sp>
        <p:nvSpPr>
          <p:cNvPr id="4096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211602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DA5FABD4-1107-4C1F-A62F-9EDDC8AFB9F7}"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
        <p:nvSpPr>
          <p:cNvPr id="44035" name="Rectangle 2"/>
          <p:cNvSpPr>
            <a:spLocks noGrp="1" noRot="1" noChangeAspect="1" noChangeArrowheads="1" noTextEdit="1"/>
          </p:cNvSpPr>
          <p:nvPr>
            <p:ph type="sldImg"/>
          </p:nvPr>
        </p:nvSpPr>
        <p:spPr>
          <a:xfrm>
            <a:off x="1371600" y="1143000"/>
            <a:ext cx="4114800" cy="3086100"/>
          </a:xfrm>
          <a:ln/>
        </p:spPr>
      </p:sp>
      <p:sp>
        <p:nvSpPr>
          <p:cNvPr id="4403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20031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4A6541C3-2BB5-4D1F-9A6F-DF06EAD52D4C}"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
        <p:nvSpPr>
          <p:cNvPr id="46083" name="Rectangle 2"/>
          <p:cNvSpPr>
            <a:spLocks noGrp="1" noRot="1" noChangeAspect="1" noChangeArrowheads="1" noTextEdit="1"/>
          </p:cNvSpPr>
          <p:nvPr>
            <p:ph type="sldImg"/>
          </p:nvPr>
        </p:nvSpPr>
        <p:spPr>
          <a:xfrm>
            <a:off x="1371600" y="1143000"/>
            <a:ext cx="4114800" cy="3086100"/>
          </a:xfrm>
          <a:ln/>
        </p:spPr>
      </p:sp>
      <p:sp>
        <p:nvSpPr>
          <p:cNvPr id="4608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4412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A434806-0F9B-4807-A174-78E016EDD63C}" type="datetime1">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94631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474D72-E0B3-425E-AD07-473A4B132191}" type="datetime1">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716071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03B27-3932-4609-B9F6-58EA5768730D}" type="datetime1">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731171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520670-3CB5-45D0-BB31-FD8809B63206}" type="datetime1">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02788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58D236-BDC7-4514-AC41-7561D8CC2B54}" type="datetime1">
              <a:rPr lang="en-US" smtClean="0"/>
              <a:t>4/1/2023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652255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2664F0-B7B3-4893-90B0-D04C2B8A0B6E}" type="datetime1">
              <a:rPr lang="en-US" smtClean="0"/>
              <a:t>4/1/2023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07773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28613BD-CE28-42DC-927D-4633A300401D}" type="datetime1">
              <a:rPr lang="en-US" smtClean="0"/>
              <a:t>4/1/2023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666778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46447-E965-423E-8110-28D7A36D8A79}" type="datetime1">
              <a:rPr lang="en-US" smtClean="0"/>
              <a:t>4/1/2023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413822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23DAC0-908E-4D61-9163-8562CDAA9F36}" type="datetime1">
              <a:rPr lang="en-US" smtClean="0"/>
              <a:t>4/1/2023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857219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E6449E3-A341-41D7-B945-E9092FFF5DF3}" type="datetime1">
              <a:rPr lang="en-US" smtClean="0"/>
              <a:t>4/1/2023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880658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28E152-0D88-4143-9528-142816BA3F96}" type="datetime1">
              <a:rPr lang="en-US" smtClean="0"/>
              <a:t>4/1/2023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713600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AF654B-8A54-4167-875D-AC2C7B7DFBC1}" type="datetime1">
              <a:rPr lang="en-US" smtClean="0"/>
              <a:t>4/1/2023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2615274037"/>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ediatoget.blogspot.com/2011_06_05_archive.html"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8.jpeg"/><Relationship Id="rId7" Type="http://schemas.openxmlformats.org/officeDocument/2006/relationships/diagramColors" Target="../diagrams/colors3.xml"/><Relationship Id="rId12" Type="http://schemas.openxmlformats.org/officeDocument/2006/relationships/diagramColors" Target="../diagrams/colors3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30.xml"/><Relationship Id="rId5" Type="http://schemas.openxmlformats.org/officeDocument/2006/relationships/diagramLayout" Target="../diagrams/layout3.xml"/><Relationship Id="rId10" Type="http://schemas.openxmlformats.org/officeDocument/2006/relationships/diagramLayout" Target="../diagrams/layout30.xml"/><Relationship Id="rId4" Type="http://schemas.openxmlformats.org/officeDocument/2006/relationships/diagramData" Target="../diagrams/data4.xml"/><Relationship Id="rId9" Type="http://schemas.openxmlformats.org/officeDocument/2006/relationships/diagramData" Target="../diagrams/data5.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https://opentextbc.ca/universityphysicsv1openstax/chapter/3-4-motion-with-constant-acceleratio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hyperlink" Target="https://philschatz.com/physics-book/contents/m42033.html" TargetMode="Externa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20.xml"/><Relationship Id="rId5" Type="http://schemas.openxmlformats.org/officeDocument/2006/relationships/diagramQuickStyle" Target="../diagrams/quickStyle2.xml"/><Relationship Id="rId10" Type="http://schemas.openxmlformats.org/officeDocument/2006/relationships/diagramQuickStyle" Target="../diagrams/quickStyle20.xml"/><Relationship Id="rId4" Type="http://schemas.openxmlformats.org/officeDocument/2006/relationships/diagramLayout" Target="../diagrams/layout2.xml"/><Relationship Id="rId9" Type="http://schemas.openxmlformats.org/officeDocument/2006/relationships/diagramLayout" Target="../diagrams/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www.pexels.com/photo/people-doing-swim-race-1263349/" TargetMode="Externa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fnoschese.wordpress.com/2011/02/04/reassessment-experi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3414554" y="4224938"/>
            <a:ext cx="5100791" cy="1459355"/>
          </a:xfrm>
        </p:spPr>
        <p:txBody>
          <a:bodyPr vert="horz" lIns="68580" tIns="34290" rIns="68580" bIns="34290" rtlCol="0" anchor="b">
            <a:normAutofit/>
          </a:bodyPr>
          <a:lstStyle/>
          <a:p>
            <a:pPr algn="l"/>
            <a:r>
              <a:rPr lang="en-US" sz="3800"/>
              <a:t>MOTION ALONG A STRAIGHT LINE	</a:t>
            </a:r>
            <a:r>
              <a:rPr lang="en-US" sz="3800" cap="all"/>
              <a:t>    </a:t>
            </a:r>
          </a:p>
        </p:txBody>
      </p:sp>
      <p:pic>
        <p:nvPicPr>
          <p:cNvPr id="5" name="Picture 4">
            <a:extLst>
              <a:ext uri="{FF2B5EF4-FFF2-40B4-BE49-F238E27FC236}">
                <a16:creationId xmlns:a16="http://schemas.microsoft.com/office/drawing/2014/main" id="{D3085631-FE37-1302-9A67-C59367F6AF17}"/>
              </a:ext>
            </a:extLst>
          </p:cNvPr>
          <p:cNvPicPr>
            <a:picLocks noChangeAspect="1"/>
          </p:cNvPicPr>
          <p:nvPr/>
        </p:nvPicPr>
        <p:blipFill>
          <a:blip r:embed="rId3"/>
          <a:stretch>
            <a:fillRect/>
          </a:stretch>
        </p:blipFill>
        <p:spPr>
          <a:xfrm>
            <a:off x="186966" y="2836957"/>
            <a:ext cx="2120900" cy="583247"/>
          </a:xfrm>
          <a:prstGeom prst="rect">
            <a:avLst/>
          </a:prstGeom>
        </p:spPr>
      </p:pic>
      <p:pic>
        <p:nvPicPr>
          <p:cNvPr id="6" name="Picture 5">
            <a:extLst>
              <a:ext uri="{FF2B5EF4-FFF2-40B4-BE49-F238E27FC236}">
                <a16:creationId xmlns:a16="http://schemas.microsoft.com/office/drawing/2014/main" id="{909F7EDB-1D7D-0BF2-0328-4A160F4C34A1}"/>
              </a:ext>
            </a:extLst>
          </p:cNvPr>
          <p:cNvPicPr>
            <a:picLocks noChangeAspect="1"/>
          </p:cNvPicPr>
          <p:nvPr/>
        </p:nvPicPr>
        <p:blipFill>
          <a:blip r:embed="rId4"/>
          <a:stretch>
            <a:fillRect/>
          </a:stretch>
        </p:blipFill>
        <p:spPr>
          <a:xfrm>
            <a:off x="3991665" y="1377535"/>
            <a:ext cx="1691530" cy="359800"/>
          </a:xfrm>
          <a:prstGeom prst="rect">
            <a:avLst/>
          </a:prstGeom>
        </p:spPr>
      </p:pic>
      <p:pic>
        <p:nvPicPr>
          <p:cNvPr id="7" name="Picture 6"/>
          <p:cNvPicPr>
            <a:picLocks noGrp="1"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3463" b="13463"/>
          <a:stretch/>
        </p:blipFill>
        <p:spPr>
          <a:xfrm>
            <a:off x="7366995" y="1616841"/>
            <a:ext cx="1495839" cy="754218"/>
          </a:xfrm>
          <a:prstGeom prst="rect">
            <a:avLst/>
          </a:prstGeom>
        </p:spPr>
      </p:pic>
    </p:spTree>
    <p:extLst>
      <p:ext uri="{BB962C8B-B14F-4D97-AF65-F5344CB8AC3E}">
        <p14:creationId xmlns:p14="http://schemas.microsoft.com/office/powerpoint/2010/main" val="2464037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E77C8C8-0B5F-40A4-8AE7-665FECB46F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 y="1"/>
            <a:ext cx="729530" cy="1935307"/>
            <a:chOff x="10918968" y="713127"/>
            <a:chExt cx="1273032" cy="2532832"/>
          </a:xfrm>
        </p:grpSpPr>
        <p:sp>
          <p:nvSpPr>
            <p:cNvPr id="12" name="Rectangle 11">
              <a:extLst>
                <a:ext uri="{FF2B5EF4-FFF2-40B4-BE49-F238E27FC236}">
                  <a16:creationId xmlns:a16="http://schemas.microsoft.com/office/drawing/2014/main" id="{2813FAB4-E18A-4CFA-B75B-9209003775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412C0C28-5850-4F97-8E19-24B1DD749F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482600" y="321734"/>
            <a:ext cx="8178799" cy="1135737"/>
          </a:xfrm>
        </p:spPr>
        <p:txBody>
          <a:bodyPr vert="horz" lIns="91440" tIns="45720" rIns="91440" bIns="45720" rtlCol="0" anchor="ctr">
            <a:normAutofit/>
          </a:bodyPr>
          <a:lstStyle/>
          <a:p>
            <a:r>
              <a:rPr lang="en-US" sz="3100" kern="1200">
                <a:solidFill>
                  <a:schemeClr val="tx1"/>
                </a:solidFill>
                <a:latin typeface="+mj-lt"/>
                <a:ea typeface="+mj-ea"/>
                <a:cs typeface="+mj-cs"/>
              </a:rPr>
              <a:t>Another example</a:t>
            </a: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078218" y="1587365"/>
            <a:ext cx="6677404" cy="2904669"/>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729539" y="4731391"/>
                <a:ext cx="7931860" cy="1445572"/>
              </a:xfrm>
              <a:prstGeom prst="rect">
                <a:avLst/>
              </a:prstGeom>
            </p:spPr>
            <p:txBody>
              <a:bodyPr vert="horz" lIns="91440" tIns="45720" rIns="91440" bIns="45720" rtlCol="0">
                <a:normAutofit/>
              </a:bodyPr>
              <a:lstStyle/>
              <a:p>
                <a:pPr marL="257175" indent="-228600" defTabSz="914400">
                  <a:lnSpc>
                    <a:spcPct val="90000"/>
                  </a:lnSpc>
                  <a:spcAft>
                    <a:spcPts val="600"/>
                  </a:spcAft>
                  <a:buFont typeface="Arial" panose="020B0604020202020204" pitchFamily="34" charset="0"/>
                  <a:buChar char="•"/>
                </a:pPr>
                <a:r>
                  <a:rPr lang="en-US" sz="1700" dirty="0"/>
                  <a:t>Position: </a:t>
                </a:r>
                <a:r>
                  <a:rPr lang="en-US" sz="1700" i="1" dirty="0"/>
                  <a:t>x</a:t>
                </a:r>
                <a:r>
                  <a:rPr lang="en-US" sz="1700" dirty="0"/>
                  <a:t>(</a:t>
                </a:r>
                <a:r>
                  <a:rPr lang="en-US" sz="1700" i="1" dirty="0"/>
                  <a:t>t</a:t>
                </a:r>
                <a:r>
                  <a:rPr lang="en-US" sz="1700" dirty="0"/>
                  <a:t>) versus time.</a:t>
                </a:r>
              </a:p>
              <a:p>
                <a:pPr marL="257175" indent="-228600" defTabSz="914400">
                  <a:lnSpc>
                    <a:spcPct val="90000"/>
                  </a:lnSpc>
                  <a:spcAft>
                    <a:spcPts val="600"/>
                  </a:spcAft>
                  <a:buFont typeface="Arial" panose="020B0604020202020204" pitchFamily="34" charset="0"/>
                  <a:buChar char="•"/>
                </a:pPr>
                <a:r>
                  <a:rPr lang="en-US" sz="1700" dirty="0"/>
                  <a:t>Velocity: </a:t>
                </a:r>
                <a:r>
                  <a:rPr lang="en-US" sz="1700" i="1" dirty="0"/>
                  <a:t>v</a:t>
                </a:r>
                <a:r>
                  <a:rPr lang="en-US" sz="1700" dirty="0"/>
                  <a:t>(</a:t>
                </a:r>
                <a:r>
                  <a:rPr lang="en-US" sz="1700" i="1" dirty="0"/>
                  <a:t>t</a:t>
                </a:r>
                <a:r>
                  <a:rPr lang="en-US" sz="1700" dirty="0"/>
                  <a:t>) versus time. The slope of the position graph is the velocity. A rough comparison of the slopes of the tangent lines in (a) at 0.25 s, 0.5 s, and 1.0 s with the values for velocity at the corresponding times indicates they are the same values.</a:t>
                </a:r>
              </a:p>
              <a:p>
                <a:pPr marL="257175" indent="-228600" defTabSz="914400">
                  <a:lnSpc>
                    <a:spcPct val="90000"/>
                  </a:lnSpc>
                  <a:spcAft>
                    <a:spcPts val="600"/>
                  </a:spcAft>
                  <a:buFont typeface="Arial" panose="020B0604020202020204" pitchFamily="34" charset="0"/>
                  <a:buChar char="•"/>
                </a:pPr>
                <a:r>
                  <a:rPr lang="en-US" sz="1700" dirty="0"/>
                  <a:t>Speed: </a:t>
                </a:r>
                <a14:m>
                  <m:oMath xmlns:m="http://schemas.openxmlformats.org/officeDocument/2006/math">
                    <m:d>
                      <m:dPr>
                        <m:begChr m:val="|"/>
                        <m:endChr m:val="|"/>
                        <m:ctrlPr>
                          <a:rPr lang="en-US" sz="1700" i="1">
                            <a:latin typeface="Cambria Math" panose="02040503050406030204" pitchFamily="18" charset="0"/>
                          </a:rPr>
                        </m:ctrlPr>
                      </m:dPr>
                      <m:e>
                        <m:r>
                          <a:rPr lang="en-US" sz="1700" i="1">
                            <a:latin typeface="Cambria Math" panose="02040503050406030204" pitchFamily="18" charset="0"/>
                          </a:rPr>
                          <m:t>𝑣</m:t>
                        </m:r>
                        <m:r>
                          <a:rPr lang="en-US" sz="1700" i="1">
                            <a:latin typeface="Cambria Math" panose="02040503050406030204" pitchFamily="18" charset="0"/>
                          </a:rPr>
                          <m:t>(</m:t>
                        </m:r>
                        <m:r>
                          <a:rPr lang="en-US" sz="1700" i="1">
                            <a:latin typeface="Cambria Math" panose="02040503050406030204" pitchFamily="18" charset="0"/>
                          </a:rPr>
                          <m:t>𝑡</m:t>
                        </m:r>
                        <m:r>
                          <a:rPr lang="en-US" sz="1700" i="1">
                            <a:latin typeface="Cambria Math" panose="02040503050406030204" pitchFamily="18" charset="0"/>
                          </a:rPr>
                          <m:t>)</m:t>
                        </m:r>
                      </m:e>
                    </m:d>
                  </m:oMath>
                </a14:m>
                <a:r>
                  <a:rPr lang="en-US" sz="1700" dirty="0"/>
                  <a:t> versus time. Speed is always a positive number.</a:t>
                </a:r>
              </a:p>
            </p:txBody>
          </p:sp>
        </mc:Choice>
        <mc:Fallback xmlns="">
          <p:sp>
            <p:nvSpPr>
              <p:cNvPr id="4" name="Rectangle 3"/>
              <p:cNvSpPr>
                <a:spLocks noRot="1" noChangeAspect="1" noMove="1" noResize="1" noEditPoints="1" noAdjustHandles="1" noChangeArrowheads="1" noChangeShapeType="1" noTextEdit="1"/>
              </p:cNvSpPr>
              <p:nvPr/>
            </p:nvSpPr>
            <p:spPr>
              <a:xfrm>
                <a:off x="729539" y="4731391"/>
                <a:ext cx="7931860" cy="1445572"/>
              </a:xfrm>
              <a:prstGeom prst="rect">
                <a:avLst/>
              </a:prstGeom>
              <a:blipFill>
                <a:blip r:embed="rId4"/>
                <a:stretch>
                  <a:fillRect t="-2954" r="-154" b="-3376"/>
                </a:stretch>
              </a:blipFill>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3EA7D759-6BEF-4CBD-A325-BCFA77832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83455" y="4601497"/>
            <a:ext cx="760545" cy="2017580"/>
            <a:chOff x="11177940" y="4601497"/>
            <a:chExt cx="1014060" cy="2017580"/>
          </a:xfrm>
        </p:grpSpPr>
        <p:sp>
          <p:nvSpPr>
            <p:cNvPr id="16" name="Isosceles Triangle 15">
              <a:extLst>
                <a:ext uri="{FF2B5EF4-FFF2-40B4-BE49-F238E27FC236}">
                  <a16:creationId xmlns:a16="http://schemas.microsoft.com/office/drawing/2014/main" id="{317405EC-53E3-473A-8B42-B9475D057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03F2370-11B5-4E16-8AE5-B4854408B4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0B869038-EC50-394D-333C-C70B99AD158E}"/>
              </a:ext>
            </a:extLst>
          </p:cNvPr>
          <p:cNvSpPr>
            <a:spLocks noGrp="1"/>
          </p:cNvSpPr>
          <p:nvPr>
            <p:ph type="sldNum" sz="quarter" idx="12"/>
          </p:nvPr>
        </p:nvSpPr>
        <p:spPr/>
        <p:txBody>
          <a:bodyPr/>
          <a:lstStyle/>
          <a:p>
            <a:fld id="{E27A3639-6358-4F19-BA78-8C7E28F0A523}" type="slidenum">
              <a:rPr lang="en-US" smtClean="0"/>
              <a:t>10</a:t>
            </a:fld>
            <a:endParaRPr lang="en-US"/>
          </a:p>
        </p:txBody>
      </p:sp>
    </p:spTree>
    <p:extLst>
      <p:ext uri="{BB962C8B-B14F-4D97-AF65-F5344CB8AC3E}">
        <p14:creationId xmlns:p14="http://schemas.microsoft.com/office/powerpoint/2010/main" val="1084445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6395" name="Rectangle 16394">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391" name="Picture 16390">
            <a:extLst>
              <a:ext uri="{FF2B5EF4-FFF2-40B4-BE49-F238E27FC236}">
                <a16:creationId xmlns:a16="http://schemas.microsoft.com/office/drawing/2014/main" id="{0D6A77DD-71EE-A438-292F-7A3C004225D1}"/>
              </a:ext>
            </a:extLst>
          </p:cNvPr>
          <p:cNvPicPr>
            <a:picLocks noChangeAspect="1"/>
          </p:cNvPicPr>
          <p:nvPr/>
        </p:nvPicPr>
        <p:blipFill rotWithShape="1">
          <a:blip r:embed="rId3">
            <a:alphaModFix amt="35000"/>
          </a:blip>
          <a:srcRect l="19972"/>
          <a:stretch/>
        </p:blipFill>
        <p:spPr>
          <a:xfrm>
            <a:off x="-3182" y="10"/>
            <a:ext cx="9147182" cy="6857990"/>
          </a:xfrm>
          <a:prstGeom prst="rect">
            <a:avLst/>
          </a:prstGeom>
        </p:spPr>
      </p:pic>
      <p:sp>
        <p:nvSpPr>
          <p:cNvPr id="16386"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r>
              <a:rPr lang="en-US" altLang="en-US" sz="3100"/>
              <a:t>Average acceleration</a:t>
            </a:r>
          </a:p>
        </p:txBody>
      </p:sp>
      <p:sp>
        <p:nvSpPr>
          <p:cNvPr id="16397" name="Rectangle 1639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9" name="Isosceles Triangle 16398">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1" name="Isosceles Triangle 1640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3" name="Rectangle 1640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39B3AA7-0E4A-8B90-011C-D42B5F328F0E}"/>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defRPr/>
            </a:pPr>
            <a:fld id="{E27A3639-6358-4F19-BA78-8C7E28F0A523}" type="slidenum">
              <a:rPr lang="en-US">
                <a:solidFill>
                  <a:srgbClr val="FFFFFF"/>
                </a:solidFill>
                <a:latin typeface="Calibri" panose="020F0502020204030204"/>
              </a:rPr>
              <a:pPr defTabSz="914400">
                <a:spcAft>
                  <a:spcPts val="600"/>
                </a:spcAft>
                <a:defRPr/>
              </a:pPr>
              <a:t>11</a:t>
            </a:fld>
            <a:endParaRPr lang="en-US">
              <a:solidFill>
                <a:srgbClr val="FFFFFF"/>
              </a:solidFill>
              <a:latin typeface="Calibri" panose="020F0502020204030204"/>
            </a:endParaRPr>
          </a:p>
        </p:txBody>
      </p:sp>
      <mc:AlternateContent xmlns:mc="http://schemas.openxmlformats.org/markup-compatibility/2006" xmlns:a14="http://schemas.microsoft.com/office/drawing/2010/main">
        <mc:Choice Requires="a14">
          <p:graphicFrame>
            <p:nvGraphicFramePr>
              <p:cNvPr id="16389" name="Rectangle 3">
                <a:extLst>
                  <a:ext uri="{FF2B5EF4-FFF2-40B4-BE49-F238E27FC236}">
                    <a16:creationId xmlns:a16="http://schemas.microsoft.com/office/drawing/2014/main" id="{DA332482-3024-AB2F-56BA-04160748D11D}"/>
                  </a:ext>
                </a:extLst>
              </p:cNvPr>
              <p:cNvGraphicFramePr>
                <a:graphicFrameLocks noGrp="1"/>
              </p:cNvGraphicFramePr>
              <p:nvPr>
                <p:ph idx="1"/>
                <p:extLst>
                  <p:ext uri="{D42A27DB-BD31-4B8C-83A1-F6EECF244321}">
                    <p14:modId xmlns:p14="http://schemas.microsoft.com/office/powerpoint/2010/main" val="1858328416"/>
                  </p:ext>
                </p:extLst>
              </p:nvPr>
            </p:nvGraphicFramePr>
            <p:xfrm>
              <a:off x="482600" y="1782981"/>
              <a:ext cx="7856057" cy="34342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Choice>
        <mc:Fallback xmlns="">
          <p:graphicFrame>
            <p:nvGraphicFramePr>
              <p:cNvPr id="16389" name="Rectangle 3">
                <a:extLst>
                  <a:ext uri="{FF2B5EF4-FFF2-40B4-BE49-F238E27FC236}">
                    <a16:creationId xmlns:a16="http://schemas.microsoft.com/office/drawing/2014/main" id="{DA332482-3024-AB2F-56BA-04160748D11D}"/>
                  </a:ext>
                </a:extLst>
              </p:cNvPr>
              <p:cNvGraphicFramePr>
                <a:graphicFrameLocks noGrp="1"/>
              </p:cNvGraphicFramePr>
              <p:nvPr>
                <p:ph idx="1"/>
                <p:extLst>
                  <p:ext uri="{D42A27DB-BD31-4B8C-83A1-F6EECF244321}">
                    <p14:modId xmlns:p14="http://schemas.microsoft.com/office/powerpoint/2010/main" val="1858328416"/>
                  </p:ext>
                </p:extLst>
              </p:nvPr>
            </p:nvGraphicFramePr>
            <p:xfrm>
              <a:off x="482600" y="1782981"/>
              <a:ext cx="7856057" cy="343426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mc:Fallback>
      </mc:AlternateContent>
    </p:spTree>
    <p:extLst>
      <p:ext uri="{BB962C8B-B14F-4D97-AF65-F5344CB8AC3E}">
        <p14:creationId xmlns:p14="http://schemas.microsoft.com/office/powerpoint/2010/main" val="3485684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8" name="Rectangle 1742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439" name="Group 17430">
            <a:extLst>
              <a:ext uri="{FF2B5EF4-FFF2-40B4-BE49-F238E27FC236}">
                <a16:creationId xmlns:a16="http://schemas.microsoft.com/office/drawing/2014/main" id="{287F69AB-2350-44E3-9076-00265B93F3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 y="1"/>
            <a:ext cx="729530" cy="1935307"/>
            <a:chOff x="10918968" y="713127"/>
            <a:chExt cx="1273032" cy="2532832"/>
          </a:xfrm>
        </p:grpSpPr>
        <p:sp>
          <p:nvSpPr>
            <p:cNvPr id="17432" name="Rectangle 17431">
              <a:extLst>
                <a:ext uri="{FF2B5EF4-FFF2-40B4-BE49-F238E27FC236}">
                  <a16:creationId xmlns:a16="http://schemas.microsoft.com/office/drawing/2014/main" id="{D70652AA-1C81-481C-856B-9037143754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40" name="Isosceles Triangle 17432">
              <a:extLst>
                <a:ext uri="{FF2B5EF4-FFF2-40B4-BE49-F238E27FC236}">
                  <a16:creationId xmlns:a16="http://schemas.microsoft.com/office/drawing/2014/main" id="{A2FF99B6-37BA-4650-B01D-799F02E31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410" name="Rectangle 2"/>
          <p:cNvSpPr>
            <a:spLocks noGrp="1" noChangeArrowheads="1"/>
          </p:cNvSpPr>
          <p:nvPr>
            <p:ph type="title"/>
          </p:nvPr>
        </p:nvSpPr>
        <p:spPr>
          <a:xfrm>
            <a:off x="482600" y="321734"/>
            <a:ext cx="8178799" cy="1135737"/>
          </a:xfrm>
        </p:spPr>
        <p:txBody>
          <a:bodyPr>
            <a:normAutofit/>
          </a:bodyPr>
          <a:lstStyle/>
          <a:p>
            <a:r>
              <a:rPr lang="en-US" altLang="en-US" sz="3100"/>
              <a:t>Instantaneous acceleration</a:t>
            </a:r>
          </a:p>
        </p:txBody>
      </p:sp>
      <p:pic>
        <p:nvPicPr>
          <p:cNvPr id="6" name="Picture 5" descr="A picture containing diagram&#10;&#10;Description automatically generated">
            <a:extLst>
              <a:ext uri="{FF2B5EF4-FFF2-40B4-BE49-F238E27FC236}">
                <a16:creationId xmlns:a16="http://schemas.microsoft.com/office/drawing/2014/main" id="{DD0E3E47-042C-0A9F-5DD0-7EEEBAB2FDC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82600" y="1782981"/>
            <a:ext cx="4689910" cy="1629743"/>
          </a:xfrm>
          <a:prstGeom prst="rect">
            <a:avLst/>
          </a:prstGeom>
        </p:spPr>
      </p:pic>
      <mc:AlternateContent xmlns:mc="http://schemas.openxmlformats.org/markup-compatibility/2006" xmlns:a14="http://schemas.microsoft.com/office/drawing/2010/main">
        <mc:Choice Requires="a14">
          <p:sp>
            <p:nvSpPr>
              <p:cNvPr id="17411" name="Rectangle 3"/>
              <p:cNvSpPr>
                <a:spLocks noGrp="1" noChangeArrowheads="1"/>
              </p:cNvSpPr>
              <p:nvPr>
                <p:ph idx="1"/>
              </p:nvPr>
            </p:nvSpPr>
            <p:spPr>
              <a:xfrm>
                <a:off x="5658039" y="1782981"/>
                <a:ext cx="3003359" cy="4393982"/>
              </a:xfrm>
            </p:spPr>
            <p:txBody>
              <a:bodyPr>
                <a:normAutofit/>
              </a:bodyPr>
              <a:lstStyle/>
              <a:p>
                <a:r>
                  <a:rPr lang="en-US" altLang="en-US" sz="1700">
                    <a:sym typeface="Symbol" panose="05050102010706020507" pitchFamily="18" charset="2"/>
                  </a:rPr>
                  <a:t>The </a:t>
                </a:r>
                <a:r>
                  <a:rPr lang="en-US" altLang="en-US" sz="1700" i="1">
                    <a:sym typeface="Symbol" panose="05050102010706020507" pitchFamily="18" charset="2"/>
                  </a:rPr>
                  <a:t>instantaneous</a:t>
                </a:r>
                <a:r>
                  <a:rPr lang="en-US" altLang="en-US" sz="1700">
                    <a:sym typeface="Symbol" panose="05050102010706020507" pitchFamily="18" charset="2"/>
                  </a:rPr>
                  <a:t> acceleration is</a:t>
                </a:r>
              </a:p>
              <a:p>
                <a:pPr lvl="1"/>
                <a14:m>
                  <m:oMath xmlns:m="http://schemas.openxmlformats.org/officeDocument/2006/math">
                    <m:sSub>
                      <m:sSubPr>
                        <m:ctrlPr>
                          <a:rPr lang="en-US" sz="1700" i="1">
                            <a:latin typeface="Cambria Math" panose="02040503050406030204" pitchFamily="18" charset="0"/>
                          </a:rPr>
                        </m:ctrlPr>
                      </m:sSubPr>
                      <m:e>
                        <m:r>
                          <a:rPr lang="en-US" sz="1700" i="1">
                            <a:latin typeface="Cambria Math" panose="02040503050406030204" pitchFamily="18" charset="0"/>
                          </a:rPr>
                          <m:t>𝑎</m:t>
                        </m:r>
                      </m:e>
                      <m:sub>
                        <m:r>
                          <a:rPr lang="en-US" sz="1700" i="1">
                            <a:latin typeface="Cambria Math" panose="02040503050406030204" pitchFamily="18" charset="0"/>
                          </a:rPr>
                          <m:t>𝑥</m:t>
                        </m:r>
                      </m:sub>
                    </m:sSub>
                    <m:r>
                      <a:rPr lang="en-US" sz="1700" i="1">
                        <a:latin typeface="Cambria Math" panose="02040503050406030204" pitchFamily="18" charset="0"/>
                      </a:rPr>
                      <m:t>=</m:t>
                    </m:r>
                    <m:func>
                      <m:funcPr>
                        <m:ctrlPr>
                          <a:rPr lang="en-US" sz="1700" i="1">
                            <a:latin typeface="Cambria Math" panose="02040503050406030204" pitchFamily="18" charset="0"/>
                          </a:rPr>
                        </m:ctrlPr>
                      </m:funcPr>
                      <m:fName>
                        <m:limLow>
                          <m:limLowPr>
                            <m:ctrlPr>
                              <a:rPr lang="en-US" sz="1700" i="1">
                                <a:latin typeface="Cambria Math" panose="02040503050406030204" pitchFamily="18" charset="0"/>
                              </a:rPr>
                            </m:ctrlPr>
                          </m:limLowPr>
                          <m:e>
                            <m:r>
                              <m:rPr>
                                <m:sty m:val="p"/>
                              </m:rPr>
                              <a:rPr lang="en-US" sz="1700">
                                <a:latin typeface="Cambria Math" panose="02040503050406030204" pitchFamily="18" charset="0"/>
                              </a:rPr>
                              <m:t>lim</m:t>
                            </m:r>
                          </m:e>
                          <m:lim>
                            <m:r>
                              <a:rPr lang="en-US" sz="1700" i="1">
                                <a:latin typeface="Cambria Math" panose="02040503050406030204" pitchFamily="18" charset="0"/>
                                <a:ea typeface="Cambria Math" panose="02040503050406030204" pitchFamily="18" charset="0"/>
                              </a:rPr>
                              <m:t>∆</m:t>
                            </m:r>
                            <m:r>
                              <a:rPr lang="en-US" sz="1700" i="1">
                                <a:latin typeface="Cambria Math" panose="02040503050406030204" pitchFamily="18" charset="0"/>
                                <a:ea typeface="Cambria Math" panose="02040503050406030204" pitchFamily="18" charset="0"/>
                              </a:rPr>
                              <m:t>𝑡</m:t>
                            </m:r>
                            <m:r>
                              <a:rPr lang="en-US" sz="1700" i="1">
                                <a:latin typeface="Cambria Math" panose="02040503050406030204" pitchFamily="18" charset="0"/>
                                <a:ea typeface="Cambria Math" panose="02040503050406030204" pitchFamily="18" charset="0"/>
                              </a:rPr>
                              <m:t>→0</m:t>
                            </m:r>
                          </m:lim>
                        </m:limLow>
                      </m:fName>
                      <m:e>
                        <m:f>
                          <m:fPr>
                            <m:ctrlPr>
                              <a:rPr lang="en-US" sz="1700" i="1">
                                <a:latin typeface="Cambria Math" panose="02040503050406030204" pitchFamily="18" charset="0"/>
                              </a:rPr>
                            </m:ctrlPr>
                          </m:fPr>
                          <m:num>
                            <m:r>
                              <a:rPr lang="en-US" sz="1700" i="1">
                                <a:latin typeface="Cambria Math" panose="02040503050406030204" pitchFamily="18" charset="0"/>
                                <a:ea typeface="Cambria Math" panose="02040503050406030204" pitchFamily="18" charset="0"/>
                              </a:rPr>
                              <m:t>∆</m:t>
                            </m:r>
                            <m:r>
                              <a:rPr lang="en-US" sz="1700" i="1">
                                <a:latin typeface="Cambria Math" panose="02040503050406030204" pitchFamily="18" charset="0"/>
                                <a:ea typeface="Cambria Math" panose="02040503050406030204" pitchFamily="18" charset="0"/>
                              </a:rPr>
                              <m:t>𝑥</m:t>
                            </m:r>
                          </m:num>
                          <m:den>
                            <m:r>
                              <a:rPr lang="en-US" sz="1700" i="1">
                                <a:latin typeface="Cambria Math" panose="02040503050406030204" pitchFamily="18" charset="0"/>
                                <a:ea typeface="Cambria Math" panose="02040503050406030204" pitchFamily="18" charset="0"/>
                              </a:rPr>
                              <m:t>∆</m:t>
                            </m:r>
                            <m:r>
                              <a:rPr lang="en-US" sz="1700" i="1">
                                <a:latin typeface="Cambria Math" panose="02040503050406030204" pitchFamily="18" charset="0"/>
                                <a:ea typeface="Cambria Math" panose="02040503050406030204" pitchFamily="18" charset="0"/>
                              </a:rPr>
                              <m:t>𝑡</m:t>
                            </m:r>
                          </m:den>
                        </m:f>
                      </m:e>
                    </m:func>
                    <m:r>
                      <a:rPr lang="en-US" sz="1700" i="1">
                        <a:latin typeface="Cambria Math" panose="02040503050406030204" pitchFamily="18" charset="0"/>
                        <a:ea typeface="Cambria Math" panose="02040503050406030204" pitchFamily="18" charset="0"/>
                      </a:rPr>
                      <m:t>=</m:t>
                    </m:r>
                    <m:f>
                      <m:fPr>
                        <m:ctrlPr>
                          <a:rPr lang="en-US" sz="1700" i="1">
                            <a:latin typeface="Cambria Math" panose="02040503050406030204" pitchFamily="18" charset="0"/>
                            <a:ea typeface="Cambria Math" panose="02040503050406030204" pitchFamily="18" charset="0"/>
                          </a:rPr>
                        </m:ctrlPr>
                      </m:fPr>
                      <m:num>
                        <m:r>
                          <a:rPr lang="en-US" sz="1700" i="1">
                            <a:latin typeface="Cambria Math" panose="02040503050406030204" pitchFamily="18" charset="0"/>
                            <a:ea typeface="Cambria Math" panose="02040503050406030204" pitchFamily="18" charset="0"/>
                          </a:rPr>
                          <m:t>𝑑</m:t>
                        </m:r>
                        <m:sSub>
                          <m:sSubPr>
                            <m:ctrlPr>
                              <a:rPr lang="en-US" sz="1700" i="1">
                                <a:latin typeface="Cambria Math" panose="02040503050406030204" pitchFamily="18" charset="0"/>
                                <a:ea typeface="Cambria Math" panose="02040503050406030204" pitchFamily="18" charset="0"/>
                              </a:rPr>
                            </m:ctrlPr>
                          </m:sSubPr>
                          <m:e>
                            <m:r>
                              <a:rPr lang="en-US" sz="1700" i="1">
                                <a:latin typeface="Cambria Math" panose="02040503050406030204" pitchFamily="18" charset="0"/>
                                <a:ea typeface="Cambria Math" panose="02040503050406030204" pitchFamily="18" charset="0"/>
                              </a:rPr>
                              <m:t>𝑣</m:t>
                            </m:r>
                          </m:e>
                          <m:sub>
                            <m:r>
                              <a:rPr lang="en-US" sz="1700" i="1">
                                <a:latin typeface="Cambria Math" panose="02040503050406030204" pitchFamily="18" charset="0"/>
                                <a:ea typeface="Cambria Math" panose="02040503050406030204" pitchFamily="18" charset="0"/>
                              </a:rPr>
                              <m:t>𝑥</m:t>
                            </m:r>
                          </m:sub>
                        </m:sSub>
                      </m:num>
                      <m:den>
                        <m:r>
                          <a:rPr lang="en-US" sz="1700" i="1">
                            <a:latin typeface="Cambria Math" panose="02040503050406030204" pitchFamily="18" charset="0"/>
                            <a:ea typeface="Cambria Math" panose="02040503050406030204" pitchFamily="18" charset="0"/>
                          </a:rPr>
                          <m:t>𝑑𝑡</m:t>
                        </m:r>
                      </m:den>
                    </m:f>
                  </m:oMath>
                </a14:m>
                <a:endParaRPr lang="en-US" sz="1700"/>
              </a:p>
              <a:p>
                <a:pPr lvl="2"/>
                <a:r>
                  <a:rPr lang="en-US" altLang="en-US" sz="1700">
                    <a:sym typeface="Symbol" panose="05050102010706020507" pitchFamily="18" charset="2"/>
                  </a:rPr>
                  <a:t>Note that this is a definition of the derivative.</a:t>
                </a:r>
              </a:p>
              <a:p>
                <a:r>
                  <a:rPr lang="en-US" sz="1700"/>
                  <a:t>Note: </a:t>
                </a:r>
              </a:p>
              <a:p>
                <a:pPr lvl="1"/>
                <a:r>
                  <a:rPr lang="en-US" sz="1700"/>
                  <a:t> Both average and instantaneous accelerations are vector quantities.</a:t>
                </a:r>
              </a:p>
              <a:p>
                <a:pPr lvl="1"/>
                <a:r>
                  <a:rPr lang="en-US" sz="1700"/>
                  <a:t> SI units of acceleration are m/s</a:t>
                </a:r>
                <a:r>
                  <a:rPr lang="en-US" sz="1700" baseline="30000"/>
                  <a:t>2</a:t>
                </a:r>
                <a:r>
                  <a:rPr lang="en-US" sz="1700"/>
                  <a:t> or m/s/s.</a:t>
                </a:r>
              </a:p>
            </p:txBody>
          </p:sp>
        </mc:Choice>
        <mc:Fallback xmlns="">
          <p:sp>
            <p:nvSpPr>
              <p:cNvPr id="17411" name="Rectangle 3"/>
              <p:cNvSpPr>
                <a:spLocks noGrp="1" noRot="1" noChangeAspect="1" noMove="1" noResize="1" noEditPoints="1" noAdjustHandles="1" noChangeArrowheads="1" noChangeShapeType="1" noTextEdit="1"/>
              </p:cNvSpPr>
              <p:nvPr>
                <p:ph idx="1"/>
              </p:nvPr>
            </p:nvSpPr>
            <p:spPr>
              <a:xfrm>
                <a:off x="5658039" y="1782981"/>
                <a:ext cx="3003359" cy="4393982"/>
              </a:xfrm>
              <a:blipFill>
                <a:blip r:embed="rId5"/>
                <a:stretch>
                  <a:fillRect l="-1014" t="-971" r="-1623"/>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FB76E6F-6035-FE60-626A-0A1D3E0EA9F9}"/>
              </a:ext>
            </a:extLst>
          </p:cNvPr>
          <p:cNvSpPr>
            <a:spLocks noGrp="1"/>
          </p:cNvSpPr>
          <p:nvPr>
            <p:ph type="sldNum" sz="quarter" idx="12"/>
          </p:nvPr>
        </p:nvSpPr>
        <p:spPr>
          <a:xfrm>
            <a:off x="6603999" y="6356350"/>
            <a:ext cx="2057400" cy="365125"/>
          </a:xfrm>
        </p:spPr>
        <p:txBody>
          <a:bodyPr>
            <a:normAutofit/>
          </a:bodyPr>
          <a:lstStyle/>
          <a:p>
            <a:pPr>
              <a:spcAft>
                <a:spcPts val="600"/>
              </a:spcAft>
            </a:pPr>
            <a:fld id="{E27A3639-6358-4F19-BA78-8C7E28F0A523}" type="slidenum">
              <a:rPr lang="en-US" smtClean="0"/>
              <a:pPr>
                <a:spcAft>
                  <a:spcPts val="600"/>
                </a:spcAft>
              </a:pPr>
              <a:t>12</a:t>
            </a:fld>
            <a:endParaRPr lang="en-US"/>
          </a:p>
        </p:txBody>
      </p:sp>
      <p:grpSp>
        <p:nvGrpSpPr>
          <p:cNvPr id="17435" name="Group 17434">
            <a:extLst>
              <a:ext uri="{FF2B5EF4-FFF2-40B4-BE49-F238E27FC236}">
                <a16:creationId xmlns:a16="http://schemas.microsoft.com/office/drawing/2014/main" id="{3EA7D759-6BEF-4CBD-A325-BCFA77832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83455" y="4601497"/>
            <a:ext cx="760545" cy="2017580"/>
            <a:chOff x="11177940" y="4601497"/>
            <a:chExt cx="1014060" cy="2017580"/>
          </a:xfrm>
        </p:grpSpPr>
        <p:sp>
          <p:nvSpPr>
            <p:cNvPr id="17436" name="Isosceles Triangle 17435">
              <a:extLst>
                <a:ext uri="{FF2B5EF4-FFF2-40B4-BE49-F238E27FC236}">
                  <a16:creationId xmlns:a16="http://schemas.microsoft.com/office/drawing/2014/main" id="{317405EC-53E3-473A-8B42-B9475D057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37" name="Rectangle 17436">
              <a:extLst>
                <a:ext uri="{FF2B5EF4-FFF2-40B4-BE49-F238E27FC236}">
                  <a16:creationId xmlns:a16="http://schemas.microsoft.com/office/drawing/2014/main" id="{C03F2370-11B5-4E16-8AE5-B4854408B4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6997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9" name="Rectangle 1843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34" name="Rectangle 2"/>
          <p:cNvSpPr>
            <a:spLocks noGrp="1" noChangeArrowheads="1"/>
          </p:cNvSpPr>
          <p:nvPr>
            <p:ph type="title"/>
          </p:nvPr>
        </p:nvSpPr>
        <p:spPr>
          <a:xfrm>
            <a:off x="482600" y="321734"/>
            <a:ext cx="3745451" cy="1135737"/>
          </a:xfrm>
        </p:spPr>
        <p:txBody>
          <a:bodyPr vert="horz" lIns="91440" tIns="45720" rIns="91440" bIns="45720" rtlCol="0" anchor="ctr">
            <a:normAutofit/>
          </a:bodyPr>
          <a:lstStyle/>
          <a:p>
            <a:r>
              <a:rPr lang="en-US" altLang="en-US" sz="3100" kern="1200" dirty="0">
                <a:solidFill>
                  <a:schemeClr val="tx1"/>
                </a:solidFill>
                <a:latin typeface="+mj-lt"/>
                <a:ea typeface="+mj-ea"/>
                <a:cs typeface="+mj-cs"/>
              </a:rPr>
              <a:t>Find a sign of acceleration vector</a:t>
            </a:r>
          </a:p>
        </p:txBody>
      </p:sp>
      <p:sp>
        <p:nvSpPr>
          <p:cNvPr id="3" name="Rectangle 2"/>
          <p:cNvSpPr/>
          <p:nvPr/>
        </p:nvSpPr>
        <p:spPr>
          <a:xfrm>
            <a:off x="482601" y="1782981"/>
            <a:ext cx="3852312" cy="4393982"/>
          </a:xfrm>
          <a:prstGeom prst="rect">
            <a:avLst/>
          </a:prstGeom>
        </p:spPr>
        <p:txBody>
          <a:bodyPr vert="horz" lIns="91440" tIns="45720" rIns="91440" bIns="45720" rtlCol="0">
            <a:normAutofit/>
          </a:bodyPr>
          <a:lstStyle/>
          <a:p>
            <a:pPr indent="-228600" defTabSz="914400">
              <a:lnSpc>
                <a:spcPct val="90000"/>
              </a:lnSpc>
              <a:spcAft>
                <a:spcPts val="600"/>
              </a:spcAft>
              <a:buFont typeface="Arial" panose="020B0604020202020204" pitchFamily="34" charset="0"/>
              <a:buChar char="•"/>
            </a:pPr>
            <a:r>
              <a:rPr lang="en-US" sz="1700" dirty="0"/>
              <a:t>A subway train in Sao Paulo, Brazil, decelerates as it comes into a station. It is accelerating in a direction opposite to its direction of motion. </a:t>
            </a:r>
          </a:p>
          <a:p>
            <a:pPr lvl="2" indent="-228600" defTabSz="914400">
              <a:lnSpc>
                <a:spcPct val="90000"/>
              </a:lnSpc>
              <a:spcAft>
                <a:spcPts val="600"/>
              </a:spcAft>
              <a:buFont typeface="Arial" panose="020B0604020202020204" pitchFamily="34" charset="0"/>
              <a:buChar char="•"/>
            </a:pPr>
            <a:r>
              <a:rPr lang="en-US" sz="1100" dirty="0"/>
              <a:t>(credit: Yusuke Kawasaki)</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1121"/>
          <a:stretch/>
        </p:blipFill>
        <p:spPr>
          <a:xfrm>
            <a:off x="4689381" y="246539"/>
            <a:ext cx="4413504" cy="5721456"/>
          </a:xfrm>
          <a:prstGeom prst="rect">
            <a:avLst/>
          </a:prstGeom>
        </p:spPr>
      </p:pic>
      <p:grpSp>
        <p:nvGrpSpPr>
          <p:cNvPr id="18441" name="Group 18440">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42340" y="713128"/>
            <a:ext cx="801649" cy="2126625"/>
            <a:chOff x="10918968" y="713127"/>
            <a:chExt cx="1273032" cy="2532832"/>
          </a:xfrm>
        </p:grpSpPr>
        <p:sp>
          <p:nvSpPr>
            <p:cNvPr id="18442" name="Rectangle 18441">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3" name="Isosceles Triangle 1844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445" name="Isosceles Triangle 1844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7" name="Rectangle 1844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4"/>
          <a:srcRect l="24885" r="20123" b="1"/>
          <a:stretch/>
        </p:blipFill>
        <p:spPr>
          <a:xfrm>
            <a:off x="803466" y="3291053"/>
            <a:ext cx="3384169" cy="2676942"/>
          </a:xfrm>
          <a:prstGeom prst="rect">
            <a:avLst/>
          </a:prstGeom>
        </p:spPr>
      </p:pic>
      <p:sp>
        <p:nvSpPr>
          <p:cNvPr id="4" name="Slide Number Placeholder 3">
            <a:extLst>
              <a:ext uri="{FF2B5EF4-FFF2-40B4-BE49-F238E27FC236}">
                <a16:creationId xmlns:a16="http://schemas.microsoft.com/office/drawing/2014/main" id="{96CE351A-CF3C-C6EB-B96E-EC70DB1B6534}"/>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a:solidFill>
                  <a:srgbClr val="FFFFFF"/>
                </a:solidFill>
              </a:rPr>
              <a:pPr defTabSz="914400">
                <a:spcAft>
                  <a:spcPts val="600"/>
                </a:spcAft>
              </a:pPr>
              <a:t>13</a:t>
            </a:fld>
            <a:endParaRPr lang="en-US">
              <a:solidFill>
                <a:srgbClr val="FFFFFF"/>
              </a:solidFill>
            </a:endParaRPr>
          </a:p>
        </p:txBody>
      </p:sp>
    </p:spTree>
    <p:extLst>
      <p:ext uri="{BB962C8B-B14F-4D97-AF65-F5344CB8AC3E}">
        <p14:creationId xmlns:p14="http://schemas.microsoft.com/office/powerpoint/2010/main" val="1626070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Rectangle 1946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465" name="Group 19464">
            <a:extLst>
              <a:ext uri="{FF2B5EF4-FFF2-40B4-BE49-F238E27FC236}">
                <a16:creationId xmlns:a16="http://schemas.microsoft.com/office/drawing/2014/main" id="{FA366754-A2F4-475B-8217-AB06F5F15F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19466" name="Rectangle 19465">
              <a:extLst>
                <a:ext uri="{FF2B5EF4-FFF2-40B4-BE49-F238E27FC236}">
                  <a16:creationId xmlns:a16="http://schemas.microsoft.com/office/drawing/2014/main" id="{322BF2F0-5264-48F8-8780-73D64DE84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Isosceles Triangle 19466">
              <a:extLst>
                <a:ext uri="{FF2B5EF4-FFF2-40B4-BE49-F238E27FC236}">
                  <a16:creationId xmlns:a16="http://schemas.microsoft.com/office/drawing/2014/main" id="{7DC5FF32-A8FD-4F1B-B8D3-3D226716C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19458"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r>
                  <a:rPr lang="en-US" altLang="en-US" sz="3100" kern="1200">
                    <a:solidFill>
                      <a:schemeClr val="tx1"/>
                    </a:solidFill>
                    <a:latin typeface="+mj-lt"/>
                    <a:ea typeface="+mj-ea"/>
                    <a:cs typeface="+mj-cs"/>
                  </a:rPr>
                  <a:t>Finding acceleration on a </a:t>
                </a:r>
                <a14:m>
                  <m:oMath xmlns:m="http://schemas.openxmlformats.org/officeDocument/2006/math">
                    <m:r>
                      <a:rPr lang="en-US" altLang="en-US" sz="3100" i="1" kern="1200">
                        <a:solidFill>
                          <a:schemeClr val="tx1"/>
                        </a:solidFill>
                        <a:latin typeface="Cambria Math" panose="02040503050406030204" pitchFamily="18" charset="0"/>
                        <a:ea typeface="+mj-ea"/>
                        <a:cs typeface="+mj-cs"/>
                      </a:rPr>
                      <m:t>𝑣</m:t>
                    </m:r>
                    <m:r>
                      <a:rPr lang="en-US" altLang="en-US" sz="3100" i="1" kern="1200" baseline="-25000">
                        <a:solidFill>
                          <a:schemeClr val="tx1"/>
                        </a:solidFill>
                        <a:latin typeface="Cambria Math" panose="02040503050406030204" pitchFamily="18" charset="0"/>
                        <a:ea typeface="+mj-ea"/>
                        <a:cs typeface="+mj-cs"/>
                      </a:rPr>
                      <m:t>𝑥</m:t>
                    </m:r>
                    <m:r>
                      <a:rPr lang="en-US" altLang="en-US" sz="3100" i="1" kern="1200">
                        <a:solidFill>
                          <a:schemeClr val="tx1"/>
                        </a:solidFill>
                        <a:latin typeface="Cambria Math" panose="02040503050406030204" pitchFamily="18" charset="0"/>
                        <a:ea typeface="+mj-ea"/>
                        <a:cs typeface="+mj-cs"/>
                      </a:rPr>
                      <m:t>−</m:t>
                    </m:r>
                    <m:r>
                      <a:rPr lang="en-US" altLang="en-US" sz="3100" i="1" kern="1200">
                        <a:solidFill>
                          <a:schemeClr val="tx1"/>
                        </a:solidFill>
                        <a:latin typeface="Cambria Math" panose="02040503050406030204" pitchFamily="18" charset="0"/>
                        <a:ea typeface="+mj-ea"/>
                        <a:cs typeface="+mj-cs"/>
                      </a:rPr>
                      <m:t>𝑡</m:t>
                    </m:r>
                  </m:oMath>
                </a14:m>
                <a:r>
                  <a:rPr lang="en-US" altLang="en-US" sz="3100" kern="1200">
                    <a:solidFill>
                      <a:schemeClr val="tx1"/>
                    </a:solidFill>
                    <a:latin typeface="+mj-lt"/>
                    <a:ea typeface="+mj-ea"/>
                    <a:cs typeface="+mj-cs"/>
                  </a:rPr>
                  <a:t> graph</a:t>
                </a:r>
              </a:p>
            </p:txBody>
          </p:sp>
        </mc:Choice>
        <mc:Fallback xmlns="">
          <p:sp>
            <p:nvSpPr>
              <p:cNvPr id="19458" name="Rectangle 2"/>
              <p:cNvSpPr>
                <a:spLocks noGrp="1" noRot="1" noChangeAspect="1" noMove="1" noResize="1" noEditPoints="1" noAdjustHandles="1" noChangeArrowheads="1" noChangeShapeType="1" noTextEdit="1"/>
              </p:cNvSpPr>
              <p:nvPr>
                <p:ph type="title"/>
              </p:nvPr>
            </p:nvSpPr>
            <p:spPr>
              <a:xfrm>
                <a:off x="482600" y="321734"/>
                <a:ext cx="8178799" cy="1135737"/>
              </a:xfrm>
              <a:blipFill>
                <a:blip r:embed="rId3"/>
                <a:stretch>
                  <a:fillRect l="-17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803466" y="3888297"/>
                <a:ext cx="7692471" cy="2699726"/>
              </a:xfrm>
              <a:prstGeom prst="rect">
                <a:avLst/>
              </a:prstGeom>
            </p:spPr>
            <p:txBody>
              <a:bodyPr vert="horz" lIns="91440" tIns="45720" rIns="91440" bIns="45720" rtlCol="0">
                <a:normAutofit lnSpcReduction="10000"/>
              </a:bodyPr>
              <a:lstStyle/>
              <a:p>
                <a:pPr marL="285750" indent="-228600" defTabSz="914400">
                  <a:lnSpc>
                    <a:spcPct val="90000"/>
                  </a:lnSpc>
                  <a:spcAft>
                    <a:spcPts val="600"/>
                  </a:spcAft>
                  <a:buFont typeface="Arial" panose="020B0604020202020204" pitchFamily="34" charset="0"/>
                  <a:buChar char="•"/>
                </a:pPr>
                <a:r>
                  <a:rPr lang="en-US" sz="1700" dirty="0"/>
                  <a:t>In a graph of velocity versus time, instantaneous acceleration is the slope of the tangent line.</a:t>
                </a:r>
              </a:p>
              <a:p>
                <a:pPr marL="285750" indent="-228600" defTabSz="914400">
                  <a:lnSpc>
                    <a:spcPct val="90000"/>
                  </a:lnSpc>
                  <a:spcAft>
                    <a:spcPts val="600"/>
                  </a:spcAft>
                  <a:buFont typeface="Arial" panose="020B0604020202020204" pitchFamily="34" charset="0"/>
                  <a:buChar char="•"/>
                </a:pPr>
                <a:r>
                  <a:rPr lang="en-US" sz="1700" dirty="0"/>
                  <a:t>Shown is average acceleration  </a:t>
                </a:r>
                <a14:m>
                  <m:oMath xmlns:m="http://schemas.openxmlformats.org/officeDocument/2006/math">
                    <m:acc>
                      <m:accPr>
                        <m:chr m:val="̅"/>
                        <m:ctrlPr>
                          <a:rPr lang="en-US" sz="1700" i="1">
                            <a:latin typeface="Cambria Math" panose="02040503050406030204" pitchFamily="18" charset="0"/>
                          </a:rPr>
                        </m:ctrlPr>
                      </m:accPr>
                      <m:e>
                        <m:r>
                          <a:rPr lang="en-US" sz="1700" i="1">
                            <a:latin typeface="Cambria Math" panose="02040503050406030204" pitchFamily="18" charset="0"/>
                          </a:rPr>
                          <m:t>𝑎</m:t>
                        </m:r>
                      </m:e>
                    </m:acc>
                    <m:r>
                      <a:rPr lang="en-US" sz="1700" i="1">
                        <a:latin typeface="Cambria Math" panose="02040503050406030204" pitchFamily="18" charset="0"/>
                      </a:rPr>
                      <m:t> = </m:t>
                    </m:r>
                    <m:f>
                      <m:fPr>
                        <m:ctrlPr>
                          <a:rPr lang="en-US" sz="1700" i="1">
                            <a:latin typeface="Cambria Math" panose="02040503050406030204" pitchFamily="18" charset="0"/>
                          </a:rPr>
                        </m:ctrlPr>
                      </m:fPr>
                      <m:num>
                        <m:r>
                          <m:rPr>
                            <m:sty m:val="p"/>
                          </m:rPr>
                          <a:rPr lang="en-US" sz="1700">
                            <a:latin typeface="Cambria Math" panose="02040503050406030204" pitchFamily="18" charset="0"/>
                          </a:rPr>
                          <m:t>Δ</m:t>
                        </m:r>
                        <m:r>
                          <a:rPr lang="en-US" sz="1700" i="1">
                            <a:latin typeface="Cambria Math" panose="02040503050406030204" pitchFamily="18" charset="0"/>
                          </a:rPr>
                          <m:t>𝑣</m:t>
                        </m:r>
                      </m:num>
                      <m:den>
                        <m:r>
                          <m:rPr>
                            <m:sty m:val="p"/>
                          </m:rPr>
                          <a:rPr lang="en-US" sz="1700">
                            <a:latin typeface="Cambria Math" panose="02040503050406030204" pitchFamily="18" charset="0"/>
                          </a:rPr>
                          <m:t>Δ</m:t>
                        </m:r>
                        <m:r>
                          <a:rPr lang="en-US" sz="1700" i="1">
                            <a:latin typeface="Cambria Math" panose="02040503050406030204" pitchFamily="18" charset="0"/>
                          </a:rPr>
                          <m:t>𝑡</m:t>
                        </m:r>
                      </m:den>
                    </m:f>
                    <m:r>
                      <a:rPr lang="en-US" sz="1700" i="1">
                        <a:latin typeface="Cambria Math" panose="02040503050406030204" pitchFamily="18" charset="0"/>
                      </a:rPr>
                      <m:t> = </m:t>
                    </m:r>
                    <m:box>
                      <m:boxPr>
                        <m:ctrlPr>
                          <a:rPr lang="en-US" sz="1700" i="1">
                            <a:latin typeface="Cambria Math" panose="02040503050406030204" pitchFamily="18" charset="0"/>
                          </a:rPr>
                        </m:ctrlPr>
                      </m:boxPr>
                      <m:e>
                        <m:argPr>
                          <m:argSz m:val="-1"/>
                        </m:argPr>
                        <m:f>
                          <m:fPr>
                            <m:ctrlPr>
                              <a:rPr lang="en-US" sz="1700" i="1">
                                <a:latin typeface="Cambria Math" panose="02040503050406030204" pitchFamily="18" charset="0"/>
                              </a:rPr>
                            </m:ctrlPr>
                          </m:fPr>
                          <m:num>
                            <m:sSub>
                              <m:sSubPr>
                                <m:ctrlPr>
                                  <a:rPr lang="en-US" sz="1700" i="1">
                                    <a:latin typeface="Cambria Math" panose="02040503050406030204" pitchFamily="18" charset="0"/>
                                  </a:rPr>
                                </m:ctrlPr>
                              </m:sSubPr>
                              <m:e>
                                <m:r>
                                  <a:rPr lang="en-US" sz="1700" i="1">
                                    <a:latin typeface="Cambria Math" panose="02040503050406030204" pitchFamily="18" charset="0"/>
                                  </a:rPr>
                                  <m:t>𝑣</m:t>
                                </m:r>
                              </m:e>
                              <m:sub>
                                <m:r>
                                  <a:rPr lang="en-US" sz="1700" i="1">
                                    <a:latin typeface="Cambria Math" panose="02040503050406030204" pitchFamily="18" charset="0"/>
                                  </a:rPr>
                                  <m:t>𝑓</m:t>
                                </m:r>
                                <m:r>
                                  <a:rPr lang="en-US" sz="1700" i="1">
                                    <a:latin typeface="Cambria Math" panose="02040503050406030204" pitchFamily="18" charset="0"/>
                                  </a:rPr>
                                  <m:t> </m:t>
                                </m:r>
                              </m:sub>
                            </m:sSub>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𝑣</m:t>
                                </m:r>
                              </m:e>
                              <m:sub>
                                <m:r>
                                  <a:rPr lang="en-US" sz="1700" i="1">
                                    <a:latin typeface="Cambria Math" panose="02040503050406030204" pitchFamily="18" charset="0"/>
                                  </a:rPr>
                                  <m:t>𝑖</m:t>
                                </m:r>
                              </m:sub>
                            </m:sSub>
                          </m:num>
                          <m:den>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𝑓</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 </m:t>
                                </m:r>
                                <m:r>
                                  <a:rPr lang="en-US" sz="1700" i="1">
                                    <a:latin typeface="Cambria Math" panose="02040503050406030204" pitchFamily="18" charset="0"/>
                                  </a:rPr>
                                  <m:t>𝑡</m:t>
                                </m:r>
                              </m:e>
                              <m:sub>
                                <m:r>
                                  <a:rPr lang="en-US" sz="1700" i="1">
                                    <a:latin typeface="Cambria Math" panose="02040503050406030204" pitchFamily="18" charset="0"/>
                                  </a:rPr>
                                  <m:t>𝑖</m:t>
                                </m:r>
                              </m:sub>
                            </m:sSub>
                          </m:den>
                        </m:f>
                      </m:e>
                    </m:box>
                  </m:oMath>
                </a14:m>
                <a:r>
                  <a:rPr lang="en-US" sz="1700" dirty="0"/>
                  <a:t>  between times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6</m:t>
                        </m:r>
                      </m:sub>
                    </m:sSub>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1</m:t>
                        </m:r>
                      </m:sub>
                    </m:sSub>
                    <m:r>
                      <a:rPr lang="en-US" sz="1700" i="1">
                        <a:latin typeface="Cambria Math" panose="02040503050406030204" pitchFamily="18" charset="0"/>
                      </a:rPr>
                      <m:t>,  ∆</m:t>
                    </m:r>
                    <m:r>
                      <a:rPr lang="en-US" sz="1700" i="1">
                        <a:latin typeface="Cambria Math" panose="02040503050406030204" pitchFamily="18" charset="0"/>
                      </a:rPr>
                      <m:t>𝑡</m:t>
                    </m:r>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5</m:t>
                        </m:r>
                      </m:sub>
                    </m:sSub>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2</m:t>
                        </m:r>
                      </m:sub>
                    </m:sSub>
                  </m:oMath>
                </a14:m>
                <a:r>
                  <a:rPr lang="en-US" sz="1700" dirty="0"/>
                  <a:t>, and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4</m:t>
                        </m:r>
                      </m:sub>
                    </m:sSub>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  </m:t>
                        </m:r>
                        <m:r>
                          <a:rPr lang="en-US" sz="1700" i="1">
                            <a:latin typeface="Cambria Math" panose="02040503050406030204" pitchFamily="18" charset="0"/>
                          </a:rPr>
                          <m:t>𝑡</m:t>
                        </m:r>
                      </m:e>
                      <m:sub>
                        <m:r>
                          <a:rPr lang="en-US" sz="1700" i="1">
                            <a:latin typeface="Cambria Math" panose="02040503050406030204" pitchFamily="18" charset="0"/>
                          </a:rPr>
                          <m:t>3</m:t>
                        </m:r>
                      </m:sub>
                    </m:sSub>
                  </m:oMath>
                </a14:m>
                <a:r>
                  <a:rPr lang="en-US" sz="1700" dirty="0"/>
                  <a:t>. When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oMath>
                </a14:m>
                <a:r>
                  <a:rPr lang="en-US" sz="1700" dirty="0"/>
                  <a:t> → 0, the average acceleration approaches instantaneous acceleration at time </a:t>
                </a:r>
                <a14:m>
                  <m:oMath xmlns:m="http://schemas.openxmlformats.org/officeDocument/2006/math">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0</m:t>
                        </m:r>
                      </m:sub>
                    </m:sSub>
                    <m:r>
                      <a:rPr lang="en-US" sz="1700" i="1">
                        <a:latin typeface="Cambria Math" panose="02040503050406030204" pitchFamily="18" charset="0"/>
                      </a:rPr>
                      <m:t> </m:t>
                    </m:r>
                  </m:oMath>
                </a14:m>
                <a:r>
                  <a:rPr lang="en-US" sz="1700" dirty="0"/>
                  <a:t>. In view (a), instantaneous acceleration is shown for the point on the velocity curve at maximum velocity. At this point, instantaneous acceleration is the slope of the tangent line, which is zero. At any other time, the slope of the tangent line—and  thus instantaneous acceleration—would not be zero.</a:t>
                </a:r>
              </a:p>
              <a:p>
                <a:pPr marL="285750" indent="-228600" defTabSz="914400">
                  <a:lnSpc>
                    <a:spcPct val="90000"/>
                  </a:lnSpc>
                  <a:spcAft>
                    <a:spcPts val="600"/>
                  </a:spcAft>
                  <a:buFont typeface="Arial" panose="020B0604020202020204" pitchFamily="34" charset="0"/>
                  <a:buChar char="•"/>
                </a:pPr>
                <a:r>
                  <a:rPr lang="en-US" sz="1700" dirty="0"/>
                  <a:t> Same as (a) but shown for instantaneous acceleration at minimum velocity.</a:t>
                </a:r>
              </a:p>
              <a:p>
                <a:pPr marL="285750" indent="-228600" defTabSz="914400">
                  <a:lnSpc>
                    <a:spcPct val="90000"/>
                  </a:lnSpc>
                  <a:spcAft>
                    <a:spcPts val="600"/>
                  </a:spcAft>
                  <a:buFont typeface="Arial" panose="020B0604020202020204" pitchFamily="34" charset="0"/>
                  <a:buChar char="•"/>
                </a:pPr>
                <a:endParaRPr lang="en-US" sz="1700" dirty="0"/>
              </a:p>
            </p:txBody>
          </p:sp>
        </mc:Choice>
        <mc:Fallback xmlns="">
          <p:sp>
            <p:nvSpPr>
              <p:cNvPr id="4" name="Rectangle 3"/>
              <p:cNvSpPr>
                <a:spLocks noRot="1" noChangeAspect="1" noMove="1" noResize="1" noEditPoints="1" noAdjustHandles="1" noChangeArrowheads="1" noChangeShapeType="1" noTextEdit="1"/>
              </p:cNvSpPr>
              <p:nvPr/>
            </p:nvSpPr>
            <p:spPr>
              <a:xfrm>
                <a:off x="803466" y="3888297"/>
                <a:ext cx="7692471" cy="2699726"/>
              </a:xfrm>
              <a:prstGeom prst="rect">
                <a:avLst/>
              </a:prstGeom>
              <a:blipFill>
                <a:blip r:embed="rId4"/>
                <a:stretch>
                  <a:fillRect t="-2483"/>
                </a:stretch>
              </a:blipFill>
            </p:spPr>
            <p:txBody>
              <a:bodyPr/>
              <a:lstStyle/>
              <a:p>
                <a:r>
                  <a:rPr lang="en-US">
                    <a:noFill/>
                  </a:rPr>
                  <a:t> </a:t>
                </a:r>
              </a:p>
            </p:txBody>
          </p:sp>
        </mc:Fallback>
      </mc:AlternateContent>
      <p:grpSp>
        <p:nvGrpSpPr>
          <p:cNvPr id="19469" name="Group 19468">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19470" name="Isosceles Triangle 1946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71" name="Rectangle 19470">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5"/>
          <a:stretch>
            <a:fillRect/>
          </a:stretch>
        </p:blipFill>
        <p:spPr>
          <a:xfrm>
            <a:off x="1300735" y="1378039"/>
            <a:ext cx="5376902" cy="2338952"/>
          </a:xfrm>
          <a:prstGeom prst="rect">
            <a:avLst/>
          </a:prstGeom>
        </p:spPr>
      </p:pic>
      <p:sp>
        <p:nvSpPr>
          <p:cNvPr id="2" name="Slide Number Placeholder 1">
            <a:extLst>
              <a:ext uri="{FF2B5EF4-FFF2-40B4-BE49-F238E27FC236}">
                <a16:creationId xmlns:a16="http://schemas.microsoft.com/office/drawing/2014/main" id="{90893F94-A676-6C7E-3845-146C1D42413F}"/>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14</a:t>
            </a:fld>
            <a:endParaRPr lang="en-US"/>
          </a:p>
        </p:txBody>
      </p:sp>
    </p:spTree>
    <p:extLst>
      <p:ext uri="{BB962C8B-B14F-4D97-AF65-F5344CB8AC3E}">
        <p14:creationId xmlns:p14="http://schemas.microsoft.com/office/powerpoint/2010/main" val="3146803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7" name="Rectangle 20486">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0482"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r>
                  <a:rPr lang="en-US" altLang="en-US" sz="3100" kern="1200">
                    <a:solidFill>
                      <a:schemeClr val="tx1"/>
                    </a:solidFill>
                    <a:latin typeface="+mj-lt"/>
                    <a:ea typeface="+mj-ea"/>
                    <a:cs typeface="+mj-cs"/>
                  </a:rPr>
                  <a:t>A </a:t>
                </a:r>
                <a14:m>
                  <m:oMath xmlns:m="http://schemas.openxmlformats.org/officeDocument/2006/math">
                    <m:r>
                      <a:rPr lang="en-US" altLang="en-US" sz="3100" i="1" kern="1200">
                        <a:solidFill>
                          <a:schemeClr val="tx1"/>
                        </a:solidFill>
                        <a:latin typeface="Cambria Math" panose="02040503050406030204" pitchFamily="18" charset="0"/>
                        <a:ea typeface="+mj-ea"/>
                        <a:cs typeface="+mj-cs"/>
                      </a:rPr>
                      <m:t>𝑣</m:t>
                    </m:r>
                    <m:r>
                      <a:rPr lang="en-US" altLang="en-US" sz="3100" i="1" kern="1200">
                        <a:solidFill>
                          <a:schemeClr val="tx1"/>
                        </a:solidFill>
                        <a:latin typeface="Cambria Math" panose="02040503050406030204" pitchFamily="18" charset="0"/>
                        <a:ea typeface="+mj-ea"/>
                        <a:cs typeface="+mj-cs"/>
                      </a:rPr>
                      <m:t>−</m:t>
                    </m:r>
                    <m:r>
                      <a:rPr lang="en-US" altLang="en-US" sz="3100" i="1" kern="1200">
                        <a:solidFill>
                          <a:schemeClr val="tx1"/>
                        </a:solidFill>
                        <a:latin typeface="Cambria Math" panose="02040503050406030204" pitchFamily="18" charset="0"/>
                        <a:ea typeface="+mj-ea"/>
                        <a:cs typeface="+mj-cs"/>
                      </a:rPr>
                      <m:t>𝑡</m:t>
                    </m:r>
                    <m:r>
                      <a:rPr lang="en-US" altLang="en-US" sz="3100" i="1" kern="1200">
                        <a:solidFill>
                          <a:schemeClr val="tx1"/>
                        </a:solidFill>
                        <a:latin typeface="Cambria Math" panose="02040503050406030204" pitchFamily="18" charset="0"/>
                        <a:ea typeface="+mj-ea"/>
                        <a:cs typeface="+mj-cs"/>
                      </a:rPr>
                      <m:t> </m:t>
                    </m:r>
                  </m:oMath>
                </a14:m>
                <a:r>
                  <a:rPr lang="en-US" altLang="en-US" sz="3100" kern="1200">
                    <a:solidFill>
                      <a:schemeClr val="tx1"/>
                    </a:solidFill>
                    <a:latin typeface="+mj-lt"/>
                    <a:ea typeface="+mj-ea"/>
                    <a:cs typeface="+mj-cs"/>
                  </a:rPr>
                  <a:t>and </a:t>
                </a:r>
                <a14:m>
                  <m:oMath xmlns:m="http://schemas.openxmlformats.org/officeDocument/2006/math">
                    <m:r>
                      <a:rPr lang="en-US" altLang="en-US" sz="3100" i="1" kern="1200">
                        <a:solidFill>
                          <a:schemeClr val="tx1"/>
                        </a:solidFill>
                        <a:latin typeface="Cambria Math" panose="02040503050406030204" pitchFamily="18" charset="0"/>
                        <a:ea typeface="+mj-ea"/>
                        <a:cs typeface="+mj-cs"/>
                      </a:rPr>
                      <m:t>𝑎</m:t>
                    </m:r>
                    <m:r>
                      <a:rPr lang="en-US" altLang="en-US" sz="3100" i="1" kern="1200">
                        <a:solidFill>
                          <a:schemeClr val="tx1"/>
                        </a:solidFill>
                        <a:latin typeface="Cambria Math" panose="02040503050406030204" pitchFamily="18" charset="0"/>
                        <a:ea typeface="+mj-ea"/>
                        <a:cs typeface="+mj-cs"/>
                      </a:rPr>
                      <m:t>−</m:t>
                    </m:r>
                    <m:r>
                      <a:rPr lang="en-US" altLang="en-US" sz="3100" i="1" kern="1200">
                        <a:solidFill>
                          <a:schemeClr val="tx1"/>
                        </a:solidFill>
                        <a:latin typeface="Cambria Math" panose="02040503050406030204" pitchFamily="18" charset="0"/>
                        <a:ea typeface="+mj-ea"/>
                        <a:cs typeface="+mj-cs"/>
                      </a:rPr>
                      <m:t>𝑡</m:t>
                    </m:r>
                  </m:oMath>
                </a14:m>
                <a:r>
                  <a:rPr lang="en-US" altLang="en-US" sz="3100" kern="1200">
                    <a:solidFill>
                      <a:schemeClr val="tx1"/>
                    </a:solidFill>
                    <a:latin typeface="+mj-lt"/>
                    <a:ea typeface="+mj-ea"/>
                    <a:cs typeface="+mj-cs"/>
                  </a:rPr>
                  <a:t> graphs</a:t>
                </a:r>
              </a:p>
            </p:txBody>
          </p:sp>
        </mc:Choice>
        <mc:Fallback xmlns="">
          <p:sp>
            <p:nvSpPr>
              <p:cNvPr id="20482" name="Rectangle 2"/>
              <p:cNvSpPr>
                <a:spLocks noGrp="1" noRot="1" noChangeAspect="1" noMove="1" noResize="1" noEditPoints="1" noAdjustHandles="1" noChangeArrowheads="1" noChangeShapeType="1" noTextEdit="1"/>
              </p:cNvSpPr>
              <p:nvPr>
                <p:ph type="title"/>
              </p:nvPr>
            </p:nvSpPr>
            <p:spPr>
              <a:xfrm>
                <a:off x="482600" y="321734"/>
                <a:ext cx="8178799" cy="1135737"/>
              </a:xfrm>
              <a:blipFill>
                <a:blip r:embed="rId3"/>
                <a:stretch>
                  <a:fillRect l="-1788"/>
                </a:stretch>
              </a:blipFill>
            </p:spPr>
            <p:txBody>
              <a:bodyPr/>
              <a:lstStyle/>
              <a:p>
                <a:r>
                  <a:rPr lang="en-US">
                    <a:noFill/>
                  </a:rPr>
                  <a:t> </a:t>
                </a:r>
              </a:p>
            </p:txBody>
          </p:sp>
        </mc:Fallback>
      </mc:AlternateContent>
      <p:sp>
        <p:nvSpPr>
          <p:cNvPr id="3" name="Rectangle 2"/>
          <p:cNvSpPr/>
          <p:nvPr/>
        </p:nvSpPr>
        <p:spPr>
          <a:xfrm>
            <a:off x="482601" y="1782981"/>
            <a:ext cx="3006288" cy="4393982"/>
          </a:xfrm>
          <a:prstGeom prst="rect">
            <a:avLst/>
          </a:prstGeom>
        </p:spPr>
        <p:txBody>
          <a:bodyPr vert="horz" lIns="91440" tIns="45720" rIns="91440" bIns="45720" rtlCol="0">
            <a:normAutofit/>
          </a:bodyPr>
          <a:lstStyle/>
          <a:p>
            <a:pPr indent="-228600" defTabSz="914400">
              <a:lnSpc>
                <a:spcPct val="90000"/>
              </a:lnSpc>
              <a:spcAft>
                <a:spcPts val="600"/>
              </a:spcAft>
              <a:buFont typeface="Arial" panose="020B0604020202020204" pitchFamily="34" charset="0"/>
              <a:buChar char="•"/>
            </a:pPr>
            <a:r>
              <a:rPr lang="en-US" sz="1700"/>
              <a:t>(a, b) The velocity-versus-time graph is linear and has a negative constant slope (a) that is equal to acceleration, shown in (b).</a:t>
            </a:r>
          </a:p>
        </p:txBody>
      </p:sp>
      <p:grpSp>
        <p:nvGrpSpPr>
          <p:cNvPr id="20489" name="Group 20488">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20490" name="Isosceles Triangle 2048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1" name="Rectangle 20490">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2469376" y="2943872"/>
            <a:ext cx="6192024" cy="2693530"/>
          </a:xfrm>
          <a:prstGeom prst="rect">
            <a:avLst/>
          </a:prstGeom>
        </p:spPr>
      </p:pic>
      <p:grpSp>
        <p:nvGrpSpPr>
          <p:cNvPr id="20493" name="Group 20492">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20494" name="Rectangle 20493">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5" name="Isosceles Triangle 20494">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lide Number Placeholder 3">
            <a:extLst>
              <a:ext uri="{FF2B5EF4-FFF2-40B4-BE49-F238E27FC236}">
                <a16:creationId xmlns:a16="http://schemas.microsoft.com/office/drawing/2014/main" id="{658DFE71-F895-5F16-877F-F0B4A25E4B1C}"/>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15</a:t>
            </a:fld>
            <a:endParaRPr lang="en-US"/>
          </a:p>
        </p:txBody>
      </p:sp>
    </p:spTree>
    <p:extLst>
      <p:ext uri="{BB962C8B-B14F-4D97-AF65-F5344CB8AC3E}">
        <p14:creationId xmlns:p14="http://schemas.microsoft.com/office/powerpoint/2010/main" val="3929814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82600" y="321734"/>
            <a:ext cx="8178799" cy="1135737"/>
          </a:xfrm>
        </p:spPr>
        <p:txBody>
          <a:bodyPr vert="horz" lIns="91440" tIns="45720" rIns="91440" bIns="45720" rtlCol="0" anchor="ctr">
            <a:normAutofit/>
          </a:bodyPr>
          <a:lstStyle/>
          <a:p>
            <a:r>
              <a:rPr lang="en-US" sz="3100" kern="1200">
                <a:solidFill>
                  <a:schemeClr val="tx1"/>
                </a:solidFill>
                <a:latin typeface="+mj-lt"/>
                <a:ea typeface="+mj-ea"/>
                <a:cs typeface="+mj-cs"/>
              </a:rPr>
              <a:t>More plots</a:t>
            </a:r>
          </a:p>
        </p:txBody>
      </p:sp>
      <p:sp>
        <p:nvSpPr>
          <p:cNvPr id="5" name="Rectangle 4"/>
          <p:cNvSpPr/>
          <p:nvPr/>
        </p:nvSpPr>
        <p:spPr>
          <a:xfrm>
            <a:off x="482601" y="1782981"/>
            <a:ext cx="3006288" cy="4393982"/>
          </a:xfrm>
          <a:prstGeom prst="rect">
            <a:avLst/>
          </a:prstGeom>
        </p:spPr>
        <p:txBody>
          <a:bodyPr vert="horz" lIns="91440" tIns="45720" rIns="91440" bIns="45720" rtlCol="0">
            <a:normAutofit/>
          </a:bodyPr>
          <a:lstStyle/>
          <a:p>
            <a:pPr marL="257175" indent="-228600" defTabSz="914400">
              <a:lnSpc>
                <a:spcPct val="90000"/>
              </a:lnSpc>
              <a:spcAft>
                <a:spcPts val="600"/>
              </a:spcAft>
              <a:buFont typeface="Arial" panose="020B0604020202020204" pitchFamily="34" charset="0"/>
              <a:buChar char="•"/>
            </a:pPr>
            <a:r>
              <a:rPr lang="en-US" sz="1700"/>
              <a:t>Velocity versus time. Tangent lines are indicated at times 1, 2, and 3 s. The slopes of the tangents lines are the accelerations. At </a:t>
            </a:r>
            <a:r>
              <a:rPr lang="en-US" sz="1700" i="1"/>
              <a:t>t</a:t>
            </a:r>
            <a:r>
              <a:rPr lang="en-US" sz="1700"/>
              <a:t> = 3 s, velocity is positive. At </a:t>
            </a:r>
            <a:r>
              <a:rPr lang="en-US" sz="1700" i="1"/>
              <a:t>t</a:t>
            </a:r>
            <a:r>
              <a:rPr lang="en-US" sz="1700"/>
              <a:t> = 5 s, velocity is negative, indicating the particle has reversed direction. </a:t>
            </a:r>
          </a:p>
          <a:p>
            <a:pPr marL="257175" indent="-228600" defTabSz="914400">
              <a:lnSpc>
                <a:spcPct val="90000"/>
              </a:lnSpc>
              <a:spcAft>
                <a:spcPts val="600"/>
              </a:spcAft>
              <a:buFont typeface="Arial" panose="020B0604020202020204" pitchFamily="34" charset="0"/>
              <a:buChar char="•"/>
            </a:pPr>
            <a:r>
              <a:rPr lang="en-US" sz="1700"/>
              <a:t> Acceleration versus time. Comparing the values of accelerations given by the black dots with the corresponding slopes of the tangent lines (slopes of lines through black dots) in (a), we see they are identical.</a:t>
            </a:r>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descr="Chart, line chart, scatter chart&#10;&#10;Description automatically generated"/>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4234215" y="1016451"/>
            <a:ext cx="4151803" cy="5409515"/>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lide Number Placeholder 3">
            <a:extLst>
              <a:ext uri="{FF2B5EF4-FFF2-40B4-BE49-F238E27FC236}">
                <a16:creationId xmlns:a16="http://schemas.microsoft.com/office/drawing/2014/main" id="{1717A411-99D5-631A-FDF7-471D712C10A0}"/>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16</a:t>
            </a:fld>
            <a:endParaRPr lang="en-US"/>
          </a:p>
        </p:txBody>
      </p:sp>
    </p:spTree>
    <p:extLst>
      <p:ext uri="{BB962C8B-B14F-4D97-AF65-F5344CB8AC3E}">
        <p14:creationId xmlns:p14="http://schemas.microsoft.com/office/powerpoint/2010/main" val="851343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7" name="Rectangle 25606">
            <a:extLst>
              <a:ext uri="{FF2B5EF4-FFF2-40B4-BE49-F238E27FC236}">
                <a16:creationId xmlns:a16="http://schemas.microsoft.com/office/drawing/2014/main" id="{C83F9D7D-8B7D-49DF-AA94-0A9A8D6710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609" name="Rectangle 25608">
            <a:extLst>
              <a:ext uri="{FF2B5EF4-FFF2-40B4-BE49-F238E27FC236}">
                <a16:creationId xmlns:a16="http://schemas.microsoft.com/office/drawing/2014/main" id="{5707F116-8EC0-4822-9067-186AC8C96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600805" y="1855810"/>
            <a:ext cx="4225136" cy="3168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611" name="Freeform: Shape 25610">
            <a:extLst>
              <a:ext uri="{FF2B5EF4-FFF2-40B4-BE49-F238E27FC236}">
                <a16:creationId xmlns:a16="http://schemas.microsoft.com/office/drawing/2014/main" id="{49F1A7E4-819D-4D21-8E8B-32671A9F9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705684" y="753376"/>
            <a:ext cx="4015376" cy="5353835"/>
          </a:xfrm>
          <a:custGeom>
            <a:avLst/>
            <a:gdLst>
              <a:gd name="connsiteX0" fmla="*/ 690507 w 5353835"/>
              <a:gd name="connsiteY0" fmla="*/ 5273742 h 5353835"/>
              <a:gd name="connsiteX1" fmla="*/ 4938299 w 5353835"/>
              <a:gd name="connsiteY1" fmla="*/ 5273742 h 5353835"/>
              <a:gd name="connsiteX2" fmla="*/ 4858206 w 5353835"/>
              <a:gd name="connsiteY2" fmla="*/ 5353835 h 5353835"/>
              <a:gd name="connsiteX3" fmla="*/ 770600 w 5353835"/>
              <a:gd name="connsiteY3" fmla="*/ 5353835 h 5353835"/>
              <a:gd name="connsiteX4" fmla="*/ 433255 w 5353835"/>
              <a:gd name="connsiteY4" fmla="*/ 80093 h 5353835"/>
              <a:gd name="connsiteX5" fmla="*/ 513348 w 5353835"/>
              <a:gd name="connsiteY5" fmla="*/ 0 h 5353835"/>
              <a:gd name="connsiteX6" fmla="*/ 5353835 w 5353835"/>
              <a:gd name="connsiteY6" fmla="*/ 0 h 5353835"/>
              <a:gd name="connsiteX7" fmla="*/ 5353835 w 5353835"/>
              <a:gd name="connsiteY7" fmla="*/ 4858206 h 5353835"/>
              <a:gd name="connsiteX8" fmla="*/ 5273742 w 5353835"/>
              <a:gd name="connsiteY8" fmla="*/ 4938299 h 5353835"/>
              <a:gd name="connsiteX9" fmla="*/ 5273742 w 5353835"/>
              <a:gd name="connsiteY9" fmla="*/ 80093 h 5353835"/>
              <a:gd name="connsiteX10" fmla="*/ 0 w 5353835"/>
              <a:gd name="connsiteY10" fmla="*/ 513348 h 5353835"/>
              <a:gd name="connsiteX11" fmla="*/ 80093 w 5353835"/>
              <a:gd name="connsiteY11" fmla="*/ 433255 h 5353835"/>
              <a:gd name="connsiteX12" fmla="*/ 80093 w 5353835"/>
              <a:gd name="connsiteY12" fmla="*/ 4663328 h 5353835"/>
              <a:gd name="connsiteX13" fmla="*/ 0 w 5353835"/>
              <a:gd name="connsiteY13" fmla="*/ 4583235 h 53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53835" h="5353835">
                <a:moveTo>
                  <a:pt x="690507" y="5273742"/>
                </a:moveTo>
                <a:lnTo>
                  <a:pt x="4938299" y="5273742"/>
                </a:lnTo>
                <a:lnTo>
                  <a:pt x="4858206" y="5353835"/>
                </a:lnTo>
                <a:lnTo>
                  <a:pt x="770600" y="5353835"/>
                </a:lnTo>
                <a:close/>
                <a:moveTo>
                  <a:pt x="433255" y="80093"/>
                </a:moveTo>
                <a:lnTo>
                  <a:pt x="513348" y="0"/>
                </a:lnTo>
                <a:lnTo>
                  <a:pt x="5353835" y="0"/>
                </a:lnTo>
                <a:lnTo>
                  <a:pt x="5353835" y="4858206"/>
                </a:lnTo>
                <a:lnTo>
                  <a:pt x="5273742" y="4938299"/>
                </a:lnTo>
                <a:lnTo>
                  <a:pt x="5273742" y="80093"/>
                </a:lnTo>
                <a:close/>
                <a:moveTo>
                  <a:pt x="0" y="513348"/>
                </a:moveTo>
                <a:lnTo>
                  <a:pt x="80093" y="433255"/>
                </a:lnTo>
                <a:lnTo>
                  <a:pt x="80093" y="4663328"/>
                </a:lnTo>
                <a:lnTo>
                  <a:pt x="0" y="45832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25602" name="Rectangle 2"/>
          <p:cNvSpPr>
            <a:spLocks noGrp="1" noChangeArrowheads="1"/>
          </p:cNvSpPr>
          <p:nvPr>
            <p:ph type="title"/>
          </p:nvPr>
        </p:nvSpPr>
        <p:spPr>
          <a:xfrm>
            <a:off x="5120235" y="2452526"/>
            <a:ext cx="3186239" cy="1952947"/>
          </a:xfrm>
          <a:noFill/>
        </p:spPr>
        <p:txBody>
          <a:bodyPr vert="horz" lIns="91440" tIns="45720" rIns="91440" bIns="45720" rtlCol="0" anchor="ctr">
            <a:normAutofit/>
          </a:bodyPr>
          <a:lstStyle/>
          <a:p>
            <a:pPr algn="ctr"/>
            <a:r>
              <a:rPr lang="en-US" altLang="en-US" sz="3100" kern="1200">
                <a:solidFill>
                  <a:srgbClr val="080808"/>
                </a:solidFill>
                <a:latin typeface="+mj-lt"/>
                <a:ea typeface="+mj-ea"/>
                <a:cs typeface="+mj-cs"/>
              </a:rPr>
              <a:t>Motion with constant acceleration</a:t>
            </a:r>
          </a:p>
        </p:txBody>
      </p:sp>
      <p:sp>
        <p:nvSpPr>
          <p:cNvPr id="25613" name="Freeform: Shape 25612">
            <a:extLst>
              <a:ext uri="{FF2B5EF4-FFF2-40B4-BE49-F238E27FC236}">
                <a16:creationId xmlns:a16="http://schemas.microsoft.com/office/drawing/2014/main" id="{6D6E3EFD-925A-40CD-8E14-FDD4E6DDC6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
            <a:ext cx="5377754" cy="5062213"/>
          </a:xfrm>
          <a:custGeom>
            <a:avLst/>
            <a:gdLst>
              <a:gd name="connsiteX0" fmla="*/ 7170340 w 7170340"/>
              <a:gd name="connsiteY0" fmla="*/ 0 h 5062213"/>
              <a:gd name="connsiteX1" fmla="*/ 7170340 w 7170340"/>
              <a:gd name="connsiteY1" fmla="*/ 2954084 h 5062213"/>
              <a:gd name="connsiteX2" fmla="*/ 5062211 w 7170340"/>
              <a:gd name="connsiteY2" fmla="*/ 5062213 h 5062213"/>
              <a:gd name="connsiteX3" fmla="*/ 0 w 7170340"/>
              <a:gd name="connsiteY3" fmla="*/ 2 h 5062213"/>
            </a:gdLst>
            <a:ahLst/>
            <a:cxnLst>
              <a:cxn ang="0">
                <a:pos x="connsiteX0" y="connsiteY0"/>
              </a:cxn>
              <a:cxn ang="0">
                <a:pos x="connsiteX1" y="connsiteY1"/>
              </a:cxn>
              <a:cxn ang="0">
                <a:pos x="connsiteX2" y="connsiteY2"/>
              </a:cxn>
              <a:cxn ang="0">
                <a:pos x="connsiteX3" y="connsiteY3"/>
              </a:cxn>
            </a:cxnLst>
            <a:rect l="l" t="t" r="r" b="b"/>
            <a:pathLst>
              <a:path w="7170340" h="5062213">
                <a:moveTo>
                  <a:pt x="7170340" y="0"/>
                </a:moveTo>
                <a:lnTo>
                  <a:pt x="7170340" y="2954084"/>
                </a:lnTo>
                <a:lnTo>
                  <a:pt x="5062211" y="5062213"/>
                </a:lnTo>
                <a:lnTo>
                  <a:pt x="0" y="2"/>
                </a:lnTo>
                <a:close/>
              </a:path>
            </a:pathLst>
          </a:cu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0195" y="1016663"/>
            <a:ext cx="6602611" cy="4687852"/>
          </a:xfrm>
          <a:prstGeom prst="rect">
            <a:avLst/>
          </a:prstGeom>
        </p:spPr>
      </p:pic>
      <p:sp>
        <p:nvSpPr>
          <p:cNvPr id="25615" name="Rectangle 25614">
            <a:extLst>
              <a:ext uri="{FF2B5EF4-FFF2-40B4-BE49-F238E27FC236}">
                <a16:creationId xmlns:a16="http://schemas.microsoft.com/office/drawing/2014/main" id="{3A91C067-F707-44D1-A9C2-9913E6ADC6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25013" y="4119818"/>
            <a:ext cx="870888" cy="6531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A67E9AB-5AAA-822C-C15D-0D6127CE0EE0}"/>
              </a:ext>
            </a:extLst>
          </p:cNvPr>
          <p:cNvSpPr>
            <a:spLocks noGrp="1"/>
          </p:cNvSpPr>
          <p:nvPr>
            <p:ph type="sldNum" sz="quarter" idx="12"/>
          </p:nvPr>
        </p:nvSpPr>
        <p:spPr>
          <a:xfrm>
            <a:off x="241302" y="6356350"/>
            <a:ext cx="1389084" cy="365125"/>
          </a:xfrm>
        </p:spPr>
        <p:txBody>
          <a:bodyPr vert="horz" lIns="91440" tIns="45720" rIns="91440" bIns="45720" rtlCol="0" anchor="ctr">
            <a:normAutofit/>
          </a:bodyPr>
          <a:lstStyle/>
          <a:p>
            <a:pPr algn="l" defTabSz="914400">
              <a:spcAft>
                <a:spcPts val="600"/>
              </a:spcAft>
            </a:pPr>
            <a:fld id="{E27A3639-6358-4F19-BA78-8C7E28F0A523}" type="slidenum">
              <a:rPr lang="en-US" smtClean="0"/>
              <a:pPr algn="l" defTabSz="914400">
                <a:spcAft>
                  <a:spcPts val="600"/>
                </a:spcAft>
              </a:pPr>
              <a:t>17</a:t>
            </a:fld>
            <a:endParaRPr lang="en-US"/>
          </a:p>
        </p:txBody>
      </p:sp>
      <p:sp>
        <p:nvSpPr>
          <p:cNvPr id="25617" name="Rectangle 25616">
            <a:extLst>
              <a:ext uri="{FF2B5EF4-FFF2-40B4-BE49-F238E27FC236}">
                <a16:creationId xmlns:a16="http://schemas.microsoft.com/office/drawing/2014/main" id="{52329D9A-3D48-4B69-939D-2A480F14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963885" y="5501423"/>
            <a:ext cx="856138" cy="6421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19" name="Rectangle 25618">
            <a:extLst>
              <a:ext uri="{FF2B5EF4-FFF2-40B4-BE49-F238E27FC236}">
                <a16:creationId xmlns:a16="http://schemas.microsoft.com/office/drawing/2014/main" id="{2D5CC4CB-7B78-480A-A0AE-A8A35C08E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438159" y="5445911"/>
            <a:ext cx="381459" cy="28609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21" name="Rectangle 25620">
            <a:extLst>
              <a:ext uri="{FF2B5EF4-FFF2-40B4-BE49-F238E27FC236}">
                <a16:creationId xmlns:a16="http://schemas.microsoft.com/office/drawing/2014/main" id="{DC580C66-5435-4F00-873E-679D3D5049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17462" y="5937657"/>
            <a:ext cx="714978" cy="53623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23" name="Isosceles Triangle 25622">
            <a:extLst>
              <a:ext uri="{FF2B5EF4-FFF2-40B4-BE49-F238E27FC236}">
                <a16:creationId xmlns:a16="http://schemas.microsoft.com/office/drawing/2014/main" id="{B4AFD177-1A38-4FAE-87D4-840AE22C86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4450" y="5474491"/>
            <a:ext cx="2075262" cy="1383509"/>
          </a:xfrm>
          <a:prstGeom prst="triangl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9537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6" name="Rectangle 27655">
            <a:extLst>
              <a:ext uri="{FF2B5EF4-FFF2-40B4-BE49-F238E27FC236}">
                <a16:creationId xmlns:a16="http://schemas.microsoft.com/office/drawing/2014/main" id="{C83F9D7D-8B7D-49DF-AA94-0A9A8D6710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658" name="Rectangle 27657">
            <a:extLst>
              <a:ext uri="{FF2B5EF4-FFF2-40B4-BE49-F238E27FC236}">
                <a16:creationId xmlns:a16="http://schemas.microsoft.com/office/drawing/2014/main" id="{5707F116-8EC0-4822-9067-186AC8C96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18059" y="1855810"/>
            <a:ext cx="4225136" cy="3168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660" name="Freeform: Shape 27659">
            <a:extLst>
              <a:ext uri="{FF2B5EF4-FFF2-40B4-BE49-F238E27FC236}">
                <a16:creationId xmlns:a16="http://schemas.microsoft.com/office/drawing/2014/main" id="{49F1A7E4-819D-4D21-8E8B-32671A9F9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46290" y="1422605"/>
            <a:ext cx="5353835" cy="4015376"/>
          </a:xfrm>
          <a:custGeom>
            <a:avLst/>
            <a:gdLst>
              <a:gd name="connsiteX0" fmla="*/ 690507 w 5353835"/>
              <a:gd name="connsiteY0" fmla="*/ 5273742 h 5353835"/>
              <a:gd name="connsiteX1" fmla="*/ 4938299 w 5353835"/>
              <a:gd name="connsiteY1" fmla="*/ 5273742 h 5353835"/>
              <a:gd name="connsiteX2" fmla="*/ 4858206 w 5353835"/>
              <a:gd name="connsiteY2" fmla="*/ 5353835 h 5353835"/>
              <a:gd name="connsiteX3" fmla="*/ 770600 w 5353835"/>
              <a:gd name="connsiteY3" fmla="*/ 5353835 h 5353835"/>
              <a:gd name="connsiteX4" fmla="*/ 433255 w 5353835"/>
              <a:gd name="connsiteY4" fmla="*/ 80093 h 5353835"/>
              <a:gd name="connsiteX5" fmla="*/ 513348 w 5353835"/>
              <a:gd name="connsiteY5" fmla="*/ 0 h 5353835"/>
              <a:gd name="connsiteX6" fmla="*/ 5353835 w 5353835"/>
              <a:gd name="connsiteY6" fmla="*/ 0 h 5353835"/>
              <a:gd name="connsiteX7" fmla="*/ 5353835 w 5353835"/>
              <a:gd name="connsiteY7" fmla="*/ 4858206 h 5353835"/>
              <a:gd name="connsiteX8" fmla="*/ 5273742 w 5353835"/>
              <a:gd name="connsiteY8" fmla="*/ 4938299 h 5353835"/>
              <a:gd name="connsiteX9" fmla="*/ 5273742 w 5353835"/>
              <a:gd name="connsiteY9" fmla="*/ 80093 h 5353835"/>
              <a:gd name="connsiteX10" fmla="*/ 0 w 5353835"/>
              <a:gd name="connsiteY10" fmla="*/ 513348 h 5353835"/>
              <a:gd name="connsiteX11" fmla="*/ 80093 w 5353835"/>
              <a:gd name="connsiteY11" fmla="*/ 433255 h 5353835"/>
              <a:gd name="connsiteX12" fmla="*/ 80093 w 5353835"/>
              <a:gd name="connsiteY12" fmla="*/ 4663328 h 5353835"/>
              <a:gd name="connsiteX13" fmla="*/ 0 w 5353835"/>
              <a:gd name="connsiteY13" fmla="*/ 4583235 h 53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53835" h="5353835">
                <a:moveTo>
                  <a:pt x="690507" y="5273742"/>
                </a:moveTo>
                <a:lnTo>
                  <a:pt x="4938299" y="5273742"/>
                </a:lnTo>
                <a:lnTo>
                  <a:pt x="4858206" y="5353835"/>
                </a:lnTo>
                <a:lnTo>
                  <a:pt x="770600" y="5353835"/>
                </a:lnTo>
                <a:close/>
                <a:moveTo>
                  <a:pt x="433255" y="80093"/>
                </a:moveTo>
                <a:lnTo>
                  <a:pt x="513348" y="0"/>
                </a:lnTo>
                <a:lnTo>
                  <a:pt x="5353835" y="0"/>
                </a:lnTo>
                <a:lnTo>
                  <a:pt x="5353835" y="4858206"/>
                </a:lnTo>
                <a:lnTo>
                  <a:pt x="5273742" y="4938299"/>
                </a:lnTo>
                <a:lnTo>
                  <a:pt x="5273742" y="80093"/>
                </a:lnTo>
                <a:close/>
                <a:moveTo>
                  <a:pt x="0" y="513348"/>
                </a:moveTo>
                <a:lnTo>
                  <a:pt x="80093" y="433255"/>
                </a:lnTo>
                <a:lnTo>
                  <a:pt x="80093" y="4663328"/>
                </a:lnTo>
                <a:lnTo>
                  <a:pt x="0" y="45832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27650" name="Rectangle 2"/>
          <p:cNvSpPr>
            <a:spLocks noGrp="1" noChangeArrowheads="1"/>
          </p:cNvSpPr>
          <p:nvPr>
            <p:ph type="title"/>
          </p:nvPr>
        </p:nvSpPr>
        <p:spPr>
          <a:xfrm>
            <a:off x="837525" y="2452526"/>
            <a:ext cx="3186239" cy="1952947"/>
          </a:xfrm>
          <a:noFill/>
        </p:spPr>
        <p:txBody>
          <a:bodyPr vert="horz" lIns="91440" tIns="45720" rIns="91440" bIns="45720" rtlCol="0" anchor="ctr">
            <a:normAutofit/>
          </a:bodyPr>
          <a:lstStyle/>
          <a:p>
            <a:pPr algn="ctr"/>
            <a:r>
              <a:rPr lang="en-US" altLang="en-US" sz="3100" kern="1200">
                <a:solidFill>
                  <a:srgbClr val="080808"/>
                </a:solidFill>
                <a:latin typeface="+mj-lt"/>
                <a:ea typeface="+mj-ea"/>
                <a:cs typeface="+mj-cs"/>
              </a:rPr>
              <a:t>The equations of motion with constant acceleration</a:t>
            </a:r>
          </a:p>
        </p:txBody>
      </p:sp>
      <p:sp>
        <p:nvSpPr>
          <p:cNvPr id="27662" name="Freeform: Shape 27661">
            <a:extLst>
              <a:ext uri="{FF2B5EF4-FFF2-40B4-BE49-F238E27FC236}">
                <a16:creationId xmlns:a16="http://schemas.microsoft.com/office/drawing/2014/main" id="{6D6E3EFD-925A-40CD-8E14-FDD4E6DDC6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66245" y="-1"/>
            <a:ext cx="5377755" cy="5062213"/>
          </a:xfrm>
          <a:custGeom>
            <a:avLst/>
            <a:gdLst>
              <a:gd name="connsiteX0" fmla="*/ 7170340 w 7170340"/>
              <a:gd name="connsiteY0" fmla="*/ 0 h 5062213"/>
              <a:gd name="connsiteX1" fmla="*/ 7170340 w 7170340"/>
              <a:gd name="connsiteY1" fmla="*/ 2954084 h 5062213"/>
              <a:gd name="connsiteX2" fmla="*/ 5062211 w 7170340"/>
              <a:gd name="connsiteY2" fmla="*/ 5062213 h 5062213"/>
              <a:gd name="connsiteX3" fmla="*/ 0 w 7170340"/>
              <a:gd name="connsiteY3" fmla="*/ 2 h 5062213"/>
            </a:gdLst>
            <a:ahLst/>
            <a:cxnLst>
              <a:cxn ang="0">
                <a:pos x="connsiteX0" y="connsiteY0"/>
              </a:cxn>
              <a:cxn ang="0">
                <a:pos x="connsiteX1" y="connsiteY1"/>
              </a:cxn>
              <a:cxn ang="0">
                <a:pos x="connsiteX2" y="connsiteY2"/>
              </a:cxn>
              <a:cxn ang="0">
                <a:pos x="connsiteX3" y="connsiteY3"/>
              </a:cxn>
            </a:cxnLst>
            <a:rect l="l" t="t" r="r" b="b"/>
            <a:pathLst>
              <a:path w="7170340" h="5062213">
                <a:moveTo>
                  <a:pt x="7170340" y="0"/>
                </a:moveTo>
                <a:lnTo>
                  <a:pt x="7170340" y="2954084"/>
                </a:lnTo>
                <a:lnTo>
                  <a:pt x="5062211" y="5062213"/>
                </a:lnTo>
                <a:lnTo>
                  <a:pt x="0" y="2"/>
                </a:lnTo>
                <a:close/>
              </a:path>
            </a:pathLst>
          </a:cu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23229"/>
          <a:stretch/>
        </p:blipFill>
        <p:spPr>
          <a:xfrm>
            <a:off x="4023764" y="1396216"/>
            <a:ext cx="4890596" cy="2431077"/>
          </a:xfrm>
          <a:prstGeom prst="rect">
            <a:avLst/>
          </a:prstGeom>
        </p:spPr>
      </p:pic>
      <p:sp>
        <p:nvSpPr>
          <p:cNvPr id="27664" name="Rectangle 27663">
            <a:extLst>
              <a:ext uri="{FF2B5EF4-FFF2-40B4-BE49-F238E27FC236}">
                <a16:creationId xmlns:a16="http://schemas.microsoft.com/office/drawing/2014/main" id="{3A91C067-F707-44D1-A9C2-9913E6ADC6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548099" y="4119818"/>
            <a:ext cx="870888" cy="6531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66" name="Rectangle 27665">
            <a:extLst>
              <a:ext uri="{FF2B5EF4-FFF2-40B4-BE49-F238E27FC236}">
                <a16:creationId xmlns:a16="http://schemas.microsoft.com/office/drawing/2014/main" id="{DC580C66-5435-4F00-873E-679D3D5049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5011560" y="5937657"/>
            <a:ext cx="714978" cy="53623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68" name="Isosceles Triangle 27667">
            <a:extLst>
              <a:ext uri="{FF2B5EF4-FFF2-40B4-BE49-F238E27FC236}">
                <a16:creationId xmlns:a16="http://schemas.microsoft.com/office/drawing/2014/main" id="{B4AFD177-1A38-4FAE-87D4-840AE22C86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74287" y="5474491"/>
            <a:ext cx="2075263" cy="1383509"/>
          </a:xfrm>
          <a:prstGeom prst="triangl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70" name="Rectangle 27669">
            <a:extLst>
              <a:ext uri="{FF2B5EF4-FFF2-40B4-BE49-F238E27FC236}">
                <a16:creationId xmlns:a16="http://schemas.microsoft.com/office/drawing/2014/main" id="{52329D9A-3D48-4B69-939D-2A480F14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323977" y="5501423"/>
            <a:ext cx="856138" cy="6421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72" name="Rectangle 27671">
            <a:extLst>
              <a:ext uri="{FF2B5EF4-FFF2-40B4-BE49-F238E27FC236}">
                <a16:creationId xmlns:a16="http://schemas.microsoft.com/office/drawing/2014/main" id="{2D5CC4CB-7B78-480A-A0AE-A8A35C08E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324381" y="5445911"/>
            <a:ext cx="381459" cy="28609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F64AECD0-8F80-269E-36B2-65A643744784}"/>
              </a:ext>
            </a:extLst>
          </p:cNvPr>
          <p:cNvSpPr>
            <a:spLocks noGrp="1"/>
          </p:cNvSpPr>
          <p:nvPr>
            <p:ph type="sldNum" sz="quarter" idx="12"/>
          </p:nvPr>
        </p:nvSpPr>
        <p:spPr>
          <a:xfrm>
            <a:off x="7513614" y="6356350"/>
            <a:ext cx="1389084"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18</a:t>
            </a:fld>
            <a:endParaRPr lang="en-US"/>
          </a:p>
        </p:txBody>
      </p:sp>
      <p:sp>
        <p:nvSpPr>
          <p:cNvPr id="27651" name="Rectangle 3"/>
          <p:cNvSpPr>
            <a:spLocks noGrp="1" noChangeArrowheads="1"/>
          </p:cNvSpPr>
          <p:nvPr>
            <p:ph idx="1"/>
          </p:nvPr>
        </p:nvSpPr>
        <p:spPr>
          <a:xfrm>
            <a:off x="5031913" y="363852"/>
            <a:ext cx="3186239" cy="915772"/>
          </a:xfrm>
          <a:noFill/>
        </p:spPr>
        <p:txBody>
          <a:bodyPr vert="horz" lIns="91440" tIns="45720" rIns="91440" bIns="45720" rtlCol="0">
            <a:normAutofit/>
          </a:bodyPr>
          <a:lstStyle/>
          <a:p>
            <a:pPr marL="0" indent="0" algn="ctr">
              <a:buNone/>
            </a:pPr>
            <a:r>
              <a:rPr lang="en-US" altLang="en-US" sz="1200" kern="1200" dirty="0">
                <a:solidFill>
                  <a:srgbClr val="080808"/>
                </a:solidFill>
                <a:latin typeface="+mn-lt"/>
                <a:ea typeface="+mn-ea"/>
                <a:cs typeface="+mn-cs"/>
              </a:rPr>
              <a:t>The four equations shown here apply to any straight-line motion with constant acceleration </a:t>
            </a:r>
            <a:r>
              <a:rPr lang="en-US" altLang="en-US" sz="1200" i="1" kern="1200" dirty="0">
                <a:solidFill>
                  <a:srgbClr val="080808"/>
                </a:solidFill>
                <a:latin typeface="+mn-lt"/>
                <a:ea typeface="+mn-ea"/>
                <a:cs typeface="+mn-cs"/>
              </a:rPr>
              <a:t>a</a:t>
            </a:r>
            <a:r>
              <a:rPr lang="en-US" altLang="en-US" sz="1200" i="1" kern="1200" baseline="-25000" dirty="0">
                <a:solidFill>
                  <a:srgbClr val="080808"/>
                </a:solidFill>
                <a:latin typeface="+mn-lt"/>
                <a:ea typeface="+mn-ea"/>
                <a:cs typeface="+mn-cs"/>
              </a:rPr>
              <a:t>x</a:t>
            </a:r>
            <a:r>
              <a:rPr lang="en-US" altLang="en-US" sz="1200" kern="1200" dirty="0">
                <a:solidFill>
                  <a:srgbClr val="080808"/>
                </a:solidFill>
                <a:latin typeface="+mn-lt"/>
                <a:ea typeface="+mn-ea"/>
                <a:cs typeface="+mn-cs"/>
              </a:rPr>
              <a:t>.</a:t>
            </a:r>
          </a:p>
        </p:txBody>
      </p:sp>
    </p:spTree>
    <p:extLst>
      <p:ext uri="{BB962C8B-B14F-4D97-AF65-F5344CB8AC3E}">
        <p14:creationId xmlns:p14="http://schemas.microsoft.com/office/powerpoint/2010/main" val="3141684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 name="Rectangle 512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22" name="Rectangle 2"/>
          <p:cNvSpPr>
            <a:spLocks noGrp="1" noChangeArrowheads="1"/>
          </p:cNvSpPr>
          <p:nvPr>
            <p:ph type="title"/>
          </p:nvPr>
        </p:nvSpPr>
        <p:spPr>
          <a:xfrm>
            <a:off x="482600" y="321734"/>
            <a:ext cx="8178799" cy="1135737"/>
          </a:xfrm>
        </p:spPr>
        <p:txBody>
          <a:bodyPr>
            <a:normAutofit/>
          </a:bodyPr>
          <a:lstStyle/>
          <a:p>
            <a:r>
              <a:rPr lang="en-US" altLang="en-US" sz="3100"/>
              <a:t>Introduction</a:t>
            </a:r>
          </a:p>
        </p:txBody>
      </p:sp>
      <p:sp>
        <p:nvSpPr>
          <p:cNvPr id="5132" name="Rectangle 5131">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4" name="Isosceles Triangle 5133">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6" name="Isosceles Triangle 513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8" name="Rectangle 5137">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125" name="Rectangle 3">
            <a:extLst>
              <a:ext uri="{FF2B5EF4-FFF2-40B4-BE49-F238E27FC236}">
                <a16:creationId xmlns:a16="http://schemas.microsoft.com/office/drawing/2014/main" id="{BEFD1A47-6C63-B2A6-77C4-C5A60478D9AA}"/>
              </a:ext>
            </a:extLst>
          </p:cNvPr>
          <p:cNvGraphicFramePr>
            <a:graphicFrameLocks noGrp="1"/>
          </p:cNvGraphicFramePr>
          <p:nvPr>
            <p:ph idx="1"/>
            <p:extLst>
              <p:ext uri="{D42A27DB-BD31-4B8C-83A1-F6EECF244321}">
                <p14:modId xmlns:p14="http://schemas.microsoft.com/office/powerpoint/2010/main" val="916488408"/>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7500C68C-3AF5-479D-5875-5C8945889C19}"/>
              </a:ext>
            </a:extLst>
          </p:cNvPr>
          <p:cNvSpPr>
            <a:spLocks noGrp="1"/>
          </p:cNvSpPr>
          <p:nvPr>
            <p:ph type="sldNum" sz="quarter" idx="12"/>
          </p:nvPr>
        </p:nvSpPr>
        <p:spPr/>
        <p:txBody>
          <a:bodyPr/>
          <a:lstStyle/>
          <a:p>
            <a:fld id="{E27A3639-6358-4F19-BA78-8C7E28F0A523}" type="slidenum">
              <a:rPr lang="en-US" smtClean="0"/>
              <a:t>2</a:t>
            </a:fld>
            <a:endParaRPr lang="en-US"/>
          </a:p>
        </p:txBody>
      </p:sp>
    </p:spTree>
    <p:extLst>
      <p:ext uri="{BB962C8B-B14F-4D97-AF65-F5344CB8AC3E}">
        <p14:creationId xmlns:p14="http://schemas.microsoft.com/office/powerpoint/2010/main" val="1570430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 name="Rectangle 512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32" name="Rectangle 5131">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4" name="Isosceles Triangle 5133">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6" name="Isosceles Triangle 513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8" name="Rectangle 5137">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
            <a:extLst>
              <a:ext uri="{FF2B5EF4-FFF2-40B4-BE49-F238E27FC236}">
                <a16:creationId xmlns:a16="http://schemas.microsoft.com/office/drawing/2014/main" id="{87463E22-F8EE-3E25-D2DA-695996DA04B2}"/>
              </a:ext>
            </a:extLst>
          </p:cNvPr>
          <p:cNvSpPr>
            <a:spLocks noGrp="1" noChangeArrowheads="1"/>
          </p:cNvSpPr>
          <p:nvPr>
            <p:ph type="title"/>
          </p:nvPr>
        </p:nvSpPr>
        <p:spPr>
          <a:xfrm>
            <a:off x="427140" y="261059"/>
            <a:ext cx="5771499" cy="900246"/>
          </a:xfrm>
        </p:spPr>
        <p:txBody>
          <a:bodyPr>
            <a:normAutofit fontScale="90000"/>
          </a:bodyPr>
          <a:lstStyle/>
          <a:p>
            <a:r>
              <a:rPr lang="en-US" altLang="en-US" dirty="0"/>
              <a:t>Displacement, time and average velocity</a:t>
            </a:r>
          </a:p>
        </p:txBody>
      </p:sp>
      <mc:AlternateContent xmlns:mc="http://schemas.openxmlformats.org/markup-compatibility/2006" xmlns:a14="http://schemas.microsoft.com/office/drawing/2010/main">
        <mc:Choice Requires="a14">
          <p:graphicFrame>
            <p:nvGraphicFramePr>
              <p:cNvPr id="7" name="Rectangle 3">
                <a:extLst>
                  <a:ext uri="{FF2B5EF4-FFF2-40B4-BE49-F238E27FC236}">
                    <a16:creationId xmlns:a16="http://schemas.microsoft.com/office/drawing/2014/main" id="{3E8CC4E0-AF90-6CA7-DAB6-5029D4323FEB}"/>
                  </a:ext>
                </a:extLst>
              </p:cNvPr>
              <p:cNvGraphicFramePr>
                <a:graphicFrameLocks noGrp="1"/>
              </p:cNvGraphicFramePr>
              <p:nvPr>
                <p:ph idx="1"/>
                <p:extLst>
                  <p:ext uri="{D42A27DB-BD31-4B8C-83A1-F6EECF244321}">
                    <p14:modId xmlns:p14="http://schemas.microsoft.com/office/powerpoint/2010/main" val="2975485788"/>
                  </p:ext>
                </p:extLst>
              </p:nvPr>
            </p:nvGraphicFramePr>
            <p:xfrm>
              <a:off x="539450" y="1316262"/>
              <a:ext cx="4633547" cy="3193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Choice>
        <mc:Fallback xmlns="">
          <p:graphicFrame>
            <p:nvGraphicFramePr>
              <p:cNvPr id="7" name="Rectangle 3">
                <a:extLst>
                  <a:ext uri="{FF2B5EF4-FFF2-40B4-BE49-F238E27FC236}">
                    <a16:creationId xmlns:a16="http://schemas.microsoft.com/office/drawing/2014/main" id="{3E8CC4E0-AF90-6CA7-DAB6-5029D4323FEB}"/>
                  </a:ext>
                </a:extLst>
              </p:cNvPr>
              <p:cNvGraphicFramePr>
                <a:graphicFrameLocks noGrp="1"/>
              </p:cNvGraphicFramePr>
              <p:nvPr>
                <p:ph idx="1"/>
                <p:extLst>
                  <p:ext uri="{D42A27DB-BD31-4B8C-83A1-F6EECF244321}">
                    <p14:modId xmlns:p14="http://schemas.microsoft.com/office/powerpoint/2010/main" val="2975485788"/>
                  </p:ext>
                </p:extLst>
              </p:nvPr>
            </p:nvGraphicFramePr>
            <p:xfrm>
              <a:off x="539450" y="1316262"/>
              <a:ext cx="4633547" cy="319399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mc:Fallback>
      </mc:AlternateContent>
      <p:sp>
        <p:nvSpPr>
          <p:cNvPr id="8" name="TextBox 7">
            <a:extLst>
              <a:ext uri="{FF2B5EF4-FFF2-40B4-BE49-F238E27FC236}">
                <a16:creationId xmlns:a16="http://schemas.microsoft.com/office/drawing/2014/main" id="{A72B4301-9EE7-4F8E-4498-5C9321E68779}"/>
              </a:ext>
            </a:extLst>
          </p:cNvPr>
          <p:cNvSpPr txBox="1"/>
          <p:nvPr/>
        </p:nvSpPr>
        <p:spPr>
          <a:xfrm>
            <a:off x="299216" y="5025006"/>
            <a:ext cx="4873781" cy="1454244"/>
          </a:xfrm>
          <a:prstGeom prst="rect">
            <a:avLst/>
          </a:prstGeom>
          <a:solidFill>
            <a:schemeClr val="bg1">
              <a:lumMod val="85000"/>
            </a:schemeClr>
          </a:solidFill>
        </p:spPr>
        <p:txBody>
          <a:bodyPr wrap="square" rtlCol="0">
            <a:spAutoFit/>
          </a:bodyPr>
          <a:lstStyle/>
          <a:p>
            <a:r>
              <a:rPr lang="en-US" sz="1500" dirty="0"/>
              <a:t>Note: </a:t>
            </a:r>
          </a:p>
          <a:p>
            <a:r>
              <a:rPr lang="en-US" sz="1500" dirty="0"/>
              <a:t>a. Both displacement and average velocities are vector quantities.</a:t>
            </a:r>
          </a:p>
          <a:p>
            <a:r>
              <a:rPr lang="en-US" sz="1500" dirty="0"/>
              <a:t>b. SI units of displacement are m.</a:t>
            </a:r>
          </a:p>
          <a:p>
            <a:r>
              <a:rPr lang="en-US" sz="1500" dirty="0"/>
              <a:t>c. SI units of average velocity are m/s.</a:t>
            </a:r>
          </a:p>
          <a:p>
            <a:endParaRPr lang="en-US" sz="1350" dirty="0"/>
          </a:p>
        </p:txBody>
      </p:sp>
      <p:pic>
        <p:nvPicPr>
          <p:cNvPr id="9" name="Picture 8">
            <a:extLst>
              <a:ext uri="{FF2B5EF4-FFF2-40B4-BE49-F238E27FC236}">
                <a16:creationId xmlns:a16="http://schemas.microsoft.com/office/drawing/2014/main" id="{A3893A5E-6564-A8E1-510A-5AD7FABC96AB}"/>
              </a:ext>
            </a:extLst>
          </p:cNvPr>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 uri="{837473B0-CC2E-450A-ABE3-18F120FF3D39}">
                <a1611:picAttrSrcUrl xmlns:a1611="http://schemas.microsoft.com/office/drawing/2016/11/main" r:id="rId13"/>
              </a:ext>
            </a:extLst>
          </a:blip>
          <a:srcRect/>
          <a:stretch/>
        </p:blipFill>
        <p:spPr>
          <a:xfrm>
            <a:off x="5537896" y="1293855"/>
            <a:ext cx="2523642" cy="2004595"/>
          </a:xfrm>
          <a:prstGeom prst="rect">
            <a:avLst/>
          </a:prstGeom>
          <a:solidFill>
            <a:schemeClr val="bg1"/>
          </a:solidFill>
        </p:spPr>
      </p:pic>
      <p:sp>
        <p:nvSpPr>
          <p:cNvPr id="10" name="TextBox 9">
            <a:extLst>
              <a:ext uri="{FF2B5EF4-FFF2-40B4-BE49-F238E27FC236}">
                <a16:creationId xmlns:a16="http://schemas.microsoft.com/office/drawing/2014/main" id="{AECF6461-71E4-B954-6661-124768CB0960}"/>
              </a:ext>
            </a:extLst>
          </p:cNvPr>
          <p:cNvSpPr txBox="1"/>
          <p:nvPr/>
        </p:nvSpPr>
        <p:spPr>
          <a:xfrm>
            <a:off x="5712447" y="3688058"/>
            <a:ext cx="2701106" cy="1061829"/>
          </a:xfrm>
          <a:prstGeom prst="rect">
            <a:avLst/>
          </a:prstGeom>
          <a:solidFill>
            <a:schemeClr val="bg1"/>
          </a:solidFill>
        </p:spPr>
        <p:txBody>
          <a:bodyPr wrap="square" rtlCol="0">
            <a:spAutoFit/>
          </a:bodyPr>
          <a:lstStyle/>
          <a:p>
            <a:r>
              <a:rPr lang="en-US" sz="1050" dirty="0"/>
              <a:t>A professor paces left and right while lecturing. Her position relative to Earth is given by </a:t>
            </a:r>
            <a:r>
              <a:rPr lang="en-US" sz="1050" i="1" dirty="0"/>
              <a:t>x</a:t>
            </a:r>
            <a:r>
              <a:rPr lang="en-US" sz="1050" dirty="0"/>
              <a:t>. </a:t>
            </a:r>
          </a:p>
          <a:p>
            <a:r>
              <a:rPr lang="en-US" sz="1050" dirty="0"/>
              <a:t>The +2.0-m displacement of the professor relative to Earth is represented by an arrow pointing to the right.</a:t>
            </a:r>
          </a:p>
        </p:txBody>
      </p:sp>
      <p:sp>
        <p:nvSpPr>
          <p:cNvPr id="11" name="Slide Number Placeholder 10">
            <a:extLst>
              <a:ext uri="{FF2B5EF4-FFF2-40B4-BE49-F238E27FC236}">
                <a16:creationId xmlns:a16="http://schemas.microsoft.com/office/drawing/2014/main" id="{E25D1F3B-E936-2200-8F06-93D6BB5A4561}"/>
              </a:ext>
            </a:extLst>
          </p:cNvPr>
          <p:cNvSpPr>
            <a:spLocks noGrp="1"/>
          </p:cNvSpPr>
          <p:nvPr>
            <p:ph type="sldNum" sz="quarter" idx="12"/>
          </p:nvPr>
        </p:nvSpPr>
        <p:spPr/>
        <p:txBody>
          <a:bodyPr/>
          <a:lstStyle/>
          <a:p>
            <a:fld id="{E27A3639-6358-4F19-BA78-8C7E28F0A523}" type="slidenum">
              <a:rPr lang="en-US" smtClean="0"/>
              <a:t>3</a:t>
            </a:fld>
            <a:endParaRPr lang="en-US"/>
          </a:p>
        </p:txBody>
      </p:sp>
    </p:spTree>
    <p:extLst>
      <p:ext uri="{BB962C8B-B14F-4D97-AF65-F5344CB8AC3E}">
        <p14:creationId xmlns:p14="http://schemas.microsoft.com/office/powerpoint/2010/main" val="229152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174">
            <a:extLst>
              <a:ext uri="{FF2B5EF4-FFF2-40B4-BE49-F238E27FC236}">
                <a16:creationId xmlns:a16="http://schemas.microsoft.com/office/drawing/2014/main" id="{C83F9D7D-8B7D-49DF-AA94-0A9A8D6710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7" name="Rectangle 7176">
            <a:extLst>
              <a:ext uri="{FF2B5EF4-FFF2-40B4-BE49-F238E27FC236}">
                <a16:creationId xmlns:a16="http://schemas.microsoft.com/office/drawing/2014/main" id="{5707F116-8EC0-4822-9067-186AC8C96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18059" y="1855810"/>
            <a:ext cx="4225136" cy="3168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179" name="Freeform: Shape 7178">
            <a:extLst>
              <a:ext uri="{FF2B5EF4-FFF2-40B4-BE49-F238E27FC236}">
                <a16:creationId xmlns:a16="http://schemas.microsoft.com/office/drawing/2014/main" id="{49F1A7E4-819D-4D21-8E8B-32671A9F9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46290" y="1422605"/>
            <a:ext cx="5353835" cy="4015376"/>
          </a:xfrm>
          <a:custGeom>
            <a:avLst/>
            <a:gdLst>
              <a:gd name="connsiteX0" fmla="*/ 690507 w 5353835"/>
              <a:gd name="connsiteY0" fmla="*/ 5273742 h 5353835"/>
              <a:gd name="connsiteX1" fmla="*/ 4938299 w 5353835"/>
              <a:gd name="connsiteY1" fmla="*/ 5273742 h 5353835"/>
              <a:gd name="connsiteX2" fmla="*/ 4858206 w 5353835"/>
              <a:gd name="connsiteY2" fmla="*/ 5353835 h 5353835"/>
              <a:gd name="connsiteX3" fmla="*/ 770600 w 5353835"/>
              <a:gd name="connsiteY3" fmla="*/ 5353835 h 5353835"/>
              <a:gd name="connsiteX4" fmla="*/ 433255 w 5353835"/>
              <a:gd name="connsiteY4" fmla="*/ 80093 h 5353835"/>
              <a:gd name="connsiteX5" fmla="*/ 513348 w 5353835"/>
              <a:gd name="connsiteY5" fmla="*/ 0 h 5353835"/>
              <a:gd name="connsiteX6" fmla="*/ 5353835 w 5353835"/>
              <a:gd name="connsiteY6" fmla="*/ 0 h 5353835"/>
              <a:gd name="connsiteX7" fmla="*/ 5353835 w 5353835"/>
              <a:gd name="connsiteY7" fmla="*/ 4858206 h 5353835"/>
              <a:gd name="connsiteX8" fmla="*/ 5273742 w 5353835"/>
              <a:gd name="connsiteY8" fmla="*/ 4938299 h 5353835"/>
              <a:gd name="connsiteX9" fmla="*/ 5273742 w 5353835"/>
              <a:gd name="connsiteY9" fmla="*/ 80093 h 5353835"/>
              <a:gd name="connsiteX10" fmla="*/ 0 w 5353835"/>
              <a:gd name="connsiteY10" fmla="*/ 513348 h 5353835"/>
              <a:gd name="connsiteX11" fmla="*/ 80093 w 5353835"/>
              <a:gd name="connsiteY11" fmla="*/ 433255 h 5353835"/>
              <a:gd name="connsiteX12" fmla="*/ 80093 w 5353835"/>
              <a:gd name="connsiteY12" fmla="*/ 4663328 h 5353835"/>
              <a:gd name="connsiteX13" fmla="*/ 0 w 5353835"/>
              <a:gd name="connsiteY13" fmla="*/ 4583235 h 53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53835" h="5353835">
                <a:moveTo>
                  <a:pt x="690507" y="5273742"/>
                </a:moveTo>
                <a:lnTo>
                  <a:pt x="4938299" y="5273742"/>
                </a:lnTo>
                <a:lnTo>
                  <a:pt x="4858206" y="5353835"/>
                </a:lnTo>
                <a:lnTo>
                  <a:pt x="770600" y="5353835"/>
                </a:lnTo>
                <a:close/>
                <a:moveTo>
                  <a:pt x="433255" y="80093"/>
                </a:moveTo>
                <a:lnTo>
                  <a:pt x="513348" y="0"/>
                </a:lnTo>
                <a:lnTo>
                  <a:pt x="5353835" y="0"/>
                </a:lnTo>
                <a:lnTo>
                  <a:pt x="5353835" y="4858206"/>
                </a:lnTo>
                <a:lnTo>
                  <a:pt x="5273742" y="4938299"/>
                </a:lnTo>
                <a:lnTo>
                  <a:pt x="5273742" y="80093"/>
                </a:lnTo>
                <a:close/>
                <a:moveTo>
                  <a:pt x="0" y="513348"/>
                </a:moveTo>
                <a:lnTo>
                  <a:pt x="80093" y="433255"/>
                </a:lnTo>
                <a:lnTo>
                  <a:pt x="80093" y="4663328"/>
                </a:lnTo>
                <a:lnTo>
                  <a:pt x="0" y="45832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7170" name="Rectangle 2"/>
          <p:cNvSpPr>
            <a:spLocks noGrp="1" noChangeArrowheads="1"/>
          </p:cNvSpPr>
          <p:nvPr>
            <p:ph type="title"/>
          </p:nvPr>
        </p:nvSpPr>
        <p:spPr>
          <a:xfrm>
            <a:off x="837525" y="2452526"/>
            <a:ext cx="3186239" cy="1952947"/>
          </a:xfrm>
          <a:noFill/>
        </p:spPr>
        <p:txBody>
          <a:bodyPr vert="horz" lIns="91440" tIns="45720" rIns="91440" bIns="45720" rtlCol="0" anchor="ctr">
            <a:normAutofit/>
          </a:bodyPr>
          <a:lstStyle/>
          <a:p>
            <a:pPr algn="ctr"/>
            <a:r>
              <a:rPr lang="en-US" altLang="en-US" sz="3100" kern="1200">
                <a:solidFill>
                  <a:srgbClr val="080808"/>
                </a:solidFill>
                <a:latin typeface="+mj-lt"/>
                <a:ea typeface="+mj-ea"/>
                <a:cs typeface="+mj-cs"/>
              </a:rPr>
              <a:t>Velocity vector sign</a:t>
            </a:r>
          </a:p>
        </p:txBody>
      </p:sp>
      <p:sp>
        <p:nvSpPr>
          <p:cNvPr id="7181" name="Freeform: Shape 7180">
            <a:extLst>
              <a:ext uri="{FF2B5EF4-FFF2-40B4-BE49-F238E27FC236}">
                <a16:creationId xmlns:a16="http://schemas.microsoft.com/office/drawing/2014/main" id="{6D6E3EFD-925A-40CD-8E14-FDD4E6DDC6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66245" y="-1"/>
            <a:ext cx="5377755" cy="5062213"/>
          </a:xfrm>
          <a:custGeom>
            <a:avLst/>
            <a:gdLst>
              <a:gd name="connsiteX0" fmla="*/ 7170340 w 7170340"/>
              <a:gd name="connsiteY0" fmla="*/ 0 h 5062213"/>
              <a:gd name="connsiteX1" fmla="*/ 7170340 w 7170340"/>
              <a:gd name="connsiteY1" fmla="*/ 2954084 h 5062213"/>
              <a:gd name="connsiteX2" fmla="*/ 5062211 w 7170340"/>
              <a:gd name="connsiteY2" fmla="*/ 5062213 h 5062213"/>
              <a:gd name="connsiteX3" fmla="*/ 0 w 7170340"/>
              <a:gd name="connsiteY3" fmla="*/ 2 h 5062213"/>
            </a:gdLst>
            <a:ahLst/>
            <a:cxnLst>
              <a:cxn ang="0">
                <a:pos x="connsiteX0" y="connsiteY0"/>
              </a:cxn>
              <a:cxn ang="0">
                <a:pos x="connsiteX1" y="connsiteY1"/>
              </a:cxn>
              <a:cxn ang="0">
                <a:pos x="connsiteX2" y="connsiteY2"/>
              </a:cxn>
              <a:cxn ang="0">
                <a:pos x="connsiteX3" y="connsiteY3"/>
              </a:cxn>
            </a:cxnLst>
            <a:rect l="l" t="t" r="r" b="b"/>
            <a:pathLst>
              <a:path w="7170340" h="5062213">
                <a:moveTo>
                  <a:pt x="7170340" y="0"/>
                </a:moveTo>
                <a:lnTo>
                  <a:pt x="7170340" y="2954084"/>
                </a:lnTo>
                <a:lnTo>
                  <a:pt x="5062211" y="5062213"/>
                </a:lnTo>
                <a:lnTo>
                  <a:pt x="0" y="2"/>
                </a:lnTo>
                <a:close/>
              </a:path>
            </a:pathLst>
          </a:cu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2121" b="14489"/>
          <a:stretch/>
        </p:blipFill>
        <p:spPr>
          <a:xfrm>
            <a:off x="3887174" y="1475871"/>
            <a:ext cx="4783839" cy="4294631"/>
          </a:xfrm>
          <a:prstGeom prst="rect">
            <a:avLst/>
          </a:prstGeom>
        </p:spPr>
      </p:pic>
      <p:sp>
        <p:nvSpPr>
          <p:cNvPr id="7183" name="Rectangle 7182">
            <a:extLst>
              <a:ext uri="{FF2B5EF4-FFF2-40B4-BE49-F238E27FC236}">
                <a16:creationId xmlns:a16="http://schemas.microsoft.com/office/drawing/2014/main" id="{3A91C067-F707-44D1-A9C2-9913E6ADC6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548099" y="4119818"/>
            <a:ext cx="870888" cy="6531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5" name="Rectangle 7184">
            <a:extLst>
              <a:ext uri="{FF2B5EF4-FFF2-40B4-BE49-F238E27FC236}">
                <a16:creationId xmlns:a16="http://schemas.microsoft.com/office/drawing/2014/main" id="{DC580C66-5435-4F00-873E-679D3D5049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5011560" y="5937657"/>
            <a:ext cx="714978" cy="53623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7" name="Isosceles Triangle 7186">
            <a:extLst>
              <a:ext uri="{FF2B5EF4-FFF2-40B4-BE49-F238E27FC236}">
                <a16:creationId xmlns:a16="http://schemas.microsoft.com/office/drawing/2014/main" id="{B4AFD177-1A38-4FAE-87D4-840AE22C86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74287" y="5474491"/>
            <a:ext cx="2075263" cy="1383509"/>
          </a:xfrm>
          <a:prstGeom prst="triangl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9" name="Rectangle 7188">
            <a:extLst>
              <a:ext uri="{FF2B5EF4-FFF2-40B4-BE49-F238E27FC236}">
                <a16:creationId xmlns:a16="http://schemas.microsoft.com/office/drawing/2014/main" id="{52329D9A-3D48-4B69-939D-2A480F14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323977" y="5501423"/>
            <a:ext cx="856138" cy="6421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91" name="Rectangle 7190">
            <a:extLst>
              <a:ext uri="{FF2B5EF4-FFF2-40B4-BE49-F238E27FC236}">
                <a16:creationId xmlns:a16="http://schemas.microsoft.com/office/drawing/2014/main" id="{2D5CC4CB-7B78-480A-A0AE-A8A35C08E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324381" y="5445911"/>
            <a:ext cx="381459" cy="28609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15DF495-34E9-ABC4-BAB7-8FF3C55E2A43}"/>
              </a:ext>
            </a:extLst>
          </p:cNvPr>
          <p:cNvSpPr>
            <a:spLocks noGrp="1"/>
          </p:cNvSpPr>
          <p:nvPr>
            <p:ph type="sldNum" sz="quarter" idx="12"/>
          </p:nvPr>
        </p:nvSpPr>
        <p:spPr/>
        <p:txBody>
          <a:bodyPr/>
          <a:lstStyle/>
          <a:p>
            <a:fld id="{E27A3639-6358-4F19-BA78-8C7E28F0A523}" type="slidenum">
              <a:rPr lang="en-US" smtClean="0"/>
              <a:t>4</a:t>
            </a:fld>
            <a:endParaRPr lang="en-US"/>
          </a:p>
        </p:txBody>
      </p:sp>
    </p:spTree>
    <p:extLst>
      <p:ext uri="{BB962C8B-B14F-4D97-AF65-F5344CB8AC3E}">
        <p14:creationId xmlns:p14="http://schemas.microsoft.com/office/powerpoint/2010/main" val="904805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0" name="Rectangle 819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94" name="Rectangle 2"/>
          <p:cNvSpPr>
            <a:spLocks noGrp="1" noChangeArrowheads="1"/>
          </p:cNvSpPr>
          <p:nvPr>
            <p:ph type="title"/>
          </p:nvPr>
        </p:nvSpPr>
        <p:spPr>
          <a:xfrm>
            <a:off x="482600" y="321734"/>
            <a:ext cx="8178799" cy="1135737"/>
          </a:xfrm>
        </p:spPr>
        <p:txBody>
          <a:bodyPr>
            <a:normAutofit/>
          </a:bodyPr>
          <a:lstStyle/>
          <a:p>
            <a:r>
              <a:rPr lang="en-US" altLang="en-US" sz="3100"/>
              <a:t>Average velocity</a:t>
            </a:r>
          </a:p>
        </p:txBody>
      </p:sp>
      <mc:AlternateContent xmlns:mc="http://schemas.openxmlformats.org/markup-compatibility/2006" xmlns:a14="http://schemas.microsoft.com/office/drawing/2010/main">
        <mc:Choice Requires="a14">
          <p:sp>
            <p:nvSpPr>
              <p:cNvPr id="8195" name="Rectangle 3"/>
              <p:cNvSpPr>
                <a:spLocks noGrp="1" noChangeArrowheads="1"/>
              </p:cNvSpPr>
              <p:nvPr>
                <p:ph idx="1"/>
              </p:nvPr>
            </p:nvSpPr>
            <p:spPr>
              <a:xfrm>
                <a:off x="482601" y="1782981"/>
                <a:ext cx="5168391" cy="4393982"/>
              </a:xfrm>
            </p:spPr>
            <p:txBody>
              <a:bodyPr>
                <a:normAutofit/>
              </a:bodyPr>
              <a:lstStyle/>
              <a:p>
                <a:r>
                  <a:rPr lang="en-CA" altLang="en-US" sz="1700" dirty="0"/>
                  <a:t>The winner of a 50-m swimming race is the swimmer whose average velocity has the greatest magnitude.</a:t>
                </a:r>
              </a:p>
              <a:p>
                <a:r>
                  <a:rPr lang="en-CA" altLang="en-US" sz="1700" dirty="0"/>
                  <a:t>That is, the swimmer who traverses a displacement </a:t>
                </a:r>
                <a14:m>
                  <m:oMath xmlns:m="http://schemas.openxmlformats.org/officeDocument/2006/math">
                    <m:r>
                      <m:rPr>
                        <m:sty m:val="p"/>
                      </m:rPr>
                      <a:rPr lang="el-GR" altLang="en-US" sz="1700" i="0" dirty="0" smtClean="0">
                        <a:latin typeface="Cambria Math" panose="02040503050406030204" pitchFamily="18" charset="0"/>
                      </a:rPr>
                      <m:t>Δ</m:t>
                    </m:r>
                    <m:r>
                      <a:rPr lang="en-CA" altLang="en-US" sz="1700" i="1" dirty="0">
                        <a:latin typeface="Cambria Math" panose="02040503050406030204" pitchFamily="18" charset="0"/>
                      </a:rPr>
                      <m:t>𝑥</m:t>
                    </m:r>
                  </m:oMath>
                </a14:m>
                <a:r>
                  <a:rPr lang="en-CA" altLang="en-US" sz="1700" dirty="0"/>
                  <a:t> of 50 m in the shortest elapsed time </a:t>
                </a:r>
                <a14:m>
                  <m:oMath xmlns:m="http://schemas.openxmlformats.org/officeDocument/2006/math">
                    <m:r>
                      <m:rPr>
                        <m:sty m:val="p"/>
                      </m:rPr>
                      <a:rPr lang="el-GR" altLang="en-US" sz="1700" i="0" dirty="0" smtClean="0">
                        <a:latin typeface="Cambria Math" panose="02040503050406030204" pitchFamily="18" charset="0"/>
                      </a:rPr>
                      <m:t>Δ</m:t>
                    </m:r>
                    <m:r>
                      <a:rPr lang="en-CA" altLang="en-US" sz="1700" i="1" dirty="0">
                        <a:latin typeface="Cambria Math" panose="02040503050406030204" pitchFamily="18" charset="0"/>
                      </a:rPr>
                      <m:t>𝑡</m:t>
                    </m:r>
                  </m:oMath>
                </a14:m>
                <a:r>
                  <a:rPr lang="en-CA" altLang="en-US" sz="1700" dirty="0"/>
                  <a:t>.</a:t>
                </a:r>
                <a:endParaRPr lang="en-US" altLang="en-US" sz="1700" dirty="0"/>
              </a:p>
            </p:txBody>
          </p:sp>
        </mc:Choice>
        <mc:Fallback xmlns="">
          <p:sp>
            <p:nvSpPr>
              <p:cNvPr id="8195" name="Rectangle 3"/>
              <p:cNvSpPr>
                <a:spLocks noGrp="1" noRot="1" noChangeAspect="1" noMove="1" noResize="1" noEditPoints="1" noAdjustHandles="1" noChangeArrowheads="1" noChangeShapeType="1" noTextEdit="1"/>
              </p:cNvSpPr>
              <p:nvPr>
                <p:ph idx="1"/>
              </p:nvPr>
            </p:nvSpPr>
            <p:spPr>
              <a:xfrm>
                <a:off x="482601" y="1782981"/>
                <a:ext cx="5168391" cy="4393982"/>
              </a:xfrm>
              <a:blipFill>
                <a:blip r:embed="rId3"/>
                <a:stretch>
                  <a:fillRect l="-590" t="-971"/>
                </a:stretch>
              </a:blipFill>
            </p:spPr>
            <p:txBody>
              <a:bodyPr/>
              <a:lstStyle/>
              <a:p>
                <a:r>
                  <a:rPr lang="en-US">
                    <a:noFill/>
                  </a:rPr>
                  <a:t> </a:t>
                </a:r>
              </a:p>
            </p:txBody>
          </p:sp>
        </mc:Fallback>
      </mc:AlternateContent>
      <p:pic>
        <p:nvPicPr>
          <p:cNvPr id="5" name="Picture 4"/>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27363" r="27366" b="2"/>
          <a:stretch/>
        </p:blipFill>
        <p:spPr>
          <a:xfrm>
            <a:off x="5833044" y="1976277"/>
            <a:ext cx="3310955" cy="4881723"/>
          </a:xfrm>
          <a:custGeom>
            <a:avLst/>
            <a:gdLst/>
            <a:ahLst/>
            <a:cxnLst/>
            <a:rect l="l" t="t" r="r" b="b"/>
            <a:pathLst>
              <a:path w="4414606" h="4881723">
                <a:moveTo>
                  <a:pt x="3151661" y="0"/>
                </a:moveTo>
                <a:lnTo>
                  <a:pt x="4414606" y="1262946"/>
                </a:lnTo>
                <a:lnTo>
                  <a:pt x="4414606" y="4881723"/>
                </a:lnTo>
                <a:lnTo>
                  <a:pt x="1730061" y="4881723"/>
                </a:lnTo>
                <a:lnTo>
                  <a:pt x="0" y="3151662"/>
                </a:lnTo>
                <a:close/>
              </a:path>
            </a:pathLst>
          </a:custGeom>
        </p:spPr>
      </p:pic>
      <p:sp>
        <p:nvSpPr>
          <p:cNvPr id="8202" name="Rectangle 8201">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4" name="Isosceles Triangle 8203">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6" name="Isosceles Triangle 820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8" name="Rectangle 8207">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1A3DD252-737E-C8E2-89D7-1F0662165706}"/>
              </a:ext>
            </a:extLst>
          </p:cNvPr>
          <p:cNvSpPr>
            <a:spLocks noGrp="1"/>
          </p:cNvSpPr>
          <p:nvPr>
            <p:ph type="sldNum" sz="quarter" idx="12"/>
          </p:nvPr>
        </p:nvSpPr>
        <p:spPr/>
        <p:txBody>
          <a:bodyPr/>
          <a:lstStyle/>
          <a:p>
            <a:fld id="{E27A3639-6358-4F19-BA78-8C7E28F0A523}" type="slidenum">
              <a:rPr lang="en-US" smtClean="0"/>
              <a:t>5</a:t>
            </a:fld>
            <a:endParaRPr lang="en-US"/>
          </a:p>
        </p:txBody>
      </p:sp>
    </p:spTree>
    <p:extLst>
      <p:ext uri="{BB962C8B-B14F-4D97-AF65-F5344CB8AC3E}">
        <p14:creationId xmlns:p14="http://schemas.microsoft.com/office/powerpoint/2010/main" val="2247116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 name="Rectangle 1024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42" name="Rectangle 2"/>
          <p:cNvSpPr>
            <a:spLocks noGrp="1" noChangeArrowheads="1"/>
          </p:cNvSpPr>
          <p:nvPr>
            <p:ph type="title"/>
          </p:nvPr>
        </p:nvSpPr>
        <p:spPr>
          <a:xfrm>
            <a:off x="482600" y="321734"/>
            <a:ext cx="8178799" cy="1135737"/>
          </a:xfrm>
        </p:spPr>
        <p:txBody>
          <a:bodyPr>
            <a:normAutofit/>
          </a:bodyPr>
          <a:lstStyle/>
          <a:p>
            <a:r>
              <a:rPr lang="en-US" altLang="en-US" sz="3100"/>
              <a:t>Instantaneous velocity</a:t>
            </a:r>
          </a:p>
        </p:txBody>
      </p:sp>
      <mc:AlternateContent xmlns:mc="http://schemas.openxmlformats.org/markup-compatibility/2006" xmlns:a14="http://schemas.microsoft.com/office/drawing/2010/main">
        <mc:Choice Requires="a14">
          <p:sp>
            <p:nvSpPr>
              <p:cNvPr id="10243" name="Rectangle 3"/>
              <p:cNvSpPr>
                <a:spLocks noGrp="1" noChangeArrowheads="1"/>
              </p:cNvSpPr>
              <p:nvPr>
                <p:ph idx="1"/>
              </p:nvPr>
            </p:nvSpPr>
            <p:spPr>
              <a:xfrm>
                <a:off x="482600" y="1782981"/>
                <a:ext cx="3837729" cy="4393982"/>
              </a:xfrm>
            </p:spPr>
            <p:txBody>
              <a:bodyPr>
                <a:normAutofit/>
              </a:bodyPr>
              <a:lstStyle/>
              <a:p>
                <a:r>
                  <a:rPr lang="en-US" altLang="en-US" sz="2400" dirty="0"/>
                  <a:t>The </a:t>
                </a:r>
                <a:r>
                  <a:rPr lang="en-US" altLang="en-US" sz="2400" b="1" dirty="0"/>
                  <a:t>instantaneous</a:t>
                </a:r>
                <a:r>
                  <a:rPr lang="en-US" altLang="en-US" sz="2400" dirty="0"/>
                  <a:t> </a:t>
                </a:r>
                <a:r>
                  <a:rPr lang="en-US" altLang="en-US" sz="2400" b="1" dirty="0"/>
                  <a:t>velocity</a:t>
                </a:r>
                <a:r>
                  <a:rPr lang="en-US" altLang="en-US" sz="2400" dirty="0"/>
                  <a:t> is the velocity at a specific instant of time or specific point along the path and is given by </a:t>
                </a:r>
                <a:r>
                  <a:rPr lang="en-US" altLang="en-US" sz="2400" i="1" dirty="0" err="1"/>
                  <a:t>v</a:t>
                </a:r>
                <a:r>
                  <a:rPr lang="en-US" altLang="en-US" sz="2400" i="1" baseline="-25000" dirty="0" err="1"/>
                  <a:t>x</a:t>
                </a:r>
                <a:r>
                  <a:rPr lang="en-US" altLang="en-US" sz="2400" dirty="0"/>
                  <a:t> = </a:t>
                </a:r>
                <a:r>
                  <a:rPr lang="en-US" altLang="en-US" sz="2400" i="1" dirty="0"/>
                  <a:t>dx</a:t>
                </a:r>
                <a:r>
                  <a:rPr lang="en-US" altLang="en-US" sz="2400" dirty="0"/>
                  <a:t>/</a:t>
                </a:r>
                <a:r>
                  <a:rPr lang="en-US" altLang="en-US" sz="2400" i="1" dirty="0"/>
                  <a:t>dt</a:t>
                </a:r>
                <a:r>
                  <a:rPr lang="en-US" altLang="en-US" sz="2400" dirty="0"/>
                  <a:t>.</a:t>
                </a:r>
              </a:p>
              <a:p>
                <a:r>
                  <a:rPr lang="en-US" altLang="en-US" sz="2400" dirty="0"/>
                  <a:t>The average speed (distance traveled/time it took) is </a:t>
                </a:r>
                <a:r>
                  <a:rPr lang="en-US" altLang="en-US" sz="2400" i="1" dirty="0"/>
                  <a:t>not</a:t>
                </a:r>
                <a:r>
                  <a:rPr lang="en-US" altLang="en-US" sz="2400" dirty="0"/>
                  <a:t> the magnitude of the average velocity!</a:t>
                </a:r>
              </a:p>
              <a:p>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𝑣</m:t>
                        </m:r>
                      </m:e>
                      <m:sub>
                        <m:r>
                          <a:rPr lang="en-US" sz="2400" i="1">
                            <a:latin typeface="Cambria Math" panose="02040503050406030204" pitchFamily="18" charset="0"/>
                          </a:rPr>
                          <m:t>𝑥</m:t>
                        </m:r>
                      </m:sub>
                    </m:sSub>
                    <m:r>
                      <a:rPr lang="en-US" sz="2400" i="1">
                        <a:latin typeface="Cambria Math" panose="02040503050406030204" pitchFamily="18" charset="0"/>
                      </a:rPr>
                      <m:t>=</m:t>
                    </m:r>
                    <m:func>
                      <m:funcPr>
                        <m:ctrlPr>
                          <a:rPr lang="en-US" sz="2400" i="1">
                            <a:latin typeface="Cambria Math" panose="02040503050406030204" pitchFamily="18" charset="0"/>
                          </a:rPr>
                        </m:ctrlPr>
                      </m:funcPr>
                      <m:fName>
                        <m:limLow>
                          <m:limLowPr>
                            <m:ctrlPr>
                              <a:rPr lang="en-US" sz="2400" i="1">
                                <a:latin typeface="Cambria Math" panose="02040503050406030204" pitchFamily="18" charset="0"/>
                              </a:rPr>
                            </m:ctrlPr>
                          </m:limLowPr>
                          <m:e>
                            <m:r>
                              <m:rPr>
                                <m:sty m:val="p"/>
                              </m:rPr>
                              <a:rPr lang="en-US" sz="2400">
                                <a:latin typeface="Cambria Math" panose="02040503050406030204" pitchFamily="18" charset="0"/>
                              </a:rPr>
                              <m:t>lim</m:t>
                            </m:r>
                          </m:e>
                          <m:li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𝑡</m:t>
                            </m:r>
                            <m:r>
                              <a:rPr lang="en-US" sz="2400" i="1">
                                <a:latin typeface="Cambria Math" panose="02040503050406030204" pitchFamily="18" charset="0"/>
                                <a:ea typeface="Cambria Math" panose="02040503050406030204" pitchFamily="18" charset="0"/>
                              </a:rPr>
                              <m:t>→0</m:t>
                            </m:r>
                          </m:lim>
                        </m:limLow>
                      </m:fName>
                      <m:e>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𝑥</m:t>
                            </m:r>
                          </m:num>
                          <m:den>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𝑡</m:t>
                            </m:r>
                          </m:den>
                        </m:f>
                      </m:e>
                    </m:func>
                  </m:oMath>
                </a14:m>
                <a:endParaRPr lang="en-US" sz="2400" dirty="0"/>
              </a:p>
              <a:p>
                <a:pPr lvl="1"/>
                <a:r>
                  <a:rPr lang="en-US" sz="1200" dirty="0"/>
                  <a:t>(note that this is a definition of a derivative)</a:t>
                </a:r>
              </a:p>
            </p:txBody>
          </p:sp>
        </mc:Choice>
        <mc:Fallback xmlns="">
          <p:sp>
            <p:nvSpPr>
              <p:cNvPr id="10243" name="Rectangle 3"/>
              <p:cNvSpPr>
                <a:spLocks noGrp="1" noRot="1" noChangeAspect="1" noMove="1" noResize="1" noEditPoints="1" noAdjustHandles="1" noChangeArrowheads="1" noChangeShapeType="1" noTextEdit="1"/>
              </p:cNvSpPr>
              <p:nvPr>
                <p:ph idx="1"/>
              </p:nvPr>
            </p:nvSpPr>
            <p:spPr>
              <a:xfrm>
                <a:off x="482600" y="1782981"/>
                <a:ext cx="3837729" cy="4393982"/>
              </a:xfrm>
              <a:blipFill>
                <a:blip r:embed="rId3"/>
                <a:stretch>
                  <a:fillRect l="-2063" t="-1942" r="-1270"/>
                </a:stretch>
              </a:blipFill>
            </p:spPr>
            <p:txBody>
              <a:bodyPr/>
              <a:lstStyle/>
              <a:p>
                <a:r>
                  <a:rPr lang="en-US">
                    <a:noFill/>
                  </a:rPr>
                  <a:t> </a:t>
                </a:r>
              </a:p>
            </p:txBody>
          </p:sp>
        </mc:Fallback>
      </mc:AlternateContent>
      <p:grpSp>
        <p:nvGrpSpPr>
          <p:cNvPr id="10252" name="Group 1025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10253" name="Isosceles Triangle 1025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4" name="Rectangle 1025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47" name="Graphic 10246" descr="Run">
            <a:extLst>
              <a:ext uri="{FF2B5EF4-FFF2-40B4-BE49-F238E27FC236}">
                <a16:creationId xmlns:a16="http://schemas.microsoft.com/office/drawing/2014/main" id="{1DCAC5A2-69AA-964F-F4FA-1A958F4503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35498" y="1782981"/>
            <a:ext cx="4361892" cy="4361892"/>
          </a:xfrm>
          <a:prstGeom prst="rect">
            <a:avLst/>
          </a:prstGeom>
        </p:spPr>
      </p:pic>
      <p:grpSp>
        <p:nvGrpSpPr>
          <p:cNvPr id="10256" name="Group 1025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10257" name="Rectangle 1025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8" name="Isosceles Triangle 1025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lide Number Placeholder 2">
            <a:extLst>
              <a:ext uri="{FF2B5EF4-FFF2-40B4-BE49-F238E27FC236}">
                <a16:creationId xmlns:a16="http://schemas.microsoft.com/office/drawing/2014/main" id="{D1BB56B5-70A1-9753-8EA9-9CB39F8C3EE3}"/>
              </a:ext>
            </a:extLst>
          </p:cNvPr>
          <p:cNvSpPr>
            <a:spLocks noGrp="1"/>
          </p:cNvSpPr>
          <p:nvPr>
            <p:ph type="sldNum" sz="quarter" idx="12"/>
          </p:nvPr>
        </p:nvSpPr>
        <p:spPr/>
        <p:txBody>
          <a:bodyPr/>
          <a:lstStyle/>
          <a:p>
            <a:fld id="{E27A3639-6358-4F19-BA78-8C7E28F0A523}" type="slidenum">
              <a:rPr lang="en-US" smtClean="0"/>
              <a:t>6</a:t>
            </a:fld>
            <a:endParaRPr lang="en-US"/>
          </a:p>
        </p:txBody>
      </p:sp>
    </p:spTree>
    <p:extLst>
      <p:ext uri="{BB962C8B-B14F-4D97-AF65-F5344CB8AC3E}">
        <p14:creationId xmlns:p14="http://schemas.microsoft.com/office/powerpoint/2010/main" val="3719022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18"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r>
              <a:rPr lang="en-US" altLang="en-US" sz="3100" kern="1200">
                <a:solidFill>
                  <a:schemeClr val="tx1"/>
                </a:solidFill>
                <a:latin typeface="+mj-lt"/>
                <a:ea typeface="+mj-ea"/>
                <a:cs typeface="+mj-cs"/>
              </a:rPr>
              <a:t>A position-time graph</a:t>
            </a:r>
          </a:p>
        </p:txBody>
      </p:sp>
      <p:sp>
        <p:nvSpPr>
          <p:cNvPr id="4" name="Rectangle 3"/>
          <p:cNvSpPr/>
          <p:nvPr/>
        </p:nvSpPr>
        <p:spPr>
          <a:xfrm>
            <a:off x="482601" y="1782981"/>
            <a:ext cx="3006288" cy="4393982"/>
          </a:xfrm>
          <a:prstGeom prst="rect">
            <a:avLst/>
          </a:prstGeom>
        </p:spPr>
        <p:txBody>
          <a:bodyPr vert="horz" lIns="91440" tIns="45720" rIns="91440" bIns="45720" rtlCol="0">
            <a:normAutofit/>
          </a:bodyPr>
          <a:lstStyle/>
          <a:p>
            <a:pPr indent="-228600" defTabSz="914400">
              <a:lnSpc>
                <a:spcPct val="90000"/>
              </a:lnSpc>
              <a:spcAft>
                <a:spcPts val="600"/>
              </a:spcAft>
              <a:buFont typeface="Arial" panose="020B0604020202020204" pitchFamily="34" charset="0"/>
              <a:buChar char="•"/>
            </a:pPr>
            <a:r>
              <a:rPr lang="en-US" sz="1700"/>
              <a:t>This graph depicts object’s position versus time. The average velocity is the slope of a line connecting the initial and final points.</a:t>
            </a:r>
          </a:p>
        </p:txBody>
      </p:sp>
      <p:grpSp>
        <p:nvGrpSpPr>
          <p:cNvPr id="9225" name="Group 9224">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9226" name="Isosceles Triangle 922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Rectangle 922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p:blipFill>
        <p:spPr>
          <a:xfrm>
            <a:off x="3971490" y="2427778"/>
            <a:ext cx="4689909" cy="3072297"/>
          </a:xfrm>
          <a:prstGeom prst="rect">
            <a:avLst/>
          </a:prstGeom>
        </p:spPr>
      </p:pic>
      <p:grpSp>
        <p:nvGrpSpPr>
          <p:cNvPr id="9229" name="Group 9228">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9230" name="Rectangle 9229">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31" name="Isosceles Triangle 9230">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Slide Number Placeholder 5">
            <a:extLst>
              <a:ext uri="{FF2B5EF4-FFF2-40B4-BE49-F238E27FC236}">
                <a16:creationId xmlns:a16="http://schemas.microsoft.com/office/drawing/2014/main" id="{6D29F4FB-1B27-C37B-5E35-9AAE5F3D5FE5}"/>
              </a:ext>
            </a:extLst>
          </p:cNvPr>
          <p:cNvSpPr>
            <a:spLocks noGrp="1"/>
          </p:cNvSpPr>
          <p:nvPr>
            <p:ph type="sldNum" sz="quarter" idx="12"/>
          </p:nvPr>
        </p:nvSpPr>
        <p:spPr/>
        <p:txBody>
          <a:bodyPr/>
          <a:lstStyle/>
          <a:p>
            <a:fld id="{E27A3639-6358-4F19-BA78-8C7E28F0A523}" type="slidenum">
              <a:rPr lang="en-US" smtClean="0"/>
              <a:t>7</a:t>
            </a:fld>
            <a:endParaRPr lang="en-US"/>
          </a:p>
        </p:txBody>
      </p:sp>
    </p:spTree>
    <p:extLst>
      <p:ext uri="{BB962C8B-B14F-4D97-AF65-F5344CB8AC3E}">
        <p14:creationId xmlns:p14="http://schemas.microsoft.com/office/powerpoint/2010/main" val="2473144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8" name="Rectangle 1230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310" name="Group 12309">
            <a:extLst>
              <a:ext uri="{FF2B5EF4-FFF2-40B4-BE49-F238E27FC236}">
                <a16:creationId xmlns:a16="http://schemas.microsoft.com/office/drawing/2014/main" id="{287F69AB-2350-44E3-9076-00265B93F3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 y="1"/>
            <a:ext cx="729530" cy="1935307"/>
            <a:chOff x="10918968" y="713127"/>
            <a:chExt cx="1273032" cy="2532832"/>
          </a:xfrm>
        </p:grpSpPr>
        <p:sp>
          <p:nvSpPr>
            <p:cNvPr id="12311" name="Rectangle 12310">
              <a:extLst>
                <a:ext uri="{FF2B5EF4-FFF2-40B4-BE49-F238E27FC236}">
                  <a16:creationId xmlns:a16="http://schemas.microsoft.com/office/drawing/2014/main" id="{D70652AA-1C81-481C-856B-9037143754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2" name="Isosceles Triangle 12311">
              <a:extLst>
                <a:ext uri="{FF2B5EF4-FFF2-40B4-BE49-F238E27FC236}">
                  <a16:creationId xmlns:a16="http://schemas.microsoft.com/office/drawing/2014/main" id="{A2FF99B6-37BA-4650-B01D-799F02E31E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12290"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r>
                  <a:rPr lang="en-US" altLang="en-US" sz="3100" kern="1200" dirty="0">
                    <a:solidFill>
                      <a:schemeClr val="tx1"/>
                    </a:solidFill>
                    <a:latin typeface="+mj-lt"/>
                    <a:ea typeface="+mj-ea"/>
                    <a:cs typeface="+mj-cs"/>
                  </a:rPr>
                  <a:t>Finding velocity on an </a:t>
                </a:r>
                <a14:m>
                  <m:oMath xmlns:m="http://schemas.openxmlformats.org/officeDocument/2006/math">
                    <m:r>
                      <a:rPr lang="en-US" altLang="en-US" sz="3100" i="1" kern="1200" dirty="0" smtClean="0">
                        <a:solidFill>
                          <a:schemeClr val="tx1"/>
                        </a:solidFill>
                        <a:latin typeface="Cambria Math" panose="02040503050406030204" pitchFamily="18" charset="0"/>
                        <a:ea typeface="+mj-ea"/>
                        <a:cs typeface="+mj-cs"/>
                      </a:rPr>
                      <m:t>𝑥</m:t>
                    </m:r>
                    <m:r>
                      <a:rPr lang="en-US" altLang="en-US" sz="3100" i="1" kern="1200" dirty="0" smtClean="0">
                        <a:solidFill>
                          <a:schemeClr val="tx1"/>
                        </a:solidFill>
                        <a:latin typeface="Cambria Math" panose="02040503050406030204" pitchFamily="18" charset="0"/>
                        <a:ea typeface="+mj-ea"/>
                        <a:cs typeface="+mj-cs"/>
                      </a:rPr>
                      <m:t>−</m:t>
                    </m:r>
                    <m:r>
                      <a:rPr lang="en-US" altLang="en-US" sz="3100" i="1" kern="1200" dirty="0" smtClean="0">
                        <a:solidFill>
                          <a:schemeClr val="tx1"/>
                        </a:solidFill>
                        <a:latin typeface="Cambria Math" panose="02040503050406030204" pitchFamily="18" charset="0"/>
                        <a:ea typeface="+mj-ea"/>
                        <a:cs typeface="+mj-cs"/>
                      </a:rPr>
                      <m:t>𝑡</m:t>
                    </m:r>
                  </m:oMath>
                </a14:m>
                <a:r>
                  <a:rPr lang="en-US" altLang="en-US" sz="3100" kern="1200" dirty="0">
                    <a:solidFill>
                      <a:schemeClr val="tx1"/>
                    </a:solidFill>
                    <a:latin typeface="+mj-lt"/>
                    <a:ea typeface="+mj-ea"/>
                    <a:cs typeface="+mj-cs"/>
                  </a:rPr>
                  <a:t> graph</a:t>
                </a:r>
              </a:p>
            </p:txBody>
          </p:sp>
        </mc:Choice>
        <mc:Fallback xmlns="">
          <p:sp>
            <p:nvSpPr>
              <p:cNvPr id="12290" name="Rectangle 2"/>
              <p:cNvSpPr>
                <a:spLocks noGrp="1" noRot="1" noChangeAspect="1" noMove="1" noResize="1" noEditPoints="1" noAdjustHandles="1" noChangeArrowheads="1" noChangeShapeType="1" noTextEdit="1"/>
              </p:cNvSpPr>
              <p:nvPr>
                <p:ph type="title"/>
              </p:nvPr>
            </p:nvSpPr>
            <p:spPr>
              <a:xfrm>
                <a:off x="482600" y="321734"/>
                <a:ext cx="8178799" cy="1135737"/>
              </a:xfrm>
              <a:blipFill>
                <a:blip r:embed="rId3"/>
                <a:stretch>
                  <a:fillRect l="-1788"/>
                </a:stretch>
              </a:blipFill>
            </p:spPr>
            <p:txBody>
              <a:bodyPr/>
              <a:lstStyle/>
              <a:p>
                <a:r>
                  <a:rPr lang="en-US">
                    <a:noFill/>
                  </a:rPr>
                  <a:t> </a:t>
                </a:r>
              </a:p>
            </p:txBody>
          </p:sp>
        </mc:Fallback>
      </mc:AlternateContent>
      <p:pic>
        <p:nvPicPr>
          <p:cNvPr id="2" name="Picture 1"/>
          <p:cNvPicPr>
            <a:picLocks noChangeAspect="1"/>
          </p:cNvPicPr>
          <p:nvPr/>
        </p:nvPicPr>
        <p:blipFill rotWithShape="1">
          <a:blip r:embed="rId4"/>
          <a:srcRect l="24253" r="24411"/>
          <a:stretch/>
        </p:blipFill>
        <p:spPr>
          <a:xfrm>
            <a:off x="482600" y="1782981"/>
            <a:ext cx="4689910" cy="3974037"/>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5658039" y="1782981"/>
                <a:ext cx="3003359" cy="4393982"/>
              </a:xfrm>
              <a:prstGeom prst="rect">
                <a:avLst/>
              </a:prstGeom>
            </p:spPr>
            <p:txBody>
              <a:bodyPr vert="horz" lIns="91440" tIns="45720" rIns="91440" bIns="45720" rtlCol="0">
                <a:normAutofit/>
              </a:bodyPr>
              <a:lstStyle/>
              <a:p>
                <a:pPr indent="-228600" defTabSz="914400">
                  <a:lnSpc>
                    <a:spcPct val="90000"/>
                  </a:lnSpc>
                  <a:spcAft>
                    <a:spcPts val="600"/>
                  </a:spcAft>
                  <a:buFont typeface="Arial" panose="020B0604020202020204" pitchFamily="34" charset="0"/>
                  <a:buChar char="•"/>
                </a:pPr>
                <a:r>
                  <a:rPr lang="en-US" sz="1700" dirty="0"/>
                  <a:t>In a graph of position versus time, the instantaneous velocity is the slope of the tangent line at a given point. </a:t>
                </a:r>
              </a:p>
              <a:p>
                <a:pPr indent="-228600" defTabSz="914400">
                  <a:lnSpc>
                    <a:spcPct val="90000"/>
                  </a:lnSpc>
                  <a:spcAft>
                    <a:spcPts val="600"/>
                  </a:spcAft>
                  <a:buFont typeface="Arial" panose="020B0604020202020204" pitchFamily="34" charset="0"/>
                  <a:buChar char="•"/>
                </a:pPr>
                <a:r>
                  <a:rPr lang="en-US" sz="1700" dirty="0"/>
                  <a:t>The average velocities  </a:t>
                </a:r>
                <a14:m>
                  <m:oMath xmlns:m="http://schemas.openxmlformats.org/officeDocument/2006/math">
                    <m:acc>
                      <m:accPr>
                        <m:chr m:val="̅"/>
                        <m:ctrlPr>
                          <a:rPr lang="en-US" sz="1700" i="1">
                            <a:latin typeface="Cambria Math" panose="02040503050406030204" pitchFamily="18" charset="0"/>
                          </a:rPr>
                        </m:ctrlPr>
                      </m:accPr>
                      <m:e>
                        <m:r>
                          <a:rPr lang="en-US" sz="1700" i="1">
                            <a:latin typeface="Cambria Math" panose="02040503050406030204" pitchFamily="18" charset="0"/>
                          </a:rPr>
                          <m:t>𝑣</m:t>
                        </m:r>
                      </m:e>
                    </m:acc>
                    <m:r>
                      <a:rPr lang="en-US" sz="1700" i="1">
                        <a:latin typeface="Cambria Math" panose="02040503050406030204" pitchFamily="18" charset="0"/>
                      </a:rPr>
                      <m:t> = </m:t>
                    </m:r>
                    <m:f>
                      <m:fPr>
                        <m:ctrlPr>
                          <a:rPr lang="en-US" sz="1700" i="1">
                            <a:latin typeface="Cambria Math" panose="02040503050406030204" pitchFamily="18" charset="0"/>
                          </a:rPr>
                        </m:ctrlPr>
                      </m:fPr>
                      <m:num>
                        <m:r>
                          <m:rPr>
                            <m:sty m:val="p"/>
                          </m:rPr>
                          <a:rPr lang="en-US" sz="1700">
                            <a:latin typeface="Cambria Math" panose="02040503050406030204" pitchFamily="18" charset="0"/>
                          </a:rPr>
                          <m:t>Δ</m:t>
                        </m:r>
                        <m:r>
                          <a:rPr lang="en-US" sz="1700" i="1">
                            <a:latin typeface="Cambria Math" panose="02040503050406030204" pitchFamily="18" charset="0"/>
                          </a:rPr>
                          <m:t>𝑥</m:t>
                        </m:r>
                      </m:num>
                      <m:den>
                        <m:r>
                          <m:rPr>
                            <m:sty m:val="p"/>
                          </m:rPr>
                          <a:rPr lang="en-US" sz="1700">
                            <a:latin typeface="Cambria Math" panose="02040503050406030204" pitchFamily="18" charset="0"/>
                          </a:rPr>
                          <m:t>Δ</m:t>
                        </m:r>
                        <m:r>
                          <a:rPr lang="en-US" sz="1700" i="1">
                            <a:latin typeface="Cambria Math" panose="02040503050406030204" pitchFamily="18" charset="0"/>
                          </a:rPr>
                          <m:t>𝑡</m:t>
                        </m:r>
                      </m:den>
                    </m:f>
                    <m:r>
                      <a:rPr lang="en-US" sz="1700" i="1">
                        <a:latin typeface="Cambria Math" panose="02040503050406030204" pitchFamily="18" charset="0"/>
                      </a:rPr>
                      <m:t> = </m:t>
                    </m:r>
                    <m:box>
                      <m:boxPr>
                        <m:ctrlPr>
                          <a:rPr lang="en-US" sz="1700" i="1">
                            <a:latin typeface="Cambria Math" panose="02040503050406030204" pitchFamily="18" charset="0"/>
                          </a:rPr>
                        </m:ctrlPr>
                      </m:boxPr>
                      <m:e>
                        <m:argPr>
                          <m:argSz m:val="-1"/>
                        </m:argPr>
                        <m:f>
                          <m:fPr>
                            <m:ctrlPr>
                              <a:rPr lang="en-US" sz="1700" i="1">
                                <a:latin typeface="Cambria Math" panose="02040503050406030204" pitchFamily="18" charset="0"/>
                              </a:rPr>
                            </m:ctrlPr>
                          </m:fPr>
                          <m:num>
                            <m:sSub>
                              <m:sSubPr>
                                <m:ctrlPr>
                                  <a:rPr lang="en-US" sz="1700" i="1">
                                    <a:latin typeface="Cambria Math" panose="02040503050406030204" pitchFamily="18" charset="0"/>
                                  </a:rPr>
                                </m:ctrlPr>
                              </m:sSubPr>
                              <m:e>
                                <m:r>
                                  <a:rPr lang="en-US" sz="1700" i="1">
                                    <a:latin typeface="Cambria Math" panose="02040503050406030204" pitchFamily="18" charset="0"/>
                                  </a:rPr>
                                  <m:t>𝑥</m:t>
                                </m:r>
                              </m:e>
                              <m:sub>
                                <m:r>
                                  <a:rPr lang="en-US" sz="1700" i="1">
                                    <a:latin typeface="Cambria Math" panose="02040503050406030204" pitchFamily="18" charset="0"/>
                                  </a:rPr>
                                  <m:t>𝑓</m:t>
                                </m:r>
                                <m:r>
                                  <a:rPr lang="en-US" sz="1700" i="1">
                                    <a:latin typeface="Cambria Math" panose="02040503050406030204" pitchFamily="18" charset="0"/>
                                  </a:rPr>
                                  <m:t> </m:t>
                                </m:r>
                              </m:sub>
                            </m:sSub>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𝑥</m:t>
                                </m:r>
                              </m:e>
                              <m:sub>
                                <m:r>
                                  <a:rPr lang="en-US" sz="1700" i="1">
                                    <a:latin typeface="Cambria Math" panose="02040503050406030204" pitchFamily="18" charset="0"/>
                                  </a:rPr>
                                  <m:t>𝑖</m:t>
                                </m:r>
                              </m:sub>
                            </m:sSub>
                          </m:num>
                          <m:den>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𝑓</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 </m:t>
                                </m:r>
                                <m:r>
                                  <a:rPr lang="en-US" sz="1700" i="1">
                                    <a:latin typeface="Cambria Math" panose="02040503050406030204" pitchFamily="18" charset="0"/>
                                  </a:rPr>
                                  <m:t>𝑡</m:t>
                                </m:r>
                              </m:e>
                              <m:sub>
                                <m:r>
                                  <a:rPr lang="en-US" sz="1700" i="1">
                                    <a:latin typeface="Cambria Math" panose="02040503050406030204" pitchFamily="18" charset="0"/>
                                  </a:rPr>
                                  <m:t>𝑖</m:t>
                                </m:r>
                              </m:sub>
                            </m:sSub>
                          </m:den>
                        </m:f>
                      </m:e>
                    </m:box>
                  </m:oMath>
                </a14:m>
                <a:r>
                  <a:rPr lang="en-US" sz="1700" dirty="0"/>
                  <a:t>  between times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6</m:t>
                        </m:r>
                      </m:sub>
                    </m:sSub>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1</m:t>
                        </m:r>
                      </m:sub>
                    </m:sSub>
                    <m:r>
                      <a:rPr lang="en-US" sz="1700" i="1">
                        <a:latin typeface="Cambria Math" panose="02040503050406030204" pitchFamily="18" charset="0"/>
                      </a:rPr>
                      <m:t>,  ∆</m:t>
                    </m:r>
                    <m:r>
                      <a:rPr lang="en-US" sz="1700" i="1">
                        <a:latin typeface="Cambria Math" panose="02040503050406030204" pitchFamily="18" charset="0"/>
                      </a:rPr>
                      <m:t>𝑡</m:t>
                    </m:r>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5</m:t>
                        </m:r>
                      </m:sub>
                    </m:sSub>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2</m:t>
                        </m:r>
                      </m:sub>
                    </m:sSub>
                  </m:oMath>
                </a14:m>
                <a:r>
                  <a:rPr lang="en-US" sz="1700" dirty="0"/>
                  <a:t>, and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4</m:t>
                        </m:r>
                      </m:sub>
                    </m:sSub>
                    <m:r>
                      <a:rPr lang="en-US" sz="1700" i="1">
                        <a:latin typeface="Cambria Math" panose="02040503050406030204" pitchFamily="18" charset="0"/>
                      </a:rPr>
                      <m:t> −</m:t>
                    </m:r>
                    <m:sSub>
                      <m:sSubPr>
                        <m:ctrlPr>
                          <a:rPr lang="en-US" sz="1700" i="1">
                            <a:latin typeface="Cambria Math" panose="02040503050406030204" pitchFamily="18" charset="0"/>
                          </a:rPr>
                        </m:ctrlPr>
                      </m:sSubPr>
                      <m:e>
                        <m:r>
                          <a:rPr lang="en-US" sz="1700" i="1">
                            <a:latin typeface="Cambria Math" panose="02040503050406030204" pitchFamily="18" charset="0"/>
                          </a:rPr>
                          <m:t>  </m:t>
                        </m:r>
                        <m:r>
                          <a:rPr lang="en-US" sz="1700" i="1">
                            <a:latin typeface="Cambria Math" panose="02040503050406030204" pitchFamily="18" charset="0"/>
                          </a:rPr>
                          <m:t>𝑡</m:t>
                        </m:r>
                      </m:e>
                      <m:sub>
                        <m:r>
                          <a:rPr lang="en-US" sz="1700" i="1">
                            <a:latin typeface="Cambria Math" panose="02040503050406030204" pitchFamily="18" charset="0"/>
                          </a:rPr>
                          <m:t>3</m:t>
                        </m:r>
                      </m:sub>
                    </m:sSub>
                  </m:oMath>
                </a14:m>
                <a:r>
                  <a:rPr lang="en-US" sz="1700" dirty="0"/>
                  <a:t>  are shown.</a:t>
                </a:r>
              </a:p>
              <a:p>
                <a:pPr indent="-228600" defTabSz="914400">
                  <a:lnSpc>
                    <a:spcPct val="90000"/>
                  </a:lnSpc>
                  <a:spcAft>
                    <a:spcPts val="600"/>
                  </a:spcAft>
                  <a:buFont typeface="Arial" panose="020B0604020202020204" pitchFamily="34" charset="0"/>
                  <a:buChar char="•"/>
                </a:pPr>
                <a:r>
                  <a:rPr lang="en-US" sz="1700" dirty="0"/>
                  <a:t>When  </a:t>
                </a:r>
                <a14:m>
                  <m:oMath xmlns:m="http://schemas.openxmlformats.org/officeDocument/2006/math">
                    <m:r>
                      <a:rPr lang="en-US" sz="1700" i="1">
                        <a:latin typeface="Cambria Math" panose="02040503050406030204" pitchFamily="18" charset="0"/>
                      </a:rPr>
                      <m:t>∆</m:t>
                    </m:r>
                    <m:r>
                      <a:rPr lang="en-US" sz="1700" i="1">
                        <a:latin typeface="Cambria Math" panose="02040503050406030204" pitchFamily="18" charset="0"/>
                      </a:rPr>
                      <m:t>𝑡</m:t>
                    </m:r>
                  </m:oMath>
                </a14:m>
                <a:r>
                  <a:rPr lang="en-US" sz="1700" dirty="0"/>
                  <a:t> → 0, the average velocity approaches the instantaneous velocity at  </a:t>
                </a:r>
                <a14:m>
                  <m:oMath xmlns:m="http://schemas.openxmlformats.org/officeDocument/2006/math">
                    <m:r>
                      <a:rPr lang="en-US" sz="1700" i="1">
                        <a:latin typeface="Cambria Math" panose="02040503050406030204" pitchFamily="18" charset="0"/>
                      </a:rPr>
                      <m:t>𝑡</m:t>
                    </m:r>
                    <m:r>
                      <a:rPr lang="en-US" sz="1700" i="1">
                        <a:latin typeface="Cambria Math" panose="02040503050406030204" pitchFamily="18" charset="0"/>
                      </a:rPr>
                      <m:t> = </m:t>
                    </m:r>
                    <m:sSub>
                      <m:sSubPr>
                        <m:ctrlPr>
                          <a:rPr lang="en-US" sz="1700" i="1">
                            <a:latin typeface="Cambria Math" panose="02040503050406030204" pitchFamily="18" charset="0"/>
                          </a:rPr>
                        </m:ctrlPr>
                      </m:sSubPr>
                      <m:e>
                        <m:r>
                          <a:rPr lang="en-US" sz="1700" i="1">
                            <a:latin typeface="Cambria Math" panose="02040503050406030204" pitchFamily="18" charset="0"/>
                          </a:rPr>
                          <m:t>𝑡</m:t>
                        </m:r>
                      </m:e>
                      <m:sub>
                        <m:r>
                          <a:rPr lang="en-US" sz="1700" i="1">
                            <a:latin typeface="Cambria Math" panose="02040503050406030204" pitchFamily="18" charset="0"/>
                          </a:rPr>
                          <m:t>0</m:t>
                        </m:r>
                      </m:sub>
                    </m:sSub>
                  </m:oMath>
                </a14:m>
                <a:r>
                  <a:rPr lang="en-US" sz="1700" dirty="0"/>
                  <a:t> .</a:t>
                </a:r>
              </a:p>
            </p:txBody>
          </p:sp>
        </mc:Choice>
        <mc:Fallback xmlns="">
          <p:sp>
            <p:nvSpPr>
              <p:cNvPr id="3" name="Rectangle 2"/>
              <p:cNvSpPr>
                <a:spLocks noRot="1" noChangeAspect="1" noMove="1" noResize="1" noEditPoints="1" noAdjustHandles="1" noChangeArrowheads="1" noChangeShapeType="1" noTextEdit="1"/>
              </p:cNvSpPr>
              <p:nvPr/>
            </p:nvSpPr>
            <p:spPr>
              <a:xfrm>
                <a:off x="5658039" y="1782981"/>
                <a:ext cx="3003359" cy="4393982"/>
              </a:xfrm>
              <a:prstGeom prst="rect">
                <a:avLst/>
              </a:prstGeom>
              <a:blipFill>
                <a:blip r:embed="rId5"/>
                <a:stretch>
                  <a:fillRect l="-1217" t="-971" r="-263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FA34777-5EE5-26EF-FA5C-AD0B5C0ED38B}"/>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8</a:t>
            </a:fld>
            <a:endParaRPr lang="en-US"/>
          </a:p>
        </p:txBody>
      </p:sp>
      <p:grpSp>
        <p:nvGrpSpPr>
          <p:cNvPr id="12314" name="Group 12313">
            <a:extLst>
              <a:ext uri="{FF2B5EF4-FFF2-40B4-BE49-F238E27FC236}">
                <a16:creationId xmlns:a16="http://schemas.microsoft.com/office/drawing/2014/main" id="{3EA7D759-6BEF-4CBD-A325-BCFA77832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83455" y="4601497"/>
            <a:ext cx="760545" cy="2017580"/>
            <a:chOff x="11177940" y="4601497"/>
            <a:chExt cx="1014060" cy="2017580"/>
          </a:xfrm>
        </p:grpSpPr>
        <p:sp>
          <p:nvSpPr>
            <p:cNvPr id="12315" name="Isosceles Triangle 12314">
              <a:extLst>
                <a:ext uri="{FF2B5EF4-FFF2-40B4-BE49-F238E27FC236}">
                  <a16:creationId xmlns:a16="http://schemas.microsoft.com/office/drawing/2014/main" id="{317405EC-53E3-473A-8B42-B9475D057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6" name="Rectangle 12315">
              <a:extLst>
                <a:ext uri="{FF2B5EF4-FFF2-40B4-BE49-F238E27FC236}">
                  <a16:creationId xmlns:a16="http://schemas.microsoft.com/office/drawing/2014/main" id="{C03F2370-11B5-4E16-8AE5-B4854408B4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48520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Rectangle 1434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4338" name="Rectangle 2"/>
              <p:cNvSpPr>
                <a:spLocks noGrp="1" noChangeArrowheads="1"/>
              </p:cNvSpPr>
              <p:nvPr>
                <p:ph type="title"/>
              </p:nvPr>
            </p:nvSpPr>
            <p:spPr>
              <a:xfrm>
                <a:off x="482600" y="321734"/>
                <a:ext cx="8178799" cy="1135737"/>
              </a:xfrm>
            </p:spPr>
            <p:txBody>
              <a:bodyPr vert="horz" lIns="91440" tIns="45720" rIns="91440" bIns="45720" rtlCol="0" anchor="ctr">
                <a:normAutofit/>
              </a:bodyPr>
              <a:lstStyle/>
              <a:p>
                <a14:m>
                  <m:oMath xmlns:m="http://schemas.openxmlformats.org/officeDocument/2006/math">
                    <m:r>
                      <a:rPr lang="en-US" altLang="en-US" sz="3100" i="1" dirty="0" smtClean="0">
                        <a:latin typeface="Cambria Math" panose="02040503050406030204" pitchFamily="18" charset="0"/>
                      </a:rPr>
                      <m:t>𝑥</m:t>
                    </m:r>
                    <m:r>
                      <a:rPr lang="en-US" altLang="en-US" sz="3100" b="0" i="1" dirty="0" smtClean="0">
                        <a:latin typeface="Cambria Math" panose="02040503050406030204" pitchFamily="18" charset="0"/>
                      </a:rPr>
                      <m:t>−</m:t>
                    </m:r>
                    <m:r>
                      <a:rPr lang="en-US" altLang="en-US" sz="3100" i="1" dirty="0" smtClean="0">
                        <a:latin typeface="Cambria Math" panose="02040503050406030204" pitchFamily="18" charset="0"/>
                      </a:rPr>
                      <m:t>𝑡</m:t>
                    </m:r>
                  </m:oMath>
                </a14:m>
                <a:r>
                  <a:rPr lang="en-US" altLang="en-US" sz="3100" dirty="0"/>
                  <a:t> and </a:t>
                </a:r>
                <a14:m>
                  <m:oMath xmlns:m="http://schemas.openxmlformats.org/officeDocument/2006/math">
                    <m:r>
                      <a:rPr lang="en-US" altLang="en-US" sz="3100" i="1" dirty="0" smtClean="0">
                        <a:latin typeface="Cambria Math" panose="02040503050406030204" pitchFamily="18" charset="0"/>
                      </a:rPr>
                      <m:t>𝑣</m:t>
                    </m:r>
                    <m:r>
                      <a:rPr lang="en-US" altLang="en-US" sz="3100" b="0" i="1" dirty="0" smtClean="0">
                        <a:latin typeface="Cambria Math" panose="02040503050406030204" pitchFamily="18" charset="0"/>
                      </a:rPr>
                      <m:t>−</m:t>
                    </m:r>
                    <m:r>
                      <a:rPr lang="en-US" altLang="en-US" sz="3100" i="1" dirty="0" smtClean="0">
                        <a:latin typeface="Cambria Math" panose="02040503050406030204" pitchFamily="18" charset="0"/>
                      </a:rPr>
                      <m:t>𝑡</m:t>
                    </m:r>
                  </m:oMath>
                </a14:m>
                <a:r>
                  <a:rPr lang="en-US" altLang="en-US" sz="3100" i="1" dirty="0"/>
                  <a:t> </a:t>
                </a:r>
                <a:r>
                  <a:rPr lang="en-US" altLang="en-US" sz="3100" dirty="0"/>
                  <a:t>graphs</a:t>
                </a:r>
              </a:p>
            </p:txBody>
          </p:sp>
        </mc:Choice>
        <mc:Fallback xmlns="">
          <p:sp>
            <p:nvSpPr>
              <p:cNvPr id="14338" name="Rectangle 2"/>
              <p:cNvSpPr>
                <a:spLocks noGrp="1" noRot="1" noChangeAspect="1" noMove="1" noResize="1" noEditPoints="1" noAdjustHandles="1" noChangeArrowheads="1" noChangeShapeType="1" noTextEdit="1"/>
              </p:cNvSpPr>
              <p:nvPr>
                <p:ph type="title"/>
              </p:nvPr>
            </p:nvSpPr>
            <p:spPr>
              <a:xfrm>
                <a:off x="482600" y="321734"/>
                <a:ext cx="8178799" cy="1135737"/>
              </a:xfrm>
              <a:blipFill>
                <a:blip r:embed="rId3"/>
                <a:stretch>
                  <a:fillRect/>
                </a:stretch>
              </a:blipFill>
            </p:spPr>
            <p:txBody>
              <a:bodyPr/>
              <a:lstStyle/>
              <a:p>
                <a:r>
                  <a:rPr lang="en-US">
                    <a:noFill/>
                  </a:rPr>
                  <a:t> </a:t>
                </a:r>
              </a:p>
            </p:txBody>
          </p:sp>
        </mc:Fallback>
      </mc:AlternateContent>
      <p:sp>
        <p:nvSpPr>
          <p:cNvPr id="3" name="Rectangle 2"/>
          <p:cNvSpPr/>
          <p:nvPr/>
        </p:nvSpPr>
        <p:spPr>
          <a:xfrm>
            <a:off x="482601" y="1782981"/>
            <a:ext cx="3006288" cy="4393982"/>
          </a:xfrm>
          <a:prstGeom prst="rect">
            <a:avLst/>
          </a:prstGeom>
        </p:spPr>
        <p:txBody>
          <a:bodyPr vert="horz" lIns="91440" tIns="45720" rIns="91440" bIns="45720" rtlCol="0">
            <a:normAutofit/>
          </a:bodyPr>
          <a:lstStyle/>
          <a:p>
            <a:pPr marL="171450" indent="-228600" defTabSz="914400">
              <a:lnSpc>
                <a:spcPct val="90000"/>
              </a:lnSpc>
              <a:spcAft>
                <a:spcPts val="600"/>
              </a:spcAft>
              <a:buFont typeface="Arial" panose="020B0604020202020204" pitchFamily="34" charset="0"/>
              <a:buChar char="•"/>
            </a:pPr>
            <a:r>
              <a:rPr lang="en-US" sz="1700" dirty="0"/>
              <a:t>The object starts out in the positive direction, stops for a short time, and then reverses direction, heading back toward the origin. Notice that the object comes to rest instantaneously, which would require an infinite force. Thus, the graph approximates the motion in the real world. </a:t>
            </a:r>
          </a:p>
          <a:p>
            <a:pPr marL="171450" indent="-228600" defTabSz="914400">
              <a:lnSpc>
                <a:spcPct val="90000"/>
              </a:lnSpc>
              <a:spcAft>
                <a:spcPts val="600"/>
              </a:spcAft>
              <a:buFont typeface="Arial" panose="020B0604020202020204" pitchFamily="34" charset="0"/>
              <a:buChar char="•"/>
            </a:pPr>
            <a:r>
              <a:rPr lang="en-US" sz="1700" dirty="0"/>
              <a:t>The velocity is positive for the first part of the trip, zero when the object is stopped, and negative when the object reverses direction.</a:t>
            </a:r>
          </a:p>
          <a:p>
            <a:pPr marL="171450" indent="-228600" defTabSz="914400">
              <a:lnSpc>
                <a:spcPct val="90000"/>
              </a:lnSpc>
              <a:spcAft>
                <a:spcPts val="600"/>
              </a:spcAft>
              <a:buFont typeface="Arial" panose="020B0604020202020204" pitchFamily="34" charset="0"/>
              <a:buChar char="•"/>
            </a:pPr>
            <a:endParaRPr lang="en-US" sz="1700" dirty="0"/>
          </a:p>
        </p:txBody>
      </p:sp>
      <p:grpSp>
        <p:nvGrpSpPr>
          <p:cNvPr id="14345" name="Group 1434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14467" y="1"/>
            <a:ext cx="729532" cy="1935307"/>
            <a:chOff x="10918968" y="713127"/>
            <a:chExt cx="1273032" cy="2532832"/>
          </a:xfrm>
        </p:grpSpPr>
        <p:sp>
          <p:nvSpPr>
            <p:cNvPr id="14346" name="Rectangle 1434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7" name="Isosceles Triangle 1434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p:cNvPicPr>
            <a:picLocks noChangeAspect="1"/>
          </p:cNvPicPr>
          <p:nvPr/>
        </p:nvPicPr>
        <p:blipFill rotWithShape="1">
          <a:blip r:embed="rId4"/>
          <a:srcRect l="21283" r="21477"/>
          <a:stretch/>
        </p:blipFill>
        <p:spPr>
          <a:xfrm>
            <a:off x="4466694" y="3755518"/>
            <a:ext cx="3345488" cy="2542432"/>
          </a:xfrm>
          <a:prstGeom prst="rect">
            <a:avLst/>
          </a:prstGeom>
        </p:spPr>
      </p:pic>
      <p:grpSp>
        <p:nvGrpSpPr>
          <p:cNvPr id="14349" name="Group 14348">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760545" cy="2017580"/>
            <a:chOff x="0" y="4601497"/>
            <a:chExt cx="1014060" cy="2017580"/>
          </a:xfrm>
        </p:grpSpPr>
        <p:sp>
          <p:nvSpPr>
            <p:cNvPr id="14350" name="Isosceles Triangle 1434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51" name="Rectangle 14350">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rotWithShape="1">
          <a:blip r:embed="rId5"/>
          <a:srcRect l="26974" r="26916"/>
          <a:stretch/>
        </p:blipFill>
        <p:spPr>
          <a:xfrm>
            <a:off x="4665945" y="340585"/>
            <a:ext cx="3146237" cy="2968148"/>
          </a:xfrm>
          <a:prstGeom prst="rect">
            <a:avLst/>
          </a:prstGeom>
        </p:spPr>
      </p:pic>
      <p:sp>
        <p:nvSpPr>
          <p:cNvPr id="6" name="Slide Number Placeholder 5">
            <a:extLst>
              <a:ext uri="{FF2B5EF4-FFF2-40B4-BE49-F238E27FC236}">
                <a16:creationId xmlns:a16="http://schemas.microsoft.com/office/drawing/2014/main" id="{5C838D2F-4CD6-6636-2A17-80425C220924}"/>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defTabSz="914400">
              <a:spcAft>
                <a:spcPts val="600"/>
              </a:spcAft>
            </a:pPr>
            <a:fld id="{E27A3639-6358-4F19-BA78-8C7E28F0A523}" type="slidenum">
              <a:rPr lang="en-US" smtClean="0"/>
              <a:pPr defTabSz="914400">
                <a:spcAft>
                  <a:spcPts val="600"/>
                </a:spcAft>
              </a:pPr>
              <a:t>9</a:t>
            </a:fld>
            <a:endParaRPr lang="en-US"/>
          </a:p>
        </p:txBody>
      </p:sp>
    </p:spTree>
    <p:extLst>
      <p:ext uri="{BB962C8B-B14F-4D97-AF65-F5344CB8AC3E}">
        <p14:creationId xmlns:p14="http://schemas.microsoft.com/office/powerpoint/2010/main" val="95080914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3607</TotalTime>
  <Words>1004</Words>
  <Application>Microsoft Office PowerPoint</Application>
  <PresentationFormat>On-screen Show (4:3)</PresentationFormat>
  <Paragraphs>95</Paragraphs>
  <Slides>18</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Cambria Math</vt:lpstr>
      <vt:lpstr>Times New Roman</vt:lpstr>
      <vt:lpstr>Office Theme</vt:lpstr>
      <vt:lpstr>MOTION ALONG A STRAIGHT LINE     </vt:lpstr>
      <vt:lpstr>Introduction</vt:lpstr>
      <vt:lpstr>Displacement, time and average velocity</vt:lpstr>
      <vt:lpstr>Velocity vector sign</vt:lpstr>
      <vt:lpstr>Average velocity</vt:lpstr>
      <vt:lpstr>Instantaneous velocity</vt:lpstr>
      <vt:lpstr>A position-time graph</vt:lpstr>
      <vt:lpstr>Finding velocity on an x-t graph</vt:lpstr>
      <vt:lpstr>x-t and v-t graphs</vt:lpstr>
      <vt:lpstr>Another example</vt:lpstr>
      <vt:lpstr>Average acceleration</vt:lpstr>
      <vt:lpstr>Instantaneous acceleration</vt:lpstr>
      <vt:lpstr>Find a sign of acceleration vector</vt:lpstr>
      <vt:lpstr>Finding acceleration on a vx-t graph</vt:lpstr>
      <vt:lpstr>A v-t and a-t graphs</vt:lpstr>
      <vt:lpstr>More plots</vt:lpstr>
      <vt:lpstr>Motion with constant acceleration</vt:lpstr>
      <vt:lpstr>The equations of motion with constant acceleration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Dmitriy Beznosko</cp:lastModifiedBy>
  <cp:revision>192</cp:revision>
  <dcterms:created xsi:type="dcterms:W3CDTF">2020-03-17T19:17:10Z</dcterms:created>
  <dcterms:modified xsi:type="dcterms:W3CDTF">2023-04-01T23:16:05Z</dcterms:modified>
</cp:coreProperties>
</file>